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5"/>
  </p:notesMasterIdLst>
  <p:sldIdLst>
    <p:sldId id="256" r:id="rId5"/>
    <p:sldId id="260" r:id="rId6"/>
    <p:sldId id="268" r:id="rId7"/>
    <p:sldId id="265" r:id="rId8"/>
    <p:sldId id="266" r:id="rId9"/>
    <p:sldId id="269" r:id="rId10"/>
    <p:sldId id="259" r:id="rId11"/>
    <p:sldId id="261" r:id="rId12"/>
    <p:sldId id="262" r:id="rId13"/>
    <p:sldId id="276" r:id="rId14"/>
    <p:sldId id="263" r:id="rId15"/>
    <p:sldId id="273" r:id="rId16"/>
    <p:sldId id="274" r:id="rId17"/>
    <p:sldId id="275" r:id="rId18"/>
    <p:sldId id="271" r:id="rId19"/>
    <p:sldId id="267" r:id="rId20"/>
    <p:sldId id="264" r:id="rId21"/>
    <p:sldId id="270" r:id="rId22"/>
    <p:sldId id="272" r:id="rId23"/>
    <p:sldId id="277" r:id="rId2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5BAA6"/>
    <a:srgbClr val="8B2622"/>
    <a:srgbClr val="892621"/>
    <a:srgbClr val="58B496"/>
    <a:srgbClr val="25A9CA"/>
    <a:srgbClr val="73529C"/>
    <a:srgbClr val="00A74C"/>
    <a:srgbClr val="C23A3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B04AED5-94B6-49F8-A25B-84230645D0AC}" v="662" dt="2018-09-20T15:37:19.9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63" d="100"/>
          <a:sy n="63" d="100"/>
        </p:scale>
        <p:origin x="76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ley Feenstra" userId="S::kaley@mymasterpieceliving.com::35d3f2a0-751a-4e4d-97e4-c6d0337f3b4b" providerId="AD" clId="Web-{49E04CD8-1DB8-425E-80C6-EFA614F4C9B1}"/>
    <pc:docChg chg="modSld">
      <pc:chgData name="Kaley Feenstra" userId="S::kaley@mymasterpieceliving.com::35d3f2a0-751a-4e4d-97e4-c6d0337f3b4b" providerId="AD" clId="Web-{49E04CD8-1DB8-425E-80C6-EFA614F4C9B1}" dt="2018-09-14T15:58:30.623" v="2" actId="20577"/>
      <pc:docMkLst>
        <pc:docMk/>
      </pc:docMkLst>
      <pc:sldChg chg="modSp">
        <pc:chgData name="Kaley Feenstra" userId="S::kaley@mymasterpieceliving.com::35d3f2a0-751a-4e4d-97e4-c6d0337f3b4b" providerId="AD" clId="Web-{49E04CD8-1DB8-425E-80C6-EFA614F4C9B1}" dt="2018-09-14T15:58:29.873" v="0" actId="20577"/>
        <pc:sldMkLst>
          <pc:docMk/>
          <pc:sldMk cId="2775889948" sldId="264"/>
        </pc:sldMkLst>
        <pc:spChg chg="mod">
          <ac:chgData name="Kaley Feenstra" userId="S::kaley@mymasterpieceliving.com::35d3f2a0-751a-4e4d-97e4-c6d0337f3b4b" providerId="AD" clId="Web-{49E04CD8-1DB8-425E-80C6-EFA614F4C9B1}" dt="2018-09-14T15:58:29.873" v="0" actId="20577"/>
          <ac:spMkLst>
            <pc:docMk/>
            <pc:sldMk cId="2775889948" sldId="264"/>
            <ac:spMk id="2" creationId="{DDA5E967-F847-4FFF-947D-CD0A7996832F}"/>
          </ac:spMkLst>
        </pc:spChg>
      </pc:sldChg>
    </pc:docChg>
  </pc:docChgLst>
  <pc:docChgLst>
    <pc:chgData name="Kaley Feenstra" userId="35d3f2a0-751a-4e4d-97e4-c6d0337f3b4b" providerId="ADAL" clId="{61D694F5-3CC5-4549-A3BB-5BAE0FA740AF}"/>
    <pc:docChg chg="modSld">
      <pc:chgData name="Kaley Feenstra" userId="35d3f2a0-751a-4e4d-97e4-c6d0337f3b4b" providerId="ADAL" clId="{61D694F5-3CC5-4549-A3BB-5BAE0FA740AF}" dt="2018-08-30T17:57:06.078" v="1" actId="1076"/>
      <pc:docMkLst>
        <pc:docMk/>
      </pc:docMkLst>
      <pc:sldChg chg="modSp">
        <pc:chgData name="Kaley Feenstra" userId="35d3f2a0-751a-4e4d-97e4-c6d0337f3b4b" providerId="ADAL" clId="{61D694F5-3CC5-4549-A3BB-5BAE0FA740AF}" dt="2018-08-30T17:57:06.078" v="1" actId="1076"/>
        <pc:sldMkLst>
          <pc:docMk/>
          <pc:sldMk cId="3111953332" sldId="256"/>
        </pc:sldMkLst>
        <pc:spChg chg="mod">
          <ac:chgData name="Kaley Feenstra" userId="35d3f2a0-751a-4e4d-97e4-c6d0337f3b4b" providerId="ADAL" clId="{61D694F5-3CC5-4549-A3BB-5BAE0FA740AF}" dt="2018-08-30T17:57:02.991" v="0" actId="20577"/>
          <ac:spMkLst>
            <pc:docMk/>
            <pc:sldMk cId="3111953332" sldId="256"/>
            <ac:spMk id="3" creationId="{250B4F06-0441-4440-B057-28E1340CD6D0}"/>
          </ac:spMkLst>
        </pc:spChg>
        <pc:picChg chg="mod">
          <ac:chgData name="Kaley Feenstra" userId="35d3f2a0-751a-4e4d-97e4-c6d0337f3b4b" providerId="ADAL" clId="{61D694F5-3CC5-4549-A3BB-5BAE0FA740AF}" dt="2018-08-30T17:57:06.078" v="1" actId="1076"/>
          <ac:picMkLst>
            <pc:docMk/>
            <pc:sldMk cId="3111953332" sldId="256"/>
            <ac:picMk id="26" creationId="{045DBE22-C443-4F41-BF83-8822D79E16BD}"/>
          </ac:picMkLst>
        </pc:picChg>
      </pc:sldChg>
    </pc:docChg>
  </pc:docChgLst>
  <pc:docChgLst>
    <pc:chgData name="Kaley Feenstra" userId="35d3f2a0-751a-4e4d-97e4-c6d0337f3b4b" providerId="ADAL" clId="{0B04AED5-94B6-49F8-A25B-84230645D0AC}"/>
    <pc:docChg chg="undo custSel addSld delSld modSld sldOrd">
      <pc:chgData name="Kaley Feenstra" userId="35d3f2a0-751a-4e4d-97e4-c6d0337f3b4b" providerId="ADAL" clId="{0B04AED5-94B6-49F8-A25B-84230645D0AC}" dt="2018-09-20T15:37:19.933" v="659" actId="1076"/>
      <pc:docMkLst>
        <pc:docMk/>
      </pc:docMkLst>
      <pc:sldChg chg="modSp">
        <pc:chgData name="Kaley Feenstra" userId="35d3f2a0-751a-4e4d-97e4-c6d0337f3b4b" providerId="ADAL" clId="{0B04AED5-94B6-49F8-A25B-84230645D0AC}" dt="2018-09-19T18:25:09.818" v="425" actId="1076"/>
        <pc:sldMkLst>
          <pc:docMk/>
          <pc:sldMk cId="3111953332" sldId="256"/>
        </pc:sldMkLst>
        <pc:spChg chg="mod">
          <ac:chgData name="Kaley Feenstra" userId="35d3f2a0-751a-4e4d-97e4-c6d0337f3b4b" providerId="ADAL" clId="{0B04AED5-94B6-49F8-A25B-84230645D0AC}" dt="2018-09-19T18:25:07.189" v="424" actId="1076"/>
          <ac:spMkLst>
            <pc:docMk/>
            <pc:sldMk cId="3111953332" sldId="256"/>
            <ac:spMk id="17" creationId="{A181182D-A89C-4913-93AA-BD7BF4D4AC4D}"/>
          </ac:spMkLst>
        </pc:spChg>
        <pc:picChg chg="mod">
          <ac:chgData name="Kaley Feenstra" userId="35d3f2a0-751a-4e4d-97e4-c6d0337f3b4b" providerId="ADAL" clId="{0B04AED5-94B6-49F8-A25B-84230645D0AC}" dt="2018-09-19T18:25:09.818" v="425" actId="1076"/>
          <ac:picMkLst>
            <pc:docMk/>
            <pc:sldMk cId="3111953332" sldId="256"/>
            <ac:picMk id="26" creationId="{045DBE22-C443-4F41-BF83-8822D79E16BD}"/>
          </ac:picMkLst>
        </pc:picChg>
        <pc:picChg chg="mod">
          <ac:chgData name="Kaley Feenstra" userId="35d3f2a0-751a-4e4d-97e4-c6d0337f3b4b" providerId="ADAL" clId="{0B04AED5-94B6-49F8-A25B-84230645D0AC}" dt="2018-09-19T18:24:59.241" v="422" actId="1076"/>
          <ac:picMkLst>
            <pc:docMk/>
            <pc:sldMk cId="3111953332" sldId="256"/>
            <ac:picMk id="1026" creationId="{7B678A72-267B-45C0-B154-895F1108339D}"/>
          </ac:picMkLst>
        </pc:picChg>
      </pc:sldChg>
      <pc:sldChg chg="modSp">
        <pc:chgData name="Kaley Feenstra" userId="35d3f2a0-751a-4e4d-97e4-c6d0337f3b4b" providerId="ADAL" clId="{0B04AED5-94B6-49F8-A25B-84230645D0AC}" dt="2018-09-12T14:39:03.235" v="277" actId="207"/>
        <pc:sldMkLst>
          <pc:docMk/>
          <pc:sldMk cId="106594639" sldId="259"/>
        </pc:sldMkLst>
        <pc:spChg chg="mod">
          <ac:chgData name="Kaley Feenstra" userId="35d3f2a0-751a-4e4d-97e4-c6d0337f3b4b" providerId="ADAL" clId="{0B04AED5-94B6-49F8-A25B-84230645D0AC}" dt="2018-09-12T14:39:03.235" v="277" actId="207"/>
          <ac:spMkLst>
            <pc:docMk/>
            <pc:sldMk cId="106594639" sldId="259"/>
            <ac:spMk id="2" creationId="{DDA5E967-F847-4FFF-947D-CD0A7996832F}"/>
          </ac:spMkLst>
        </pc:spChg>
      </pc:sldChg>
      <pc:sldChg chg="modSp">
        <pc:chgData name="Kaley Feenstra" userId="35d3f2a0-751a-4e4d-97e4-c6d0337f3b4b" providerId="ADAL" clId="{0B04AED5-94B6-49F8-A25B-84230645D0AC}" dt="2018-09-19T21:13:39.371" v="654" actId="14100"/>
        <pc:sldMkLst>
          <pc:docMk/>
          <pc:sldMk cId="3900817379" sldId="260"/>
        </pc:sldMkLst>
        <pc:spChg chg="mod">
          <ac:chgData name="Kaley Feenstra" userId="35d3f2a0-751a-4e4d-97e4-c6d0337f3b4b" providerId="ADAL" clId="{0B04AED5-94B6-49F8-A25B-84230645D0AC}" dt="2018-09-12T14:39:24.173" v="282" actId="207"/>
          <ac:spMkLst>
            <pc:docMk/>
            <pc:sldMk cId="3900817379" sldId="260"/>
            <ac:spMk id="2" creationId="{DDA5E967-F847-4FFF-947D-CD0A7996832F}"/>
          </ac:spMkLst>
        </pc:spChg>
        <pc:spChg chg="mod">
          <ac:chgData name="Kaley Feenstra" userId="35d3f2a0-751a-4e4d-97e4-c6d0337f3b4b" providerId="ADAL" clId="{0B04AED5-94B6-49F8-A25B-84230645D0AC}" dt="2018-09-19T21:13:39.371" v="654" actId="14100"/>
          <ac:spMkLst>
            <pc:docMk/>
            <pc:sldMk cId="3900817379" sldId="260"/>
            <ac:spMk id="3" creationId="{8C04C0CB-FF4D-47BA-9B25-050D024AA6A9}"/>
          </ac:spMkLst>
        </pc:spChg>
      </pc:sldChg>
      <pc:sldChg chg="modSp">
        <pc:chgData name="Kaley Feenstra" userId="35d3f2a0-751a-4e4d-97e4-c6d0337f3b4b" providerId="ADAL" clId="{0B04AED5-94B6-49F8-A25B-84230645D0AC}" dt="2018-09-19T18:52:52.863" v="643" actId="1076"/>
        <pc:sldMkLst>
          <pc:docMk/>
          <pc:sldMk cId="3136137721" sldId="261"/>
        </pc:sldMkLst>
        <pc:spChg chg="mod">
          <ac:chgData name="Kaley Feenstra" userId="35d3f2a0-751a-4e4d-97e4-c6d0337f3b4b" providerId="ADAL" clId="{0B04AED5-94B6-49F8-A25B-84230645D0AC}" dt="2018-09-12T14:38:59.891" v="276" actId="207"/>
          <ac:spMkLst>
            <pc:docMk/>
            <pc:sldMk cId="3136137721" sldId="261"/>
            <ac:spMk id="2" creationId="{DDA5E967-F847-4FFF-947D-CD0A7996832F}"/>
          </ac:spMkLst>
        </pc:spChg>
        <pc:spChg chg="mod">
          <ac:chgData name="Kaley Feenstra" userId="35d3f2a0-751a-4e4d-97e4-c6d0337f3b4b" providerId="ADAL" clId="{0B04AED5-94B6-49F8-A25B-84230645D0AC}" dt="2018-09-19T18:52:52.863" v="643" actId="1076"/>
          <ac:spMkLst>
            <pc:docMk/>
            <pc:sldMk cId="3136137721" sldId="261"/>
            <ac:spMk id="3" creationId="{8C04C0CB-FF4D-47BA-9B25-050D024AA6A9}"/>
          </ac:spMkLst>
        </pc:spChg>
      </pc:sldChg>
      <pc:sldChg chg="modSp">
        <pc:chgData name="Kaley Feenstra" userId="35d3f2a0-751a-4e4d-97e4-c6d0337f3b4b" providerId="ADAL" clId="{0B04AED5-94B6-49F8-A25B-84230645D0AC}" dt="2018-09-12T14:38:56.441" v="275" actId="207"/>
        <pc:sldMkLst>
          <pc:docMk/>
          <pc:sldMk cId="1745870636" sldId="262"/>
        </pc:sldMkLst>
        <pc:spChg chg="mod">
          <ac:chgData name="Kaley Feenstra" userId="35d3f2a0-751a-4e4d-97e4-c6d0337f3b4b" providerId="ADAL" clId="{0B04AED5-94B6-49F8-A25B-84230645D0AC}" dt="2018-09-12T14:38:56.441" v="275" actId="207"/>
          <ac:spMkLst>
            <pc:docMk/>
            <pc:sldMk cId="1745870636" sldId="262"/>
            <ac:spMk id="2" creationId="{DDA5E967-F847-4FFF-947D-CD0A7996832F}"/>
          </ac:spMkLst>
        </pc:spChg>
      </pc:sldChg>
      <pc:sldChg chg="modSp">
        <pc:chgData name="Kaley Feenstra" userId="35d3f2a0-751a-4e4d-97e4-c6d0337f3b4b" providerId="ADAL" clId="{0B04AED5-94B6-49F8-A25B-84230645D0AC}" dt="2018-09-12T14:38:53.442" v="274" actId="207"/>
        <pc:sldMkLst>
          <pc:docMk/>
          <pc:sldMk cId="1162795069" sldId="263"/>
        </pc:sldMkLst>
        <pc:spChg chg="mod">
          <ac:chgData name="Kaley Feenstra" userId="35d3f2a0-751a-4e4d-97e4-c6d0337f3b4b" providerId="ADAL" clId="{0B04AED5-94B6-49F8-A25B-84230645D0AC}" dt="2018-09-12T14:38:53.442" v="274" actId="207"/>
          <ac:spMkLst>
            <pc:docMk/>
            <pc:sldMk cId="1162795069" sldId="263"/>
            <ac:spMk id="2" creationId="{DDA5E967-F847-4FFF-947D-CD0A7996832F}"/>
          </ac:spMkLst>
        </pc:spChg>
        <pc:spChg chg="mod">
          <ac:chgData name="Kaley Feenstra" userId="35d3f2a0-751a-4e4d-97e4-c6d0337f3b4b" providerId="ADAL" clId="{0B04AED5-94B6-49F8-A25B-84230645D0AC}" dt="2018-09-12T14:22:51.622" v="6"/>
          <ac:spMkLst>
            <pc:docMk/>
            <pc:sldMk cId="1162795069" sldId="263"/>
            <ac:spMk id="3" creationId="{8C04C0CB-FF4D-47BA-9B25-050D024AA6A9}"/>
          </ac:spMkLst>
        </pc:spChg>
      </pc:sldChg>
      <pc:sldChg chg="modSp add ord">
        <pc:chgData name="Kaley Feenstra" userId="35d3f2a0-751a-4e4d-97e4-c6d0337f3b4b" providerId="ADAL" clId="{0B04AED5-94B6-49F8-A25B-84230645D0AC}" dt="2018-09-12T14:38:44.084" v="271" actId="207"/>
        <pc:sldMkLst>
          <pc:docMk/>
          <pc:sldMk cId="2775889948" sldId="264"/>
        </pc:sldMkLst>
        <pc:spChg chg="mod">
          <ac:chgData name="Kaley Feenstra" userId="35d3f2a0-751a-4e4d-97e4-c6d0337f3b4b" providerId="ADAL" clId="{0B04AED5-94B6-49F8-A25B-84230645D0AC}" dt="2018-09-12T14:38:44.084" v="271" actId="207"/>
          <ac:spMkLst>
            <pc:docMk/>
            <pc:sldMk cId="2775889948" sldId="264"/>
            <ac:spMk id="2" creationId="{DDA5E967-F847-4FFF-947D-CD0A7996832F}"/>
          </ac:spMkLst>
        </pc:spChg>
        <pc:spChg chg="mod">
          <ac:chgData name="Kaley Feenstra" userId="35d3f2a0-751a-4e4d-97e4-c6d0337f3b4b" providerId="ADAL" clId="{0B04AED5-94B6-49F8-A25B-84230645D0AC}" dt="2018-09-12T14:23:51.755" v="27"/>
          <ac:spMkLst>
            <pc:docMk/>
            <pc:sldMk cId="2775889948" sldId="264"/>
            <ac:spMk id="3" creationId="{8C04C0CB-FF4D-47BA-9B25-050D024AA6A9}"/>
          </ac:spMkLst>
        </pc:spChg>
        <pc:picChg chg="mod">
          <ac:chgData name="Kaley Feenstra" userId="35d3f2a0-751a-4e4d-97e4-c6d0337f3b4b" providerId="ADAL" clId="{0B04AED5-94B6-49F8-A25B-84230645D0AC}" dt="2018-09-12T14:23:57.861" v="29" actId="14100"/>
          <ac:picMkLst>
            <pc:docMk/>
            <pc:sldMk cId="2775889948" sldId="264"/>
            <ac:picMk id="14" creationId="{23576B6A-2F53-4A5D-9568-EE8261F21A15}"/>
          </ac:picMkLst>
        </pc:picChg>
      </pc:sldChg>
      <pc:sldChg chg="modSp add">
        <pc:chgData name="Kaley Feenstra" userId="35d3f2a0-751a-4e4d-97e4-c6d0337f3b4b" providerId="ADAL" clId="{0B04AED5-94B6-49F8-A25B-84230645D0AC}" dt="2018-09-12T14:39:13.941" v="280" actId="207"/>
        <pc:sldMkLst>
          <pc:docMk/>
          <pc:sldMk cId="1844404783" sldId="265"/>
        </pc:sldMkLst>
        <pc:spChg chg="mod">
          <ac:chgData name="Kaley Feenstra" userId="35d3f2a0-751a-4e4d-97e4-c6d0337f3b4b" providerId="ADAL" clId="{0B04AED5-94B6-49F8-A25B-84230645D0AC}" dt="2018-09-12T14:39:13.941" v="280" actId="207"/>
          <ac:spMkLst>
            <pc:docMk/>
            <pc:sldMk cId="1844404783" sldId="265"/>
            <ac:spMk id="2" creationId="{DDA5E967-F847-4FFF-947D-CD0A7996832F}"/>
          </ac:spMkLst>
        </pc:spChg>
        <pc:spChg chg="mod">
          <ac:chgData name="Kaley Feenstra" userId="35d3f2a0-751a-4e4d-97e4-c6d0337f3b4b" providerId="ADAL" clId="{0B04AED5-94B6-49F8-A25B-84230645D0AC}" dt="2018-09-12T14:25:53.695" v="43"/>
          <ac:spMkLst>
            <pc:docMk/>
            <pc:sldMk cId="1844404783" sldId="265"/>
            <ac:spMk id="3" creationId="{8C04C0CB-FF4D-47BA-9B25-050D024AA6A9}"/>
          </ac:spMkLst>
        </pc:spChg>
      </pc:sldChg>
      <pc:sldChg chg="modSp add">
        <pc:chgData name="Kaley Feenstra" userId="35d3f2a0-751a-4e4d-97e4-c6d0337f3b4b" providerId="ADAL" clId="{0B04AED5-94B6-49F8-A25B-84230645D0AC}" dt="2018-09-12T14:39:10.916" v="279" actId="207"/>
        <pc:sldMkLst>
          <pc:docMk/>
          <pc:sldMk cId="1219278577" sldId="266"/>
        </pc:sldMkLst>
        <pc:spChg chg="mod">
          <ac:chgData name="Kaley Feenstra" userId="35d3f2a0-751a-4e4d-97e4-c6d0337f3b4b" providerId="ADAL" clId="{0B04AED5-94B6-49F8-A25B-84230645D0AC}" dt="2018-09-12T14:39:10.916" v="279" actId="207"/>
          <ac:spMkLst>
            <pc:docMk/>
            <pc:sldMk cId="1219278577" sldId="266"/>
            <ac:spMk id="2" creationId="{DDA5E967-F847-4FFF-947D-CD0A7996832F}"/>
          </ac:spMkLst>
        </pc:spChg>
        <pc:spChg chg="mod">
          <ac:chgData name="Kaley Feenstra" userId="35d3f2a0-751a-4e4d-97e4-c6d0337f3b4b" providerId="ADAL" clId="{0B04AED5-94B6-49F8-A25B-84230645D0AC}" dt="2018-09-12T14:27:20.482" v="72"/>
          <ac:spMkLst>
            <pc:docMk/>
            <pc:sldMk cId="1219278577" sldId="266"/>
            <ac:spMk id="3" creationId="{8C04C0CB-FF4D-47BA-9B25-050D024AA6A9}"/>
          </ac:spMkLst>
        </pc:spChg>
      </pc:sldChg>
      <pc:sldChg chg="addSp modSp add">
        <pc:chgData name="Kaley Feenstra" userId="35d3f2a0-751a-4e4d-97e4-c6d0337f3b4b" providerId="ADAL" clId="{0B04AED5-94B6-49F8-A25B-84230645D0AC}" dt="2018-09-12T14:38:46.972" v="272" actId="207"/>
        <pc:sldMkLst>
          <pc:docMk/>
          <pc:sldMk cId="3237130769" sldId="267"/>
        </pc:sldMkLst>
        <pc:spChg chg="mod">
          <ac:chgData name="Kaley Feenstra" userId="35d3f2a0-751a-4e4d-97e4-c6d0337f3b4b" providerId="ADAL" clId="{0B04AED5-94B6-49F8-A25B-84230645D0AC}" dt="2018-09-12T14:38:46.972" v="272" actId="207"/>
          <ac:spMkLst>
            <pc:docMk/>
            <pc:sldMk cId="3237130769" sldId="267"/>
            <ac:spMk id="2" creationId="{DDA5E967-F847-4FFF-947D-CD0A7996832F}"/>
          </ac:spMkLst>
        </pc:spChg>
        <pc:spChg chg="mod">
          <ac:chgData name="Kaley Feenstra" userId="35d3f2a0-751a-4e4d-97e4-c6d0337f3b4b" providerId="ADAL" clId="{0B04AED5-94B6-49F8-A25B-84230645D0AC}" dt="2018-09-12T14:28:26.755" v="107" actId="27636"/>
          <ac:spMkLst>
            <pc:docMk/>
            <pc:sldMk cId="3237130769" sldId="267"/>
            <ac:spMk id="3" creationId="{8C04C0CB-FF4D-47BA-9B25-050D024AA6A9}"/>
          </ac:spMkLst>
        </pc:spChg>
        <pc:picChg chg="mod">
          <ac:chgData name="Kaley Feenstra" userId="35d3f2a0-751a-4e4d-97e4-c6d0337f3b4b" providerId="ADAL" clId="{0B04AED5-94B6-49F8-A25B-84230645D0AC}" dt="2018-09-12T14:28:34.665" v="109" actId="1076"/>
          <ac:picMkLst>
            <pc:docMk/>
            <pc:sldMk cId="3237130769" sldId="267"/>
            <ac:picMk id="14" creationId="{6059C140-3C1E-407E-A828-742C6942EF57}"/>
          </ac:picMkLst>
        </pc:picChg>
        <pc:picChg chg="add mod">
          <ac:chgData name="Kaley Feenstra" userId="35d3f2a0-751a-4e4d-97e4-c6d0337f3b4b" providerId="ADAL" clId="{0B04AED5-94B6-49F8-A25B-84230645D0AC}" dt="2018-09-12T14:28:40.972" v="112" actId="1076"/>
          <ac:picMkLst>
            <pc:docMk/>
            <pc:sldMk cId="3237130769" sldId="267"/>
            <ac:picMk id="1026" creationId="{3B6C9294-AAFF-4336-85A3-F117B5F2404B}"/>
          </ac:picMkLst>
        </pc:picChg>
      </pc:sldChg>
      <pc:sldChg chg="modSp add">
        <pc:chgData name="Kaley Feenstra" userId="35d3f2a0-751a-4e4d-97e4-c6d0337f3b4b" providerId="ADAL" clId="{0B04AED5-94B6-49F8-A25B-84230645D0AC}" dt="2018-09-12T14:39:18.481" v="281" actId="207"/>
        <pc:sldMkLst>
          <pc:docMk/>
          <pc:sldMk cId="2906540839" sldId="268"/>
        </pc:sldMkLst>
        <pc:spChg chg="mod">
          <ac:chgData name="Kaley Feenstra" userId="35d3f2a0-751a-4e4d-97e4-c6d0337f3b4b" providerId="ADAL" clId="{0B04AED5-94B6-49F8-A25B-84230645D0AC}" dt="2018-09-12T14:39:18.481" v="281" actId="207"/>
          <ac:spMkLst>
            <pc:docMk/>
            <pc:sldMk cId="2906540839" sldId="268"/>
            <ac:spMk id="2" creationId="{DDA5E967-F847-4FFF-947D-CD0A7996832F}"/>
          </ac:spMkLst>
        </pc:spChg>
        <pc:spChg chg="mod">
          <ac:chgData name="Kaley Feenstra" userId="35d3f2a0-751a-4e4d-97e4-c6d0337f3b4b" providerId="ADAL" clId="{0B04AED5-94B6-49F8-A25B-84230645D0AC}" dt="2018-09-12T14:30:09.512" v="150" actId="1076"/>
          <ac:spMkLst>
            <pc:docMk/>
            <pc:sldMk cId="2906540839" sldId="268"/>
            <ac:spMk id="3" creationId="{8C04C0CB-FF4D-47BA-9B25-050D024AA6A9}"/>
          </ac:spMkLst>
        </pc:spChg>
      </pc:sldChg>
      <pc:sldChg chg="modSp add">
        <pc:chgData name="Kaley Feenstra" userId="35d3f2a0-751a-4e4d-97e4-c6d0337f3b4b" providerId="ADAL" clId="{0B04AED5-94B6-49F8-A25B-84230645D0AC}" dt="2018-09-19T20:42:14.279" v="651" actId="20577"/>
        <pc:sldMkLst>
          <pc:docMk/>
          <pc:sldMk cId="953789042" sldId="269"/>
        </pc:sldMkLst>
        <pc:spChg chg="mod">
          <ac:chgData name="Kaley Feenstra" userId="35d3f2a0-751a-4e4d-97e4-c6d0337f3b4b" providerId="ADAL" clId="{0B04AED5-94B6-49F8-A25B-84230645D0AC}" dt="2018-09-12T14:39:07.602" v="278" actId="207"/>
          <ac:spMkLst>
            <pc:docMk/>
            <pc:sldMk cId="953789042" sldId="269"/>
            <ac:spMk id="2" creationId="{DDA5E967-F847-4FFF-947D-CD0A7996832F}"/>
          </ac:spMkLst>
        </pc:spChg>
        <pc:spChg chg="mod">
          <ac:chgData name="Kaley Feenstra" userId="35d3f2a0-751a-4e4d-97e4-c6d0337f3b4b" providerId="ADAL" clId="{0B04AED5-94B6-49F8-A25B-84230645D0AC}" dt="2018-09-19T20:42:14.279" v="651" actId="20577"/>
          <ac:spMkLst>
            <pc:docMk/>
            <pc:sldMk cId="953789042" sldId="269"/>
            <ac:spMk id="3" creationId="{8C04C0CB-FF4D-47BA-9B25-050D024AA6A9}"/>
          </ac:spMkLst>
        </pc:spChg>
      </pc:sldChg>
      <pc:sldChg chg="modSp add">
        <pc:chgData name="Kaley Feenstra" userId="35d3f2a0-751a-4e4d-97e4-c6d0337f3b4b" providerId="ADAL" clId="{0B04AED5-94B6-49F8-A25B-84230645D0AC}" dt="2018-09-12T14:38:39.191" v="270" actId="207"/>
        <pc:sldMkLst>
          <pc:docMk/>
          <pc:sldMk cId="707900564" sldId="270"/>
        </pc:sldMkLst>
        <pc:spChg chg="mod">
          <ac:chgData name="Kaley Feenstra" userId="35d3f2a0-751a-4e4d-97e4-c6d0337f3b4b" providerId="ADAL" clId="{0B04AED5-94B6-49F8-A25B-84230645D0AC}" dt="2018-09-12T14:38:39.191" v="270" actId="207"/>
          <ac:spMkLst>
            <pc:docMk/>
            <pc:sldMk cId="707900564" sldId="270"/>
            <ac:spMk id="2" creationId="{DDA5E967-F847-4FFF-947D-CD0A7996832F}"/>
          </ac:spMkLst>
        </pc:spChg>
        <pc:spChg chg="mod">
          <ac:chgData name="Kaley Feenstra" userId="35d3f2a0-751a-4e4d-97e4-c6d0337f3b4b" providerId="ADAL" clId="{0B04AED5-94B6-49F8-A25B-84230645D0AC}" dt="2018-09-12T14:31:59.166" v="219"/>
          <ac:spMkLst>
            <pc:docMk/>
            <pc:sldMk cId="707900564" sldId="270"/>
            <ac:spMk id="3" creationId="{8C04C0CB-FF4D-47BA-9B25-050D024AA6A9}"/>
          </ac:spMkLst>
        </pc:spChg>
        <pc:picChg chg="mod">
          <ac:chgData name="Kaley Feenstra" userId="35d3f2a0-751a-4e4d-97e4-c6d0337f3b4b" providerId="ADAL" clId="{0B04AED5-94B6-49F8-A25B-84230645D0AC}" dt="2018-09-12T14:32:03.132" v="221" actId="14100"/>
          <ac:picMkLst>
            <pc:docMk/>
            <pc:sldMk cId="707900564" sldId="270"/>
            <ac:picMk id="14" creationId="{23576B6A-2F53-4A5D-9568-EE8261F21A15}"/>
          </ac:picMkLst>
        </pc:picChg>
      </pc:sldChg>
      <pc:sldChg chg="modSp add">
        <pc:chgData name="Kaley Feenstra" userId="35d3f2a0-751a-4e4d-97e4-c6d0337f3b4b" providerId="ADAL" clId="{0B04AED5-94B6-49F8-A25B-84230645D0AC}" dt="2018-09-19T18:45:03.137" v="472" actId="20577"/>
        <pc:sldMkLst>
          <pc:docMk/>
          <pc:sldMk cId="984321771" sldId="271"/>
        </pc:sldMkLst>
        <pc:spChg chg="mod">
          <ac:chgData name="Kaley Feenstra" userId="35d3f2a0-751a-4e4d-97e4-c6d0337f3b4b" providerId="ADAL" clId="{0B04AED5-94B6-49F8-A25B-84230645D0AC}" dt="2018-09-12T14:38:49.541" v="273" actId="207"/>
          <ac:spMkLst>
            <pc:docMk/>
            <pc:sldMk cId="984321771" sldId="271"/>
            <ac:spMk id="2" creationId="{DDA5E967-F847-4FFF-947D-CD0A7996832F}"/>
          </ac:spMkLst>
        </pc:spChg>
        <pc:spChg chg="mod">
          <ac:chgData name="Kaley Feenstra" userId="35d3f2a0-751a-4e4d-97e4-c6d0337f3b4b" providerId="ADAL" clId="{0B04AED5-94B6-49F8-A25B-84230645D0AC}" dt="2018-09-19T18:45:03.137" v="472" actId="20577"/>
          <ac:spMkLst>
            <pc:docMk/>
            <pc:sldMk cId="984321771" sldId="271"/>
            <ac:spMk id="3" creationId="{8C04C0CB-FF4D-47BA-9B25-050D024AA6A9}"/>
          </ac:spMkLst>
        </pc:spChg>
      </pc:sldChg>
      <pc:sldChg chg="modSp add">
        <pc:chgData name="Kaley Feenstra" userId="35d3f2a0-751a-4e4d-97e4-c6d0337f3b4b" providerId="ADAL" clId="{0B04AED5-94B6-49F8-A25B-84230645D0AC}" dt="2018-09-19T18:44:19.968" v="471" actId="20577"/>
        <pc:sldMkLst>
          <pc:docMk/>
          <pc:sldMk cId="3827156138" sldId="272"/>
        </pc:sldMkLst>
        <pc:spChg chg="mod">
          <ac:chgData name="Kaley Feenstra" userId="35d3f2a0-751a-4e4d-97e4-c6d0337f3b4b" providerId="ADAL" clId="{0B04AED5-94B6-49F8-A25B-84230645D0AC}" dt="2018-09-12T14:38:34.801" v="269" actId="20577"/>
          <ac:spMkLst>
            <pc:docMk/>
            <pc:sldMk cId="3827156138" sldId="272"/>
            <ac:spMk id="2" creationId="{DDA5E967-F847-4FFF-947D-CD0A7996832F}"/>
          </ac:spMkLst>
        </pc:spChg>
        <pc:spChg chg="mod">
          <ac:chgData name="Kaley Feenstra" userId="35d3f2a0-751a-4e4d-97e4-c6d0337f3b4b" providerId="ADAL" clId="{0B04AED5-94B6-49F8-A25B-84230645D0AC}" dt="2018-09-19T18:44:19.968" v="471" actId="20577"/>
          <ac:spMkLst>
            <pc:docMk/>
            <pc:sldMk cId="3827156138" sldId="272"/>
            <ac:spMk id="3" creationId="{8C04C0CB-FF4D-47BA-9B25-050D024AA6A9}"/>
          </ac:spMkLst>
        </pc:spChg>
        <pc:picChg chg="mod">
          <ac:chgData name="Kaley Feenstra" userId="35d3f2a0-751a-4e4d-97e4-c6d0337f3b4b" providerId="ADAL" clId="{0B04AED5-94B6-49F8-A25B-84230645D0AC}" dt="2018-09-12T14:38:15.182" v="255" actId="1076"/>
          <ac:picMkLst>
            <pc:docMk/>
            <pc:sldMk cId="3827156138" sldId="272"/>
            <ac:picMk id="14" creationId="{23576B6A-2F53-4A5D-9568-EE8261F21A15}"/>
          </ac:picMkLst>
        </pc:picChg>
      </pc:sldChg>
      <pc:sldChg chg="modSp add">
        <pc:chgData name="Kaley Feenstra" userId="35d3f2a0-751a-4e4d-97e4-c6d0337f3b4b" providerId="ADAL" clId="{0B04AED5-94B6-49F8-A25B-84230645D0AC}" dt="2018-09-19T18:47:22.694" v="484" actId="20577"/>
        <pc:sldMkLst>
          <pc:docMk/>
          <pc:sldMk cId="2805667556" sldId="273"/>
        </pc:sldMkLst>
        <pc:spChg chg="mod">
          <ac:chgData name="Kaley Feenstra" userId="35d3f2a0-751a-4e4d-97e4-c6d0337f3b4b" providerId="ADAL" clId="{0B04AED5-94B6-49F8-A25B-84230645D0AC}" dt="2018-09-12T14:39:38.205" v="300" actId="20577"/>
          <ac:spMkLst>
            <pc:docMk/>
            <pc:sldMk cId="2805667556" sldId="273"/>
            <ac:spMk id="2" creationId="{DDA5E967-F847-4FFF-947D-CD0A7996832F}"/>
          </ac:spMkLst>
        </pc:spChg>
        <pc:spChg chg="mod">
          <ac:chgData name="Kaley Feenstra" userId="35d3f2a0-751a-4e4d-97e4-c6d0337f3b4b" providerId="ADAL" clId="{0B04AED5-94B6-49F8-A25B-84230645D0AC}" dt="2018-09-19T18:47:22.694" v="484" actId="20577"/>
          <ac:spMkLst>
            <pc:docMk/>
            <pc:sldMk cId="2805667556" sldId="273"/>
            <ac:spMk id="3" creationId="{8C04C0CB-FF4D-47BA-9B25-050D024AA6A9}"/>
          </ac:spMkLst>
        </pc:spChg>
      </pc:sldChg>
      <pc:sldChg chg="modSp add">
        <pc:chgData name="Kaley Feenstra" userId="35d3f2a0-751a-4e4d-97e4-c6d0337f3b4b" providerId="ADAL" clId="{0B04AED5-94B6-49F8-A25B-84230645D0AC}" dt="2018-09-19T18:46:35.862" v="480" actId="20577"/>
        <pc:sldMkLst>
          <pc:docMk/>
          <pc:sldMk cId="3051712343" sldId="274"/>
        </pc:sldMkLst>
        <pc:spChg chg="mod">
          <ac:chgData name="Kaley Feenstra" userId="35d3f2a0-751a-4e4d-97e4-c6d0337f3b4b" providerId="ADAL" clId="{0B04AED5-94B6-49F8-A25B-84230645D0AC}" dt="2018-09-12T14:42:38.212" v="367" actId="1076"/>
          <ac:spMkLst>
            <pc:docMk/>
            <pc:sldMk cId="3051712343" sldId="274"/>
            <ac:spMk id="2" creationId="{DDA5E967-F847-4FFF-947D-CD0A7996832F}"/>
          </ac:spMkLst>
        </pc:spChg>
        <pc:spChg chg="mod">
          <ac:chgData name="Kaley Feenstra" userId="35d3f2a0-751a-4e4d-97e4-c6d0337f3b4b" providerId="ADAL" clId="{0B04AED5-94B6-49F8-A25B-84230645D0AC}" dt="2018-09-19T18:46:35.862" v="480" actId="20577"/>
          <ac:spMkLst>
            <pc:docMk/>
            <pc:sldMk cId="3051712343" sldId="274"/>
            <ac:spMk id="3" creationId="{8C04C0CB-FF4D-47BA-9B25-050D024AA6A9}"/>
          </ac:spMkLst>
        </pc:spChg>
        <pc:picChg chg="mod">
          <ac:chgData name="Kaley Feenstra" userId="35d3f2a0-751a-4e4d-97e4-c6d0337f3b4b" providerId="ADAL" clId="{0B04AED5-94B6-49F8-A25B-84230645D0AC}" dt="2018-09-12T14:42:45.101" v="370" actId="1076"/>
          <ac:picMkLst>
            <pc:docMk/>
            <pc:sldMk cId="3051712343" sldId="274"/>
            <ac:picMk id="14" creationId="{6059C140-3C1E-407E-A828-742C6942EF57}"/>
          </ac:picMkLst>
        </pc:picChg>
      </pc:sldChg>
      <pc:sldChg chg="modSp add">
        <pc:chgData name="Kaley Feenstra" userId="35d3f2a0-751a-4e4d-97e4-c6d0337f3b4b" providerId="ADAL" clId="{0B04AED5-94B6-49F8-A25B-84230645D0AC}" dt="2018-09-19T18:46:12.014" v="479" actId="20577"/>
        <pc:sldMkLst>
          <pc:docMk/>
          <pc:sldMk cId="349565168" sldId="275"/>
        </pc:sldMkLst>
        <pc:spChg chg="mod">
          <ac:chgData name="Kaley Feenstra" userId="35d3f2a0-751a-4e4d-97e4-c6d0337f3b4b" providerId="ADAL" clId="{0B04AED5-94B6-49F8-A25B-84230645D0AC}" dt="2018-09-12T14:43:15.932" v="379" actId="20577"/>
          <ac:spMkLst>
            <pc:docMk/>
            <pc:sldMk cId="349565168" sldId="275"/>
            <ac:spMk id="2" creationId="{DDA5E967-F847-4FFF-947D-CD0A7996832F}"/>
          </ac:spMkLst>
        </pc:spChg>
        <pc:spChg chg="mod">
          <ac:chgData name="Kaley Feenstra" userId="35d3f2a0-751a-4e4d-97e4-c6d0337f3b4b" providerId="ADAL" clId="{0B04AED5-94B6-49F8-A25B-84230645D0AC}" dt="2018-09-19T18:46:12.014" v="479" actId="20577"/>
          <ac:spMkLst>
            <pc:docMk/>
            <pc:sldMk cId="349565168" sldId="275"/>
            <ac:spMk id="3" creationId="{8C04C0CB-FF4D-47BA-9B25-050D024AA6A9}"/>
          </ac:spMkLst>
        </pc:spChg>
      </pc:sldChg>
      <pc:sldChg chg="modSp add">
        <pc:chgData name="Kaley Feenstra" userId="35d3f2a0-751a-4e4d-97e4-c6d0337f3b4b" providerId="ADAL" clId="{0B04AED5-94B6-49F8-A25B-84230645D0AC}" dt="2018-09-19T18:48:48.247" v="486" actId="27636"/>
        <pc:sldMkLst>
          <pc:docMk/>
          <pc:sldMk cId="248544392" sldId="276"/>
        </pc:sldMkLst>
        <pc:spChg chg="mod">
          <ac:chgData name="Kaley Feenstra" userId="35d3f2a0-751a-4e4d-97e4-c6d0337f3b4b" providerId="ADAL" clId="{0B04AED5-94B6-49F8-A25B-84230645D0AC}" dt="2018-09-12T14:44:27.791" v="411" actId="20577"/>
          <ac:spMkLst>
            <pc:docMk/>
            <pc:sldMk cId="248544392" sldId="276"/>
            <ac:spMk id="2" creationId="{DDA5E967-F847-4FFF-947D-CD0A7996832F}"/>
          </ac:spMkLst>
        </pc:spChg>
        <pc:spChg chg="mod">
          <ac:chgData name="Kaley Feenstra" userId="35d3f2a0-751a-4e4d-97e4-c6d0337f3b4b" providerId="ADAL" clId="{0B04AED5-94B6-49F8-A25B-84230645D0AC}" dt="2018-09-19T18:48:48.247" v="486" actId="27636"/>
          <ac:spMkLst>
            <pc:docMk/>
            <pc:sldMk cId="248544392" sldId="276"/>
            <ac:spMk id="3" creationId="{8C04C0CB-FF4D-47BA-9B25-050D024AA6A9}"/>
          </ac:spMkLst>
        </pc:spChg>
      </pc:sldChg>
      <pc:sldChg chg="addSp modSp add">
        <pc:chgData name="Kaley Feenstra" userId="35d3f2a0-751a-4e4d-97e4-c6d0337f3b4b" providerId="ADAL" clId="{0B04AED5-94B6-49F8-A25B-84230645D0AC}" dt="2018-09-20T15:37:19.933" v="659" actId="1076"/>
        <pc:sldMkLst>
          <pc:docMk/>
          <pc:sldMk cId="4149309758" sldId="277"/>
        </pc:sldMkLst>
        <pc:spChg chg="mod">
          <ac:chgData name="Kaley Feenstra" userId="35d3f2a0-751a-4e4d-97e4-c6d0337f3b4b" providerId="ADAL" clId="{0B04AED5-94B6-49F8-A25B-84230645D0AC}" dt="2018-09-20T15:37:17.185" v="658" actId="1076"/>
          <ac:spMkLst>
            <pc:docMk/>
            <pc:sldMk cId="4149309758" sldId="277"/>
            <ac:spMk id="2" creationId="{DDA5E967-F847-4FFF-947D-CD0A7996832F}"/>
          </ac:spMkLst>
        </pc:spChg>
        <pc:spChg chg="mod">
          <ac:chgData name="Kaley Feenstra" userId="35d3f2a0-751a-4e4d-97e4-c6d0337f3b4b" providerId="ADAL" clId="{0B04AED5-94B6-49F8-A25B-84230645D0AC}" dt="2018-09-20T15:37:07.757" v="657" actId="14100"/>
          <ac:spMkLst>
            <pc:docMk/>
            <pc:sldMk cId="4149309758" sldId="277"/>
            <ac:spMk id="3" creationId="{8C04C0CB-FF4D-47BA-9B25-050D024AA6A9}"/>
          </ac:spMkLst>
        </pc:spChg>
        <pc:spChg chg="add mod">
          <ac:chgData name="Kaley Feenstra" userId="35d3f2a0-751a-4e4d-97e4-c6d0337f3b4b" providerId="ADAL" clId="{0B04AED5-94B6-49F8-A25B-84230645D0AC}" dt="2018-09-20T15:37:01.805" v="656" actId="1076"/>
          <ac:spMkLst>
            <pc:docMk/>
            <pc:sldMk cId="4149309758" sldId="277"/>
            <ac:spMk id="4" creationId="{FFBAE224-F8F0-4B86-A00E-8AAF621C3D77}"/>
          </ac:spMkLst>
        </pc:spChg>
        <pc:spChg chg="mod">
          <ac:chgData name="Kaley Feenstra" userId="35d3f2a0-751a-4e4d-97e4-c6d0337f3b4b" providerId="ADAL" clId="{0B04AED5-94B6-49F8-A25B-84230645D0AC}" dt="2018-09-19T18:25:31.667" v="431" actId="14100"/>
          <ac:spMkLst>
            <pc:docMk/>
            <pc:sldMk cId="4149309758" sldId="277"/>
            <ac:spMk id="7" creationId="{3D6643AF-4C03-4183-A7FC-5F2FEE00B9F6}"/>
          </ac:spMkLst>
        </pc:spChg>
        <pc:picChg chg="mod">
          <ac:chgData name="Kaley Feenstra" userId="35d3f2a0-751a-4e4d-97e4-c6d0337f3b4b" providerId="ADAL" clId="{0B04AED5-94B6-49F8-A25B-84230645D0AC}" dt="2018-09-20T15:37:19.933" v="659" actId="1076"/>
          <ac:picMkLst>
            <pc:docMk/>
            <pc:sldMk cId="4149309758" sldId="277"/>
            <ac:picMk id="14" creationId="{23576B6A-2F53-4A5D-9568-EE8261F21A15}"/>
          </ac:picMkLst>
        </pc:picChg>
      </pc:sldChg>
    </pc:docChg>
  </pc:docChgLst>
  <pc:docChgLst>
    <pc:chgData name="Kaley Feenstra" userId="S::kaley@mymasterpieceliving.com::35d3f2a0-751a-4e4d-97e4-c6d0337f3b4b" providerId="AD" clId="Web-{98E2908D-71AF-4CCB-814C-8F4059526090}"/>
    <pc:docChg chg="modSld">
      <pc:chgData name="Kaley Feenstra" userId="S::kaley@mymasterpieceliving.com::35d3f2a0-751a-4e4d-97e4-c6d0337f3b4b" providerId="AD" clId="Web-{98E2908D-71AF-4CCB-814C-8F4059526090}" dt="2018-09-21T15:35:38.547" v="7" actId="20577"/>
      <pc:docMkLst>
        <pc:docMk/>
      </pc:docMkLst>
      <pc:sldChg chg="modSp">
        <pc:chgData name="Kaley Feenstra" userId="S::kaley@mymasterpieceliving.com::35d3f2a0-751a-4e4d-97e4-c6d0337f3b4b" providerId="AD" clId="Web-{98E2908D-71AF-4CCB-814C-8F4059526090}" dt="2018-09-21T15:35:37.500" v="5" actId="20577"/>
        <pc:sldMkLst>
          <pc:docMk/>
          <pc:sldMk cId="3111953332" sldId="256"/>
        </pc:sldMkLst>
        <pc:spChg chg="mod">
          <ac:chgData name="Kaley Feenstra" userId="S::kaley@mymasterpieceliving.com::35d3f2a0-751a-4e4d-97e4-c6d0337f3b4b" providerId="AD" clId="Web-{98E2908D-71AF-4CCB-814C-8F4059526090}" dt="2018-09-21T15:35:35.891" v="2" actId="20577"/>
          <ac:spMkLst>
            <pc:docMk/>
            <pc:sldMk cId="3111953332" sldId="256"/>
            <ac:spMk id="3" creationId="{250B4F06-0441-4440-B057-28E1340CD6D0}"/>
          </ac:spMkLst>
        </pc:spChg>
        <pc:spChg chg="mod">
          <ac:chgData name="Kaley Feenstra" userId="S::kaley@mymasterpieceliving.com::35d3f2a0-751a-4e4d-97e4-c6d0337f3b4b" providerId="AD" clId="Web-{98E2908D-71AF-4CCB-814C-8F4059526090}" dt="2018-09-21T15:35:37.500" v="5" actId="20577"/>
          <ac:spMkLst>
            <pc:docMk/>
            <pc:sldMk cId="3111953332" sldId="256"/>
            <ac:spMk id="17" creationId="{A181182D-A89C-4913-93AA-BD7BF4D4AC4D}"/>
          </ac:spMkLst>
        </pc:spChg>
      </pc:sldChg>
    </pc:docChg>
  </pc:docChgLst>
  <pc:docChgLst>
    <pc:chgData name="Kaley Feenstra" userId="35d3f2a0-751a-4e4d-97e4-c6d0337f3b4b" providerId="ADAL" clId="{77369587-4312-4BB6-B66D-8E4C2717F258}"/>
    <pc:docChg chg="custSel addSld delSld modSld sldOrd">
      <pc:chgData name="Kaley Feenstra" userId="35d3f2a0-751a-4e4d-97e4-c6d0337f3b4b" providerId="ADAL" clId="{77369587-4312-4BB6-B66D-8E4C2717F258}" dt="2018-08-30T16:56:13.397" v="83"/>
      <pc:docMkLst>
        <pc:docMk/>
      </pc:docMkLst>
      <pc:sldChg chg="modSp">
        <pc:chgData name="Kaley Feenstra" userId="35d3f2a0-751a-4e4d-97e4-c6d0337f3b4b" providerId="ADAL" clId="{77369587-4312-4BB6-B66D-8E4C2717F258}" dt="2018-08-30T16:49:01.570" v="12" actId="1076"/>
        <pc:sldMkLst>
          <pc:docMk/>
          <pc:sldMk cId="3900817379" sldId="260"/>
        </pc:sldMkLst>
        <pc:spChg chg="mod">
          <ac:chgData name="Kaley Feenstra" userId="35d3f2a0-751a-4e4d-97e4-c6d0337f3b4b" providerId="ADAL" clId="{77369587-4312-4BB6-B66D-8E4C2717F258}" dt="2018-08-30T16:48:37.503" v="6" actId="5793"/>
          <ac:spMkLst>
            <pc:docMk/>
            <pc:sldMk cId="3900817379" sldId="260"/>
            <ac:spMk id="2" creationId="{DDA5E967-F847-4FFF-947D-CD0A7996832F}"/>
          </ac:spMkLst>
        </pc:spChg>
        <pc:spChg chg="mod">
          <ac:chgData name="Kaley Feenstra" userId="35d3f2a0-751a-4e4d-97e4-c6d0337f3b4b" providerId="ADAL" clId="{77369587-4312-4BB6-B66D-8E4C2717F258}" dt="2018-08-30T16:48:58.130" v="11" actId="1076"/>
          <ac:spMkLst>
            <pc:docMk/>
            <pc:sldMk cId="3900817379" sldId="260"/>
            <ac:spMk id="3" creationId="{8C04C0CB-FF4D-47BA-9B25-050D024AA6A9}"/>
          </ac:spMkLst>
        </pc:spChg>
        <pc:picChg chg="mod">
          <ac:chgData name="Kaley Feenstra" userId="35d3f2a0-751a-4e4d-97e4-c6d0337f3b4b" providerId="ADAL" clId="{77369587-4312-4BB6-B66D-8E4C2717F258}" dt="2018-08-30T16:49:01.570" v="12" actId="1076"/>
          <ac:picMkLst>
            <pc:docMk/>
            <pc:sldMk cId="3900817379" sldId="260"/>
            <ac:picMk id="14" creationId="{6059C140-3C1E-407E-A828-742C6942EF57}"/>
          </ac:picMkLst>
        </pc:picChg>
      </pc:sldChg>
      <pc:sldChg chg="modSp add">
        <pc:chgData name="Kaley Feenstra" userId="35d3f2a0-751a-4e4d-97e4-c6d0337f3b4b" providerId="ADAL" clId="{77369587-4312-4BB6-B66D-8E4C2717F258}" dt="2018-08-30T16:50:09.620" v="52" actId="27636"/>
        <pc:sldMkLst>
          <pc:docMk/>
          <pc:sldMk cId="3136137721" sldId="261"/>
        </pc:sldMkLst>
        <pc:spChg chg="mod">
          <ac:chgData name="Kaley Feenstra" userId="35d3f2a0-751a-4e4d-97e4-c6d0337f3b4b" providerId="ADAL" clId="{77369587-4312-4BB6-B66D-8E4C2717F258}" dt="2018-08-30T16:49:54.831" v="46" actId="20577"/>
          <ac:spMkLst>
            <pc:docMk/>
            <pc:sldMk cId="3136137721" sldId="261"/>
            <ac:spMk id="2" creationId="{DDA5E967-F847-4FFF-947D-CD0A7996832F}"/>
          </ac:spMkLst>
        </pc:spChg>
        <pc:spChg chg="mod">
          <ac:chgData name="Kaley Feenstra" userId="35d3f2a0-751a-4e4d-97e4-c6d0337f3b4b" providerId="ADAL" clId="{77369587-4312-4BB6-B66D-8E4C2717F258}" dt="2018-08-30T16:50:09.620" v="52" actId="27636"/>
          <ac:spMkLst>
            <pc:docMk/>
            <pc:sldMk cId="3136137721" sldId="261"/>
            <ac:spMk id="3" creationId="{8C04C0CB-FF4D-47BA-9B25-050D024AA6A9}"/>
          </ac:spMkLst>
        </pc:spChg>
        <pc:picChg chg="mod">
          <ac:chgData name="Kaley Feenstra" userId="35d3f2a0-751a-4e4d-97e4-c6d0337f3b4b" providerId="ADAL" clId="{77369587-4312-4BB6-B66D-8E4C2717F258}" dt="2018-08-30T16:49:45.600" v="17" actId="14100"/>
          <ac:picMkLst>
            <pc:docMk/>
            <pc:sldMk cId="3136137721" sldId="261"/>
            <ac:picMk id="14" creationId="{23576B6A-2F53-4A5D-9568-EE8261F21A15}"/>
          </ac:picMkLst>
        </pc:picChg>
      </pc:sldChg>
      <pc:sldChg chg="modSp add ord">
        <pc:chgData name="Kaley Feenstra" userId="35d3f2a0-751a-4e4d-97e4-c6d0337f3b4b" providerId="ADAL" clId="{77369587-4312-4BB6-B66D-8E4C2717F258}" dt="2018-08-30T16:56:10.297" v="82" actId="1076"/>
        <pc:sldMkLst>
          <pc:docMk/>
          <pc:sldMk cId="1745870636" sldId="262"/>
        </pc:sldMkLst>
        <pc:spChg chg="mod">
          <ac:chgData name="Kaley Feenstra" userId="35d3f2a0-751a-4e4d-97e4-c6d0337f3b4b" providerId="ADAL" clId="{77369587-4312-4BB6-B66D-8E4C2717F258}" dt="2018-08-30T16:56:10.297" v="82" actId="1076"/>
          <ac:spMkLst>
            <pc:docMk/>
            <pc:sldMk cId="1745870636" sldId="262"/>
            <ac:spMk id="2" creationId="{DDA5E967-F847-4FFF-947D-CD0A7996832F}"/>
          </ac:spMkLst>
        </pc:spChg>
        <pc:spChg chg="mod">
          <ac:chgData name="Kaley Feenstra" userId="35d3f2a0-751a-4e4d-97e4-c6d0337f3b4b" providerId="ADAL" clId="{77369587-4312-4BB6-B66D-8E4C2717F258}" dt="2018-08-30T16:56:07.387" v="81" actId="14100"/>
          <ac:spMkLst>
            <pc:docMk/>
            <pc:sldMk cId="1745870636" sldId="262"/>
            <ac:spMk id="3" creationId="{8C04C0CB-FF4D-47BA-9B25-050D024AA6A9}"/>
          </ac:spMkLst>
        </pc:spChg>
      </pc:sldChg>
      <pc:sldChg chg="add">
        <pc:chgData name="Kaley Feenstra" userId="35d3f2a0-751a-4e4d-97e4-c6d0337f3b4b" providerId="ADAL" clId="{77369587-4312-4BB6-B66D-8E4C2717F258}" dt="2018-08-30T16:56:13.397" v="83"/>
        <pc:sldMkLst>
          <pc:docMk/>
          <pc:sldMk cId="1162795069" sldId="263"/>
        </pc:sldMkLst>
      </pc:sldChg>
    </pc:docChg>
  </pc:docChgLst>
  <pc:docChgLst>
    <pc:chgData name="Kaley Feenstra" userId="S::kaley@mymasterpieceliving.com::35d3f2a0-751a-4e4d-97e4-c6d0337f3b4b" providerId="AD" clId="Web-{C12B36B2-20BE-4502-8D5D-2B7D2C98D951}"/>
    <pc:docChg chg="modSld">
      <pc:chgData name="Kaley Feenstra" userId="S::kaley@mymasterpieceliving.com::35d3f2a0-751a-4e4d-97e4-c6d0337f3b4b" providerId="AD" clId="Web-{C12B36B2-20BE-4502-8D5D-2B7D2C98D951}" dt="2018-09-20T15:36:43.393" v="9" actId="20577"/>
      <pc:docMkLst>
        <pc:docMk/>
      </pc:docMkLst>
      <pc:sldChg chg="modSp">
        <pc:chgData name="Kaley Feenstra" userId="S::kaley@mymasterpieceliving.com::35d3f2a0-751a-4e4d-97e4-c6d0337f3b4b" providerId="AD" clId="Web-{C12B36B2-20BE-4502-8D5D-2B7D2C98D951}" dt="2018-09-20T15:36:42.549" v="8" actId="20577"/>
        <pc:sldMkLst>
          <pc:docMk/>
          <pc:sldMk cId="4149309758" sldId="277"/>
        </pc:sldMkLst>
        <pc:spChg chg="mod">
          <ac:chgData name="Kaley Feenstra" userId="S::kaley@mymasterpieceliving.com::35d3f2a0-751a-4e4d-97e4-c6d0337f3b4b" providerId="AD" clId="Web-{C12B36B2-20BE-4502-8D5D-2B7D2C98D951}" dt="2018-09-20T15:36:34.143" v="6" actId="1076"/>
          <ac:spMkLst>
            <pc:docMk/>
            <pc:sldMk cId="4149309758" sldId="277"/>
            <ac:spMk id="2" creationId="{DDA5E967-F847-4FFF-947D-CD0A7996832F}"/>
          </ac:spMkLst>
        </pc:spChg>
        <pc:spChg chg="mod">
          <ac:chgData name="Kaley Feenstra" userId="S::kaley@mymasterpieceliving.com::35d3f2a0-751a-4e4d-97e4-c6d0337f3b4b" providerId="AD" clId="Web-{C12B36B2-20BE-4502-8D5D-2B7D2C98D951}" dt="2018-09-20T15:36:31.346" v="5" actId="1076"/>
          <ac:spMkLst>
            <pc:docMk/>
            <pc:sldMk cId="4149309758" sldId="277"/>
            <ac:spMk id="3" creationId="{8C04C0CB-FF4D-47BA-9B25-050D024AA6A9}"/>
          </ac:spMkLst>
        </pc:spChg>
        <pc:spChg chg="mod">
          <ac:chgData name="Kaley Feenstra" userId="S::kaley@mymasterpieceliving.com::35d3f2a0-751a-4e4d-97e4-c6d0337f3b4b" providerId="AD" clId="Web-{C12B36B2-20BE-4502-8D5D-2B7D2C98D951}" dt="2018-09-20T15:36:42.549" v="8" actId="20577"/>
          <ac:spMkLst>
            <pc:docMk/>
            <pc:sldMk cId="4149309758" sldId="277"/>
            <ac:spMk id="4" creationId="{FFBAE224-F8F0-4B86-A00E-8AAF621C3D7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D4A797EE-4B31-439C-B55B-1018640E0DE9}" type="datetimeFigureOut">
              <a:rPr lang="en-US" smtClean="0"/>
              <a:t>9/21/2018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5F7E8CF1-58F5-4E8F-9D3C-CEED3C5C9EB6}" type="slidenum">
              <a:rPr lang="en-US" smtClean="0"/>
              <a:t>‹#›</a:t>
            </a:fld>
            <a:endParaRPr lang="en-US"/>
          </a:p>
        </p:txBody>
      </p:sp>
    </p:spTree>
    <p:extLst>
      <p:ext uri="{BB962C8B-B14F-4D97-AF65-F5344CB8AC3E}">
        <p14:creationId xmlns:p14="http://schemas.microsoft.com/office/powerpoint/2010/main" val="35986685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http://www.nationalhealthcouncil.org/sites/default/files/NHC_Files/Pdf_Files/AboutChronicDisease.pdf</a:t>
            </a:r>
          </a:p>
        </p:txBody>
      </p:sp>
      <p:sp>
        <p:nvSpPr>
          <p:cNvPr id="4" name="Slide Number Placeholder 3"/>
          <p:cNvSpPr>
            <a:spLocks noGrp="1"/>
          </p:cNvSpPr>
          <p:nvPr>
            <p:ph type="sldNum" sz="quarter" idx="5"/>
          </p:nvPr>
        </p:nvSpPr>
        <p:spPr/>
        <p:txBody>
          <a:bodyPr/>
          <a:lstStyle/>
          <a:p>
            <a:fld id="{5F7E8CF1-58F5-4E8F-9D3C-CEED3C5C9EB6}" type="slidenum">
              <a:rPr lang="en-US" smtClean="0"/>
              <a:t>8</a:t>
            </a:fld>
            <a:endParaRPr lang="en-US"/>
          </a:p>
        </p:txBody>
      </p:sp>
    </p:spTree>
    <p:extLst>
      <p:ext uri="{BB962C8B-B14F-4D97-AF65-F5344CB8AC3E}">
        <p14:creationId xmlns:p14="http://schemas.microsoft.com/office/powerpoint/2010/main" val="3742634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BDE00-CD7A-4524-8503-A74655267E5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C93BB64-AF16-4F48-8FD3-2962F1DD252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6331E9D-02C5-4244-9D7A-0590C96A3063}"/>
              </a:ext>
            </a:extLst>
          </p:cNvPr>
          <p:cNvSpPr>
            <a:spLocks noGrp="1"/>
          </p:cNvSpPr>
          <p:nvPr>
            <p:ph type="dt" sz="half" idx="10"/>
          </p:nvPr>
        </p:nvSpPr>
        <p:spPr/>
        <p:txBody>
          <a:bodyPr/>
          <a:lstStyle/>
          <a:p>
            <a:fld id="{A577C3F7-FCD0-4DD5-8EC4-733D9C68410B}" type="datetimeFigureOut">
              <a:rPr lang="en-US" smtClean="0"/>
              <a:t>9/21/2018</a:t>
            </a:fld>
            <a:endParaRPr lang="en-US"/>
          </a:p>
        </p:txBody>
      </p:sp>
      <p:sp>
        <p:nvSpPr>
          <p:cNvPr id="5" name="Footer Placeholder 4">
            <a:extLst>
              <a:ext uri="{FF2B5EF4-FFF2-40B4-BE49-F238E27FC236}">
                <a16:creationId xmlns:a16="http://schemas.microsoft.com/office/drawing/2014/main" id="{FA7C9F1C-ECE9-4AF6-8C60-AA612F19C8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CBB56A-CEAE-4A9C-AE00-670FF04D2D87}"/>
              </a:ext>
            </a:extLst>
          </p:cNvPr>
          <p:cNvSpPr>
            <a:spLocks noGrp="1"/>
          </p:cNvSpPr>
          <p:nvPr>
            <p:ph type="sldNum" sz="quarter" idx="12"/>
          </p:nvPr>
        </p:nvSpPr>
        <p:spPr/>
        <p:txBody>
          <a:bodyPr/>
          <a:lstStyle/>
          <a:p>
            <a:fld id="{BA42098C-A465-4B31-B67A-9E4D6BDBA4CD}" type="slidenum">
              <a:rPr lang="en-US" smtClean="0"/>
              <a:t>‹#›</a:t>
            </a:fld>
            <a:endParaRPr lang="en-US"/>
          </a:p>
        </p:txBody>
      </p:sp>
    </p:spTree>
    <p:extLst>
      <p:ext uri="{BB962C8B-B14F-4D97-AF65-F5344CB8AC3E}">
        <p14:creationId xmlns:p14="http://schemas.microsoft.com/office/powerpoint/2010/main" val="4003497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4343B-ADD0-4F36-9DAE-A59E94AAA8D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66CBA2C-983B-4D91-B454-167962A680D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57F0FA-7122-494D-9CD1-97195292B4B2}"/>
              </a:ext>
            </a:extLst>
          </p:cNvPr>
          <p:cNvSpPr>
            <a:spLocks noGrp="1"/>
          </p:cNvSpPr>
          <p:nvPr>
            <p:ph type="dt" sz="half" idx="10"/>
          </p:nvPr>
        </p:nvSpPr>
        <p:spPr/>
        <p:txBody>
          <a:bodyPr/>
          <a:lstStyle/>
          <a:p>
            <a:fld id="{A577C3F7-FCD0-4DD5-8EC4-733D9C68410B}" type="datetimeFigureOut">
              <a:rPr lang="en-US" smtClean="0"/>
              <a:t>9/21/2018</a:t>
            </a:fld>
            <a:endParaRPr lang="en-US"/>
          </a:p>
        </p:txBody>
      </p:sp>
      <p:sp>
        <p:nvSpPr>
          <p:cNvPr id="5" name="Footer Placeholder 4">
            <a:extLst>
              <a:ext uri="{FF2B5EF4-FFF2-40B4-BE49-F238E27FC236}">
                <a16:creationId xmlns:a16="http://schemas.microsoft.com/office/drawing/2014/main" id="{DC59CEE5-5B24-4A48-832C-48C30D6B2E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1C9F40-A23F-40F8-BA06-13B186B3E982}"/>
              </a:ext>
            </a:extLst>
          </p:cNvPr>
          <p:cNvSpPr>
            <a:spLocks noGrp="1"/>
          </p:cNvSpPr>
          <p:nvPr>
            <p:ph type="sldNum" sz="quarter" idx="12"/>
          </p:nvPr>
        </p:nvSpPr>
        <p:spPr/>
        <p:txBody>
          <a:bodyPr/>
          <a:lstStyle/>
          <a:p>
            <a:fld id="{BA42098C-A465-4B31-B67A-9E4D6BDBA4CD}" type="slidenum">
              <a:rPr lang="en-US" smtClean="0"/>
              <a:t>‹#›</a:t>
            </a:fld>
            <a:endParaRPr lang="en-US"/>
          </a:p>
        </p:txBody>
      </p:sp>
    </p:spTree>
    <p:extLst>
      <p:ext uri="{BB962C8B-B14F-4D97-AF65-F5344CB8AC3E}">
        <p14:creationId xmlns:p14="http://schemas.microsoft.com/office/powerpoint/2010/main" val="4150241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CAE4464-20FA-4272-8561-8A665CA33B1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2A9D4CA-992E-440A-AE63-498D6915426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715ED7-205B-4BCF-8A38-58DC18B67F1B}"/>
              </a:ext>
            </a:extLst>
          </p:cNvPr>
          <p:cNvSpPr>
            <a:spLocks noGrp="1"/>
          </p:cNvSpPr>
          <p:nvPr>
            <p:ph type="dt" sz="half" idx="10"/>
          </p:nvPr>
        </p:nvSpPr>
        <p:spPr/>
        <p:txBody>
          <a:bodyPr/>
          <a:lstStyle/>
          <a:p>
            <a:fld id="{A577C3F7-FCD0-4DD5-8EC4-733D9C68410B}" type="datetimeFigureOut">
              <a:rPr lang="en-US" smtClean="0"/>
              <a:t>9/21/2018</a:t>
            </a:fld>
            <a:endParaRPr lang="en-US"/>
          </a:p>
        </p:txBody>
      </p:sp>
      <p:sp>
        <p:nvSpPr>
          <p:cNvPr id="5" name="Footer Placeholder 4">
            <a:extLst>
              <a:ext uri="{FF2B5EF4-FFF2-40B4-BE49-F238E27FC236}">
                <a16:creationId xmlns:a16="http://schemas.microsoft.com/office/drawing/2014/main" id="{0AEE5C3F-0D6E-434B-8E1D-2966B9D5D9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BAAF5A-16E4-47C4-B89F-50D4F3890C08}"/>
              </a:ext>
            </a:extLst>
          </p:cNvPr>
          <p:cNvSpPr>
            <a:spLocks noGrp="1"/>
          </p:cNvSpPr>
          <p:nvPr>
            <p:ph type="sldNum" sz="quarter" idx="12"/>
          </p:nvPr>
        </p:nvSpPr>
        <p:spPr/>
        <p:txBody>
          <a:bodyPr/>
          <a:lstStyle/>
          <a:p>
            <a:fld id="{BA42098C-A465-4B31-B67A-9E4D6BDBA4CD}" type="slidenum">
              <a:rPr lang="en-US" smtClean="0"/>
              <a:t>‹#›</a:t>
            </a:fld>
            <a:endParaRPr lang="en-US"/>
          </a:p>
        </p:txBody>
      </p:sp>
    </p:spTree>
    <p:extLst>
      <p:ext uri="{BB962C8B-B14F-4D97-AF65-F5344CB8AC3E}">
        <p14:creationId xmlns:p14="http://schemas.microsoft.com/office/powerpoint/2010/main" val="1625744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EA59A-A1D8-4E32-BB3D-378C1A1AEFC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6DDCC31-27FB-4905-8F08-561F9F29199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4E8C5C-337C-4AD2-9482-3E06EA878229}"/>
              </a:ext>
            </a:extLst>
          </p:cNvPr>
          <p:cNvSpPr>
            <a:spLocks noGrp="1"/>
          </p:cNvSpPr>
          <p:nvPr>
            <p:ph type="dt" sz="half" idx="10"/>
          </p:nvPr>
        </p:nvSpPr>
        <p:spPr/>
        <p:txBody>
          <a:bodyPr/>
          <a:lstStyle/>
          <a:p>
            <a:fld id="{A577C3F7-FCD0-4DD5-8EC4-733D9C68410B}" type="datetimeFigureOut">
              <a:rPr lang="en-US" smtClean="0"/>
              <a:t>9/21/2018</a:t>
            </a:fld>
            <a:endParaRPr lang="en-US"/>
          </a:p>
        </p:txBody>
      </p:sp>
      <p:sp>
        <p:nvSpPr>
          <p:cNvPr id="5" name="Footer Placeholder 4">
            <a:extLst>
              <a:ext uri="{FF2B5EF4-FFF2-40B4-BE49-F238E27FC236}">
                <a16:creationId xmlns:a16="http://schemas.microsoft.com/office/drawing/2014/main" id="{B916A1DE-9417-45C2-84EC-0B71B7867A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7F2BB4-90BB-4EFA-B3B4-77C0AE56F19A}"/>
              </a:ext>
            </a:extLst>
          </p:cNvPr>
          <p:cNvSpPr>
            <a:spLocks noGrp="1"/>
          </p:cNvSpPr>
          <p:nvPr>
            <p:ph type="sldNum" sz="quarter" idx="12"/>
          </p:nvPr>
        </p:nvSpPr>
        <p:spPr/>
        <p:txBody>
          <a:bodyPr/>
          <a:lstStyle/>
          <a:p>
            <a:fld id="{BA42098C-A465-4B31-B67A-9E4D6BDBA4CD}" type="slidenum">
              <a:rPr lang="en-US" smtClean="0"/>
              <a:t>‹#›</a:t>
            </a:fld>
            <a:endParaRPr lang="en-US"/>
          </a:p>
        </p:txBody>
      </p:sp>
    </p:spTree>
    <p:extLst>
      <p:ext uri="{BB962C8B-B14F-4D97-AF65-F5344CB8AC3E}">
        <p14:creationId xmlns:p14="http://schemas.microsoft.com/office/powerpoint/2010/main" val="3556035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33E56-037F-45A7-974A-3186E948A0E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8DCC81C-64FE-4905-92E7-E316F523FD9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BD76DAB-3B03-4B55-ADBB-6268A94AC829}"/>
              </a:ext>
            </a:extLst>
          </p:cNvPr>
          <p:cNvSpPr>
            <a:spLocks noGrp="1"/>
          </p:cNvSpPr>
          <p:nvPr>
            <p:ph type="dt" sz="half" idx="10"/>
          </p:nvPr>
        </p:nvSpPr>
        <p:spPr/>
        <p:txBody>
          <a:bodyPr/>
          <a:lstStyle/>
          <a:p>
            <a:fld id="{A577C3F7-FCD0-4DD5-8EC4-733D9C68410B}" type="datetimeFigureOut">
              <a:rPr lang="en-US" smtClean="0"/>
              <a:t>9/21/2018</a:t>
            </a:fld>
            <a:endParaRPr lang="en-US"/>
          </a:p>
        </p:txBody>
      </p:sp>
      <p:sp>
        <p:nvSpPr>
          <p:cNvPr id="5" name="Footer Placeholder 4">
            <a:extLst>
              <a:ext uri="{FF2B5EF4-FFF2-40B4-BE49-F238E27FC236}">
                <a16:creationId xmlns:a16="http://schemas.microsoft.com/office/drawing/2014/main" id="{B9A4FF29-FA21-4055-8BF6-29C1DDF8F3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C28C94-AE1F-46BF-AFB7-9D7E1AD5408E}"/>
              </a:ext>
            </a:extLst>
          </p:cNvPr>
          <p:cNvSpPr>
            <a:spLocks noGrp="1"/>
          </p:cNvSpPr>
          <p:nvPr>
            <p:ph type="sldNum" sz="quarter" idx="12"/>
          </p:nvPr>
        </p:nvSpPr>
        <p:spPr/>
        <p:txBody>
          <a:bodyPr/>
          <a:lstStyle/>
          <a:p>
            <a:fld id="{BA42098C-A465-4B31-B67A-9E4D6BDBA4CD}" type="slidenum">
              <a:rPr lang="en-US" smtClean="0"/>
              <a:t>‹#›</a:t>
            </a:fld>
            <a:endParaRPr lang="en-US"/>
          </a:p>
        </p:txBody>
      </p:sp>
    </p:spTree>
    <p:extLst>
      <p:ext uri="{BB962C8B-B14F-4D97-AF65-F5344CB8AC3E}">
        <p14:creationId xmlns:p14="http://schemas.microsoft.com/office/powerpoint/2010/main" val="3881717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560AD-DFAA-4289-B63E-74C8D96A08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8E5C237-0EED-4D0F-87BF-24571994CC5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79F2EB6-A229-42A8-B854-4F0E523470C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AAEEA1E-20E7-49B5-9EB2-E7BE1B488CF8}"/>
              </a:ext>
            </a:extLst>
          </p:cNvPr>
          <p:cNvSpPr>
            <a:spLocks noGrp="1"/>
          </p:cNvSpPr>
          <p:nvPr>
            <p:ph type="dt" sz="half" idx="10"/>
          </p:nvPr>
        </p:nvSpPr>
        <p:spPr/>
        <p:txBody>
          <a:bodyPr/>
          <a:lstStyle/>
          <a:p>
            <a:fld id="{A577C3F7-FCD0-4DD5-8EC4-733D9C68410B}" type="datetimeFigureOut">
              <a:rPr lang="en-US" smtClean="0"/>
              <a:t>9/21/2018</a:t>
            </a:fld>
            <a:endParaRPr lang="en-US"/>
          </a:p>
        </p:txBody>
      </p:sp>
      <p:sp>
        <p:nvSpPr>
          <p:cNvPr id="6" name="Footer Placeholder 5">
            <a:extLst>
              <a:ext uri="{FF2B5EF4-FFF2-40B4-BE49-F238E27FC236}">
                <a16:creationId xmlns:a16="http://schemas.microsoft.com/office/drawing/2014/main" id="{E933803A-A0F3-4FEA-9270-04AF718475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3F3792-4F29-40FD-8B55-6FED85458435}"/>
              </a:ext>
            </a:extLst>
          </p:cNvPr>
          <p:cNvSpPr>
            <a:spLocks noGrp="1"/>
          </p:cNvSpPr>
          <p:nvPr>
            <p:ph type="sldNum" sz="quarter" idx="12"/>
          </p:nvPr>
        </p:nvSpPr>
        <p:spPr/>
        <p:txBody>
          <a:bodyPr/>
          <a:lstStyle/>
          <a:p>
            <a:fld id="{BA42098C-A465-4B31-B67A-9E4D6BDBA4CD}" type="slidenum">
              <a:rPr lang="en-US" smtClean="0"/>
              <a:t>‹#›</a:t>
            </a:fld>
            <a:endParaRPr lang="en-US"/>
          </a:p>
        </p:txBody>
      </p:sp>
    </p:spTree>
    <p:extLst>
      <p:ext uri="{BB962C8B-B14F-4D97-AF65-F5344CB8AC3E}">
        <p14:creationId xmlns:p14="http://schemas.microsoft.com/office/powerpoint/2010/main" val="1026372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7220A-0896-4EDD-A0F4-58DAE90FE2B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9D3837F-426E-43FD-863D-60FE9DABA02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43B251B-E900-43B3-8DB5-74B226A7069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333A5EC-1792-4BCD-9D22-D4E70A79B25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9B77921-7CAA-41FD-BF25-A9F7A50AC2F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CB3236C-6AC0-4F76-8AA6-CAFC189B8354}"/>
              </a:ext>
            </a:extLst>
          </p:cNvPr>
          <p:cNvSpPr>
            <a:spLocks noGrp="1"/>
          </p:cNvSpPr>
          <p:nvPr>
            <p:ph type="dt" sz="half" idx="10"/>
          </p:nvPr>
        </p:nvSpPr>
        <p:spPr/>
        <p:txBody>
          <a:bodyPr/>
          <a:lstStyle/>
          <a:p>
            <a:fld id="{A577C3F7-FCD0-4DD5-8EC4-733D9C68410B}" type="datetimeFigureOut">
              <a:rPr lang="en-US" smtClean="0"/>
              <a:t>9/21/2018</a:t>
            </a:fld>
            <a:endParaRPr lang="en-US"/>
          </a:p>
        </p:txBody>
      </p:sp>
      <p:sp>
        <p:nvSpPr>
          <p:cNvPr id="8" name="Footer Placeholder 7">
            <a:extLst>
              <a:ext uri="{FF2B5EF4-FFF2-40B4-BE49-F238E27FC236}">
                <a16:creationId xmlns:a16="http://schemas.microsoft.com/office/drawing/2014/main" id="{3C08A4DA-A16B-4AB0-854D-E4F750154FD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9FA3BF6-77D6-47DC-9B8A-7180E19D58FD}"/>
              </a:ext>
            </a:extLst>
          </p:cNvPr>
          <p:cNvSpPr>
            <a:spLocks noGrp="1"/>
          </p:cNvSpPr>
          <p:nvPr>
            <p:ph type="sldNum" sz="quarter" idx="12"/>
          </p:nvPr>
        </p:nvSpPr>
        <p:spPr/>
        <p:txBody>
          <a:bodyPr/>
          <a:lstStyle/>
          <a:p>
            <a:fld id="{BA42098C-A465-4B31-B67A-9E4D6BDBA4CD}" type="slidenum">
              <a:rPr lang="en-US" smtClean="0"/>
              <a:t>‹#›</a:t>
            </a:fld>
            <a:endParaRPr lang="en-US"/>
          </a:p>
        </p:txBody>
      </p:sp>
    </p:spTree>
    <p:extLst>
      <p:ext uri="{BB962C8B-B14F-4D97-AF65-F5344CB8AC3E}">
        <p14:creationId xmlns:p14="http://schemas.microsoft.com/office/powerpoint/2010/main" val="4079704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F8893-E102-48CE-B0ED-9E62D6A7166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AFD8765-260F-4AA8-A3EC-262F80CC6DA8}"/>
              </a:ext>
            </a:extLst>
          </p:cNvPr>
          <p:cNvSpPr>
            <a:spLocks noGrp="1"/>
          </p:cNvSpPr>
          <p:nvPr>
            <p:ph type="dt" sz="half" idx="10"/>
          </p:nvPr>
        </p:nvSpPr>
        <p:spPr/>
        <p:txBody>
          <a:bodyPr/>
          <a:lstStyle/>
          <a:p>
            <a:fld id="{A577C3F7-FCD0-4DD5-8EC4-733D9C68410B}" type="datetimeFigureOut">
              <a:rPr lang="en-US" smtClean="0"/>
              <a:t>9/21/2018</a:t>
            </a:fld>
            <a:endParaRPr lang="en-US"/>
          </a:p>
        </p:txBody>
      </p:sp>
      <p:sp>
        <p:nvSpPr>
          <p:cNvPr id="4" name="Footer Placeholder 3">
            <a:extLst>
              <a:ext uri="{FF2B5EF4-FFF2-40B4-BE49-F238E27FC236}">
                <a16:creationId xmlns:a16="http://schemas.microsoft.com/office/drawing/2014/main" id="{190ADAC7-9CF5-4CD8-A59D-6545393621C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0AFA151-6D49-45D2-AAA2-5090B153A277}"/>
              </a:ext>
            </a:extLst>
          </p:cNvPr>
          <p:cNvSpPr>
            <a:spLocks noGrp="1"/>
          </p:cNvSpPr>
          <p:nvPr>
            <p:ph type="sldNum" sz="quarter" idx="12"/>
          </p:nvPr>
        </p:nvSpPr>
        <p:spPr/>
        <p:txBody>
          <a:bodyPr/>
          <a:lstStyle/>
          <a:p>
            <a:fld id="{BA42098C-A465-4B31-B67A-9E4D6BDBA4CD}" type="slidenum">
              <a:rPr lang="en-US" smtClean="0"/>
              <a:t>‹#›</a:t>
            </a:fld>
            <a:endParaRPr lang="en-US"/>
          </a:p>
        </p:txBody>
      </p:sp>
    </p:spTree>
    <p:extLst>
      <p:ext uri="{BB962C8B-B14F-4D97-AF65-F5344CB8AC3E}">
        <p14:creationId xmlns:p14="http://schemas.microsoft.com/office/powerpoint/2010/main" val="1640601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D4937EF-8716-4CE9-B327-317D86103BE2}"/>
              </a:ext>
            </a:extLst>
          </p:cNvPr>
          <p:cNvSpPr>
            <a:spLocks noGrp="1"/>
          </p:cNvSpPr>
          <p:nvPr>
            <p:ph type="dt" sz="half" idx="10"/>
          </p:nvPr>
        </p:nvSpPr>
        <p:spPr/>
        <p:txBody>
          <a:bodyPr/>
          <a:lstStyle/>
          <a:p>
            <a:fld id="{A577C3F7-FCD0-4DD5-8EC4-733D9C68410B}" type="datetimeFigureOut">
              <a:rPr lang="en-US" smtClean="0"/>
              <a:t>9/21/2018</a:t>
            </a:fld>
            <a:endParaRPr lang="en-US"/>
          </a:p>
        </p:txBody>
      </p:sp>
      <p:sp>
        <p:nvSpPr>
          <p:cNvPr id="3" name="Footer Placeholder 2">
            <a:extLst>
              <a:ext uri="{FF2B5EF4-FFF2-40B4-BE49-F238E27FC236}">
                <a16:creationId xmlns:a16="http://schemas.microsoft.com/office/drawing/2014/main" id="{E6542372-DE92-41AF-9EEE-450966E5C46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B497FE5-6892-4822-A80E-82FADCF8AC9C}"/>
              </a:ext>
            </a:extLst>
          </p:cNvPr>
          <p:cNvSpPr>
            <a:spLocks noGrp="1"/>
          </p:cNvSpPr>
          <p:nvPr>
            <p:ph type="sldNum" sz="quarter" idx="12"/>
          </p:nvPr>
        </p:nvSpPr>
        <p:spPr/>
        <p:txBody>
          <a:bodyPr/>
          <a:lstStyle/>
          <a:p>
            <a:fld id="{BA42098C-A465-4B31-B67A-9E4D6BDBA4CD}" type="slidenum">
              <a:rPr lang="en-US" smtClean="0"/>
              <a:t>‹#›</a:t>
            </a:fld>
            <a:endParaRPr lang="en-US"/>
          </a:p>
        </p:txBody>
      </p:sp>
    </p:spTree>
    <p:extLst>
      <p:ext uri="{BB962C8B-B14F-4D97-AF65-F5344CB8AC3E}">
        <p14:creationId xmlns:p14="http://schemas.microsoft.com/office/powerpoint/2010/main" val="4194807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C8E50-2D9A-4521-A74F-66FE817113D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3F83653-B767-4EF7-8564-0E0DF0ED448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BC81D1B-7500-45B5-8099-FF67F113B2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A425E82-4CEE-4B1D-AD12-7A6D956F0DF3}"/>
              </a:ext>
            </a:extLst>
          </p:cNvPr>
          <p:cNvSpPr>
            <a:spLocks noGrp="1"/>
          </p:cNvSpPr>
          <p:nvPr>
            <p:ph type="dt" sz="half" idx="10"/>
          </p:nvPr>
        </p:nvSpPr>
        <p:spPr/>
        <p:txBody>
          <a:bodyPr/>
          <a:lstStyle/>
          <a:p>
            <a:fld id="{A577C3F7-FCD0-4DD5-8EC4-733D9C68410B}" type="datetimeFigureOut">
              <a:rPr lang="en-US" smtClean="0"/>
              <a:t>9/21/2018</a:t>
            </a:fld>
            <a:endParaRPr lang="en-US"/>
          </a:p>
        </p:txBody>
      </p:sp>
      <p:sp>
        <p:nvSpPr>
          <p:cNvPr id="6" name="Footer Placeholder 5">
            <a:extLst>
              <a:ext uri="{FF2B5EF4-FFF2-40B4-BE49-F238E27FC236}">
                <a16:creationId xmlns:a16="http://schemas.microsoft.com/office/drawing/2014/main" id="{6B1D9715-9ACC-4A5E-9511-5D5E1020FC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5D6DE7C-6EC5-44EB-902C-90406BE24E12}"/>
              </a:ext>
            </a:extLst>
          </p:cNvPr>
          <p:cNvSpPr>
            <a:spLocks noGrp="1"/>
          </p:cNvSpPr>
          <p:nvPr>
            <p:ph type="sldNum" sz="quarter" idx="12"/>
          </p:nvPr>
        </p:nvSpPr>
        <p:spPr/>
        <p:txBody>
          <a:bodyPr/>
          <a:lstStyle/>
          <a:p>
            <a:fld id="{BA42098C-A465-4B31-B67A-9E4D6BDBA4CD}" type="slidenum">
              <a:rPr lang="en-US" smtClean="0"/>
              <a:t>‹#›</a:t>
            </a:fld>
            <a:endParaRPr lang="en-US"/>
          </a:p>
        </p:txBody>
      </p:sp>
    </p:spTree>
    <p:extLst>
      <p:ext uri="{BB962C8B-B14F-4D97-AF65-F5344CB8AC3E}">
        <p14:creationId xmlns:p14="http://schemas.microsoft.com/office/powerpoint/2010/main" val="1525698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04950-5744-4A5C-AEAB-8C871168AA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D6EF554-4375-4A10-81B0-51F79CDC7B8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CEC9000-9EF3-406D-A748-2E15B6FD0C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F2458EA-D309-4A50-987D-A5E5195ABDAE}"/>
              </a:ext>
            </a:extLst>
          </p:cNvPr>
          <p:cNvSpPr>
            <a:spLocks noGrp="1"/>
          </p:cNvSpPr>
          <p:nvPr>
            <p:ph type="dt" sz="half" idx="10"/>
          </p:nvPr>
        </p:nvSpPr>
        <p:spPr/>
        <p:txBody>
          <a:bodyPr/>
          <a:lstStyle/>
          <a:p>
            <a:fld id="{A577C3F7-FCD0-4DD5-8EC4-733D9C68410B}" type="datetimeFigureOut">
              <a:rPr lang="en-US" smtClean="0"/>
              <a:t>9/21/2018</a:t>
            </a:fld>
            <a:endParaRPr lang="en-US"/>
          </a:p>
        </p:txBody>
      </p:sp>
      <p:sp>
        <p:nvSpPr>
          <p:cNvPr id="6" name="Footer Placeholder 5">
            <a:extLst>
              <a:ext uri="{FF2B5EF4-FFF2-40B4-BE49-F238E27FC236}">
                <a16:creationId xmlns:a16="http://schemas.microsoft.com/office/drawing/2014/main" id="{3C208E8F-220C-4DE4-A1EA-B2BE9B6DD2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81675FF-C911-442E-9756-910F21FA1323}"/>
              </a:ext>
            </a:extLst>
          </p:cNvPr>
          <p:cNvSpPr>
            <a:spLocks noGrp="1"/>
          </p:cNvSpPr>
          <p:nvPr>
            <p:ph type="sldNum" sz="quarter" idx="12"/>
          </p:nvPr>
        </p:nvSpPr>
        <p:spPr/>
        <p:txBody>
          <a:bodyPr/>
          <a:lstStyle/>
          <a:p>
            <a:fld id="{BA42098C-A465-4B31-B67A-9E4D6BDBA4CD}" type="slidenum">
              <a:rPr lang="en-US" smtClean="0"/>
              <a:t>‹#›</a:t>
            </a:fld>
            <a:endParaRPr lang="en-US"/>
          </a:p>
        </p:txBody>
      </p:sp>
    </p:spTree>
    <p:extLst>
      <p:ext uri="{BB962C8B-B14F-4D97-AF65-F5344CB8AC3E}">
        <p14:creationId xmlns:p14="http://schemas.microsoft.com/office/powerpoint/2010/main" val="117945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7B2B0A8-AEDB-4CE8-A69E-EA392AFDE5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9069CA2-84B4-4902-B087-733762E4EFC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01C440-9F31-40E4-A2C4-E893EBA394A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77C3F7-FCD0-4DD5-8EC4-733D9C68410B}" type="datetimeFigureOut">
              <a:rPr lang="en-US" smtClean="0"/>
              <a:t>9/21/2018</a:t>
            </a:fld>
            <a:endParaRPr lang="en-US"/>
          </a:p>
        </p:txBody>
      </p:sp>
      <p:sp>
        <p:nvSpPr>
          <p:cNvPr id="5" name="Footer Placeholder 4">
            <a:extLst>
              <a:ext uri="{FF2B5EF4-FFF2-40B4-BE49-F238E27FC236}">
                <a16:creationId xmlns:a16="http://schemas.microsoft.com/office/drawing/2014/main" id="{16D0B751-FCAC-42F7-80FF-7B896711D62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BA8731A-AD1F-4531-8E00-C61A68B64FD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42098C-A465-4B31-B67A-9E4D6BDBA4CD}" type="slidenum">
              <a:rPr lang="en-US" smtClean="0"/>
              <a:t>‹#›</a:t>
            </a:fld>
            <a:endParaRPr lang="en-US"/>
          </a:p>
        </p:txBody>
      </p:sp>
    </p:spTree>
    <p:extLst>
      <p:ext uri="{BB962C8B-B14F-4D97-AF65-F5344CB8AC3E}">
        <p14:creationId xmlns:p14="http://schemas.microsoft.com/office/powerpoint/2010/main" val="9121736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Freeform: Shape 7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62891" y="5346700"/>
            <a:ext cx="2329109" cy="1511301"/>
          </a:xfrm>
          <a:custGeom>
            <a:avLst/>
            <a:gdLst>
              <a:gd name="connsiteX0" fmla="*/ 697617 w 2329109"/>
              <a:gd name="connsiteY0" fmla="*/ 0 h 1511301"/>
              <a:gd name="connsiteX1" fmla="*/ 2329109 w 2329109"/>
              <a:gd name="connsiteY1" fmla="*/ 0 h 1511301"/>
              <a:gd name="connsiteX2" fmla="*/ 2329109 w 2329109"/>
              <a:gd name="connsiteY2" fmla="*/ 1511301 h 1511301"/>
              <a:gd name="connsiteX3" fmla="*/ 0 w 2329109"/>
              <a:gd name="connsiteY3" fmla="*/ 1511301 h 1511301"/>
            </a:gdLst>
            <a:ahLst/>
            <a:cxnLst>
              <a:cxn ang="0">
                <a:pos x="connsiteX0" y="connsiteY0"/>
              </a:cxn>
              <a:cxn ang="0">
                <a:pos x="connsiteX1" y="connsiteY1"/>
              </a:cxn>
              <a:cxn ang="0">
                <a:pos x="connsiteX2" y="connsiteY2"/>
              </a:cxn>
              <a:cxn ang="0">
                <a:pos x="connsiteX3" y="connsiteY3"/>
              </a:cxn>
            </a:cxnLst>
            <a:rect l="l" t="t" r="r" b="b"/>
            <a:pathLst>
              <a:path w="2329109" h="1511301">
                <a:moveTo>
                  <a:pt x="697617" y="0"/>
                </a:moveTo>
                <a:lnTo>
                  <a:pt x="2329109" y="0"/>
                </a:lnTo>
                <a:lnTo>
                  <a:pt x="2329109" y="1511301"/>
                </a:lnTo>
                <a:lnTo>
                  <a:pt x="0" y="1511301"/>
                </a:lnTo>
                <a:close/>
              </a:path>
            </a:pathLst>
          </a:custGeom>
          <a:solidFill>
            <a:schemeClr val="tx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026" name="Picture 2" descr="10 Minute Topics">
            <a:extLst>
              <a:ext uri="{FF2B5EF4-FFF2-40B4-BE49-F238E27FC236}">
                <a16:creationId xmlns:a16="http://schemas.microsoft.com/office/drawing/2014/main" id="{7B678A72-267B-45C0-B154-895F1108339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479803" y="656088"/>
            <a:ext cx="4712230" cy="362841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7" name="Freeform: Shape 76"/>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5346694"/>
            <a:ext cx="10447252" cy="1511306"/>
          </a:xfrm>
          <a:custGeom>
            <a:avLst/>
            <a:gdLst>
              <a:gd name="connsiteX0" fmla="*/ 0 w 10447252"/>
              <a:gd name="connsiteY0" fmla="*/ 0 h 1511306"/>
              <a:gd name="connsiteX1" fmla="*/ 3100647 w 10447252"/>
              <a:gd name="connsiteY1" fmla="*/ 0 h 1511306"/>
              <a:gd name="connsiteX2" fmla="*/ 3292695 w 10447252"/>
              <a:gd name="connsiteY2" fmla="*/ 0 h 1511306"/>
              <a:gd name="connsiteX3" fmla="*/ 3340133 w 10447252"/>
              <a:gd name="connsiteY3" fmla="*/ 0 h 1511306"/>
              <a:gd name="connsiteX4" fmla="*/ 4310215 w 10447252"/>
              <a:gd name="connsiteY4" fmla="*/ 0 h 1511306"/>
              <a:gd name="connsiteX5" fmla="*/ 5506390 w 10447252"/>
              <a:gd name="connsiteY5" fmla="*/ 0 h 1511306"/>
              <a:gd name="connsiteX6" fmla="*/ 5506390 w 10447252"/>
              <a:gd name="connsiteY6" fmla="*/ 2544 h 1511306"/>
              <a:gd name="connsiteX7" fmla="*/ 5901778 w 10447252"/>
              <a:gd name="connsiteY7" fmla="*/ 2544 h 1511306"/>
              <a:gd name="connsiteX8" fmla="*/ 5901778 w 10447252"/>
              <a:gd name="connsiteY8" fmla="*/ 0 h 1511306"/>
              <a:gd name="connsiteX9" fmla="*/ 10447252 w 10447252"/>
              <a:gd name="connsiteY9" fmla="*/ 0 h 1511306"/>
              <a:gd name="connsiteX10" fmla="*/ 9749635 w 10447252"/>
              <a:gd name="connsiteY10" fmla="*/ 1511301 h 1511306"/>
              <a:gd name="connsiteX11" fmla="*/ 5901779 w 10447252"/>
              <a:gd name="connsiteY11" fmla="*/ 1511301 h 1511306"/>
              <a:gd name="connsiteX12" fmla="*/ 5901779 w 10447252"/>
              <a:gd name="connsiteY12" fmla="*/ 1511304 h 1511306"/>
              <a:gd name="connsiteX13" fmla="*/ 5506390 w 10447252"/>
              <a:gd name="connsiteY13" fmla="*/ 1511304 h 1511306"/>
              <a:gd name="connsiteX14" fmla="*/ 5506390 w 10447252"/>
              <a:gd name="connsiteY14" fmla="*/ 1511306 h 1511306"/>
              <a:gd name="connsiteX15" fmla="*/ 4434058 w 10447252"/>
              <a:gd name="connsiteY15" fmla="*/ 1511306 h 1511306"/>
              <a:gd name="connsiteX16" fmla="*/ 4319855 w 10447252"/>
              <a:gd name="connsiteY16" fmla="*/ 1511306 h 1511306"/>
              <a:gd name="connsiteX17" fmla="*/ 4310215 w 10447252"/>
              <a:gd name="connsiteY17" fmla="*/ 1511306 h 1511306"/>
              <a:gd name="connsiteX18" fmla="*/ 3340133 w 10447252"/>
              <a:gd name="connsiteY18" fmla="*/ 1511306 h 1511306"/>
              <a:gd name="connsiteX19" fmla="*/ 3292695 w 10447252"/>
              <a:gd name="connsiteY19" fmla="*/ 1511306 h 1511306"/>
              <a:gd name="connsiteX20" fmla="*/ 3100647 w 10447252"/>
              <a:gd name="connsiteY20" fmla="*/ 1511306 h 1511306"/>
              <a:gd name="connsiteX21" fmla="*/ 0 w 10447252"/>
              <a:gd name="connsiteY21" fmla="*/ 1511306 h 1511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447252" h="1511306">
                <a:moveTo>
                  <a:pt x="0" y="0"/>
                </a:moveTo>
                <a:lnTo>
                  <a:pt x="3100647" y="0"/>
                </a:lnTo>
                <a:lnTo>
                  <a:pt x="3292695" y="0"/>
                </a:lnTo>
                <a:lnTo>
                  <a:pt x="3340133" y="0"/>
                </a:lnTo>
                <a:lnTo>
                  <a:pt x="4310215" y="0"/>
                </a:lnTo>
                <a:lnTo>
                  <a:pt x="5506390" y="0"/>
                </a:lnTo>
                <a:lnTo>
                  <a:pt x="5506390" y="2544"/>
                </a:lnTo>
                <a:lnTo>
                  <a:pt x="5901778" y="2544"/>
                </a:lnTo>
                <a:lnTo>
                  <a:pt x="5901778" y="0"/>
                </a:lnTo>
                <a:lnTo>
                  <a:pt x="10447252" y="0"/>
                </a:lnTo>
                <a:lnTo>
                  <a:pt x="9749635" y="1511301"/>
                </a:lnTo>
                <a:lnTo>
                  <a:pt x="5901779" y="1511301"/>
                </a:lnTo>
                <a:lnTo>
                  <a:pt x="5901779" y="1511304"/>
                </a:lnTo>
                <a:lnTo>
                  <a:pt x="5506390" y="1511304"/>
                </a:lnTo>
                <a:lnTo>
                  <a:pt x="5506390" y="1511306"/>
                </a:lnTo>
                <a:lnTo>
                  <a:pt x="4434058" y="1511306"/>
                </a:lnTo>
                <a:lnTo>
                  <a:pt x="4319855" y="1511306"/>
                </a:lnTo>
                <a:lnTo>
                  <a:pt x="4310215" y="1511306"/>
                </a:lnTo>
                <a:lnTo>
                  <a:pt x="3340133" y="1511306"/>
                </a:lnTo>
                <a:lnTo>
                  <a:pt x="3292695" y="1511306"/>
                </a:lnTo>
                <a:lnTo>
                  <a:pt x="3100647" y="1511306"/>
                </a:lnTo>
                <a:lnTo>
                  <a:pt x="0" y="1511306"/>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250B4F06-0441-4440-B057-28E1340CD6D0}"/>
              </a:ext>
            </a:extLst>
          </p:cNvPr>
          <p:cNvSpPr>
            <a:spLocks noGrp="1"/>
          </p:cNvSpPr>
          <p:nvPr>
            <p:ph type="subTitle" idx="1"/>
          </p:nvPr>
        </p:nvSpPr>
        <p:spPr>
          <a:xfrm>
            <a:off x="479803" y="5310278"/>
            <a:ext cx="9095651" cy="347473"/>
          </a:xfrm>
        </p:spPr>
        <p:txBody>
          <a:bodyPr vert="horz" lIns="91440" tIns="45720" rIns="91440" bIns="45720" rtlCol="0" anchor="t">
            <a:noAutofit/>
          </a:bodyPr>
          <a:lstStyle/>
          <a:p>
            <a:pPr algn="l">
              <a:lnSpc>
                <a:spcPct val="100000"/>
              </a:lnSpc>
              <a:spcBef>
                <a:spcPts val="0"/>
              </a:spcBef>
            </a:pPr>
            <a:r>
              <a:rPr lang="en-US" sz="4800" dirty="0"/>
              <a:t>10 Minute Topics – </a:t>
            </a:r>
            <a:endParaRPr lang="en-US" dirty="0"/>
          </a:p>
        </p:txBody>
      </p:sp>
      <p:sp>
        <p:nvSpPr>
          <p:cNvPr id="17" name="Rectangle 16">
            <a:extLst>
              <a:ext uri="{FF2B5EF4-FFF2-40B4-BE49-F238E27FC236}">
                <a16:creationId xmlns:a16="http://schemas.microsoft.com/office/drawing/2014/main" id="{A181182D-A89C-4913-93AA-BD7BF4D4AC4D}"/>
              </a:ext>
            </a:extLst>
          </p:cNvPr>
          <p:cNvSpPr/>
          <p:nvPr/>
        </p:nvSpPr>
        <p:spPr>
          <a:xfrm>
            <a:off x="6008528" y="1241549"/>
            <a:ext cx="4712230" cy="2954655"/>
          </a:xfrm>
          <a:prstGeom prst="rect">
            <a:avLst/>
          </a:prstGeom>
        </p:spPr>
        <p:txBody>
          <a:bodyPr wrap="square" anchor="t">
            <a:spAutoFit/>
          </a:bodyPr>
          <a:lstStyle/>
          <a:p>
            <a:pPr algn="ctr" fontAlgn="base"/>
            <a:r>
              <a:rPr lang="en-US" sz="2400" b="1" dirty="0"/>
              <a:t>10 Minute topics are quick, easy to understand discussion topics to continue education and support Successful Aging.</a:t>
            </a:r>
            <a:r>
              <a:rPr lang="en-US" sz="2400" dirty="0"/>
              <a:t>​​</a:t>
            </a:r>
          </a:p>
          <a:p>
            <a:pPr algn="ctr" fontAlgn="base"/>
            <a:r>
              <a:rPr lang="en-US" dirty="0"/>
              <a:t>​​</a:t>
            </a:r>
          </a:p>
          <a:p>
            <a:pPr algn="ctr" fontAlgn="base"/>
            <a:r>
              <a:rPr lang="en-US" dirty="0"/>
              <a:t>Please note that some of the topics are sensitive subject matter. Participation in discussion should be voluntary to ensure privacy and comfort of all participants. ​</a:t>
            </a:r>
          </a:p>
        </p:txBody>
      </p:sp>
      <p:pic>
        <p:nvPicPr>
          <p:cNvPr id="26" name="Picture 25" descr="A close up of a logo&#10;&#10;Description generated with high confidence">
            <a:extLst>
              <a:ext uri="{FF2B5EF4-FFF2-40B4-BE49-F238E27FC236}">
                <a16:creationId xmlns:a16="http://schemas.microsoft.com/office/drawing/2014/main" id="{045DBE22-C443-4F41-BF83-8822D79E16B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23341" y="5112853"/>
            <a:ext cx="2794801" cy="1007196"/>
          </a:xfrm>
          <a:prstGeom prst="rect">
            <a:avLst/>
          </a:prstGeom>
        </p:spPr>
      </p:pic>
    </p:spTree>
    <p:extLst>
      <p:ext uri="{BB962C8B-B14F-4D97-AF65-F5344CB8AC3E}">
        <p14:creationId xmlns:p14="http://schemas.microsoft.com/office/powerpoint/2010/main" val="31119533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5E967-F847-4FFF-947D-CD0A7996832F}"/>
              </a:ext>
            </a:extLst>
          </p:cNvPr>
          <p:cNvSpPr>
            <a:spLocks noGrp="1"/>
          </p:cNvSpPr>
          <p:nvPr>
            <p:ph type="title"/>
          </p:nvPr>
        </p:nvSpPr>
        <p:spPr>
          <a:xfrm>
            <a:off x="4303581" y="268664"/>
            <a:ext cx="6703141" cy="1325563"/>
          </a:xfrm>
        </p:spPr>
        <p:txBody>
          <a:bodyPr>
            <a:normAutofit/>
          </a:bodyPr>
          <a:lstStyle/>
          <a:p>
            <a:r>
              <a:rPr lang="en-US" dirty="0">
                <a:solidFill>
                  <a:srgbClr val="15BAA6"/>
                </a:solidFill>
              </a:rPr>
              <a:t>Happy Gardening </a:t>
            </a:r>
          </a:p>
        </p:txBody>
      </p:sp>
      <p:sp>
        <p:nvSpPr>
          <p:cNvPr id="3" name="Content Placeholder 2">
            <a:extLst>
              <a:ext uri="{FF2B5EF4-FFF2-40B4-BE49-F238E27FC236}">
                <a16:creationId xmlns:a16="http://schemas.microsoft.com/office/drawing/2014/main" id="{8C04C0CB-FF4D-47BA-9B25-050D024AA6A9}"/>
              </a:ext>
            </a:extLst>
          </p:cNvPr>
          <p:cNvSpPr>
            <a:spLocks noGrp="1"/>
          </p:cNvSpPr>
          <p:nvPr>
            <p:ph idx="1"/>
          </p:nvPr>
        </p:nvSpPr>
        <p:spPr>
          <a:xfrm>
            <a:off x="4303581" y="1508289"/>
            <a:ext cx="7545911" cy="5081047"/>
          </a:xfrm>
        </p:spPr>
        <p:txBody>
          <a:bodyPr>
            <a:normAutofit lnSpcReduction="10000"/>
          </a:bodyPr>
          <a:lstStyle/>
          <a:p>
            <a:pPr marL="0" marR="0" indent="0">
              <a:spcBef>
                <a:spcPts val="0"/>
              </a:spcBef>
              <a:spcAft>
                <a:spcPts val="0"/>
              </a:spcAft>
              <a:buNone/>
            </a:pPr>
            <a:r>
              <a:rPr lang="en-US" sz="1800" dirty="0">
                <a:latin typeface="Calibri" panose="020F0502020204030204" pitchFamily="34" charset="0"/>
                <a:ea typeface="Calibri" panose="020F0502020204030204" pitchFamily="34" charset="0"/>
                <a:cs typeface="Times New Roman" panose="02020603050405020304" pitchFamily="18" charset="0"/>
              </a:rPr>
              <a:t>Research shows that gardeners report better life satisfaction, higher energy levels and better self-rated health than their non-gardening counterparts. In addition, gardeners eat more fruits and vegetables, are more physically active and live healthier lifestyles.</a:t>
            </a:r>
            <a:r>
              <a:rPr lang="en-US" sz="1800" baseline="30000" dirty="0">
                <a:latin typeface="Calibri" panose="020F0502020204030204" pitchFamily="34" charset="0"/>
                <a:ea typeface="Calibri" panose="020F0502020204030204" pitchFamily="34" charset="0"/>
                <a:cs typeface="Times New Roman" panose="02020603050405020304" pitchFamily="18" charset="0"/>
              </a:rPr>
              <a:t> </a:t>
            </a:r>
            <a:r>
              <a:rPr lang="en-US" sz="1800" dirty="0">
                <a:solidFill>
                  <a:prstClr val="black"/>
                </a:solidFill>
              </a:rPr>
              <a:t>____________________________________________________</a:t>
            </a:r>
            <a:endParaRPr lang="en-US" sz="1800" b="1" u="sng"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1800" b="1" u="sng" dirty="0"/>
              <a:t>Discussion Questions:</a:t>
            </a:r>
            <a:endParaRPr lang="en-US" sz="1800" dirty="0"/>
          </a:p>
          <a:p>
            <a:pPr marL="342900" marR="0" lvl="0" indent="-342900">
              <a:lnSpc>
                <a:spcPct val="115000"/>
              </a:lnSpc>
              <a:spcBef>
                <a:spcPts val="0"/>
              </a:spcBef>
              <a:spcAft>
                <a:spcPts val="0"/>
              </a:spcAft>
              <a:buFont typeface="Symbol" panose="05050102010706020507" pitchFamily="18" charset="2"/>
              <a:buChar char=""/>
            </a:pPr>
            <a:r>
              <a:rPr lang="en-US" sz="1800" dirty="0">
                <a:latin typeface="Calibri" panose="020F0502020204030204" pitchFamily="34" charset="0"/>
                <a:ea typeface="Calibri" panose="020F0502020204030204" pitchFamily="34" charset="0"/>
                <a:cs typeface="Times New Roman" panose="02020603050405020304" pitchFamily="18" charset="0"/>
              </a:rPr>
              <a:t>Experts recommend eating 5 servings of fruits and vegetables each day. How many servings do you normally eat? How might you increase your intake?</a:t>
            </a:r>
            <a:endParaRPr lang="en-US" sz="1400" dirty="0">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800" dirty="0">
                <a:latin typeface="Calibri" panose="020F0502020204030204" pitchFamily="34" charset="0"/>
                <a:ea typeface="Calibri" panose="020F0502020204030204" pitchFamily="34" charset="0"/>
                <a:cs typeface="Times New Roman" panose="02020603050405020304" pitchFamily="18" charset="0"/>
              </a:rPr>
              <a:t>Grand Lake Gardens, Masterpiece Living community in Oakland, CA, planted a community garden and in their first year raised over 600 pounds of fresh, organic produce that fed 900 hungry older adults. What is possible at your community? </a:t>
            </a:r>
            <a:endParaRPr lang="en-US" sz="1400" dirty="0">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800" dirty="0">
                <a:latin typeface="Calibri" panose="020F0502020204030204" pitchFamily="34" charset="0"/>
                <a:ea typeface="Calibri" panose="020F0502020204030204" pitchFamily="34" charset="0"/>
                <a:cs typeface="Times New Roman" panose="02020603050405020304" pitchFamily="18" charset="0"/>
              </a:rPr>
              <a:t>April is National Garden Month, and gardening is a healthy pastime, whether a terrarium, a flower pot or a vegetable garden. How might you encourage others in your life, from children to older adults, to learn more about gardening?</a:t>
            </a:r>
            <a:endParaRPr lang="en-US" sz="1400" dirty="0">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800" dirty="0">
                <a:latin typeface="Calibri" panose="020F0502020204030204" pitchFamily="34" charset="0"/>
                <a:ea typeface="Calibri" panose="020F0502020204030204" pitchFamily="34" charset="0"/>
                <a:cs typeface="Times New Roman" panose="02020603050405020304" pitchFamily="18" charset="0"/>
              </a:rPr>
              <a:t> </a:t>
            </a:r>
            <a:endParaRPr lang="en-US" sz="14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Rectangle 3">
            <a:extLst>
              <a:ext uri="{FF2B5EF4-FFF2-40B4-BE49-F238E27FC236}">
                <a16:creationId xmlns:a16="http://schemas.microsoft.com/office/drawing/2014/main" id="{F04B96B5-60D2-498B-A7AF-CF3339FE33DA}"/>
              </a:ext>
            </a:extLst>
          </p:cNvPr>
          <p:cNvSpPr/>
          <p:nvPr/>
        </p:nvSpPr>
        <p:spPr>
          <a:xfrm>
            <a:off x="0" y="-5396"/>
            <a:ext cx="418289" cy="6863396"/>
          </a:xfrm>
          <a:prstGeom prst="rect">
            <a:avLst/>
          </a:prstGeom>
          <a:solidFill>
            <a:srgbClr val="15BAA6"/>
          </a:solidFill>
          <a:ln>
            <a:solidFill>
              <a:srgbClr val="15BA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descr="A close up of a logo&#10;&#10;Description generated with high confidence">
            <a:extLst>
              <a:ext uri="{FF2B5EF4-FFF2-40B4-BE49-F238E27FC236}">
                <a16:creationId xmlns:a16="http://schemas.microsoft.com/office/drawing/2014/main" id="{6059C140-3C1E-407E-A828-742C6942EF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9684" y="3074035"/>
            <a:ext cx="2442502" cy="880234"/>
          </a:xfrm>
          <a:prstGeom prst="rect">
            <a:avLst/>
          </a:prstGeom>
        </p:spPr>
      </p:pic>
    </p:spTree>
    <p:extLst>
      <p:ext uri="{BB962C8B-B14F-4D97-AF65-F5344CB8AC3E}">
        <p14:creationId xmlns:p14="http://schemas.microsoft.com/office/powerpoint/2010/main" val="2485443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5E967-F847-4FFF-947D-CD0A7996832F}"/>
              </a:ext>
            </a:extLst>
          </p:cNvPr>
          <p:cNvSpPr>
            <a:spLocks noGrp="1"/>
          </p:cNvSpPr>
          <p:nvPr>
            <p:ph type="title"/>
          </p:nvPr>
        </p:nvSpPr>
        <p:spPr>
          <a:xfrm>
            <a:off x="4303581" y="268664"/>
            <a:ext cx="6703141" cy="1325563"/>
          </a:xfrm>
        </p:spPr>
        <p:txBody>
          <a:bodyPr>
            <a:normAutofit/>
          </a:bodyPr>
          <a:lstStyle/>
          <a:p>
            <a:r>
              <a:rPr lang="en-US" dirty="0">
                <a:solidFill>
                  <a:srgbClr val="15BAA6"/>
                </a:solidFill>
              </a:rPr>
              <a:t>Yoga</a:t>
            </a:r>
          </a:p>
        </p:txBody>
      </p:sp>
      <p:sp>
        <p:nvSpPr>
          <p:cNvPr id="3" name="Content Placeholder 2">
            <a:extLst>
              <a:ext uri="{FF2B5EF4-FFF2-40B4-BE49-F238E27FC236}">
                <a16:creationId xmlns:a16="http://schemas.microsoft.com/office/drawing/2014/main" id="{8C04C0CB-FF4D-47BA-9B25-050D024AA6A9}"/>
              </a:ext>
            </a:extLst>
          </p:cNvPr>
          <p:cNvSpPr>
            <a:spLocks noGrp="1"/>
          </p:cNvSpPr>
          <p:nvPr>
            <p:ph idx="1"/>
          </p:nvPr>
        </p:nvSpPr>
        <p:spPr>
          <a:xfrm>
            <a:off x="4303581" y="1508289"/>
            <a:ext cx="7545911" cy="5081047"/>
          </a:xfrm>
        </p:spPr>
        <p:txBody>
          <a:bodyPr>
            <a:normAutofit/>
          </a:bodyPr>
          <a:lstStyle/>
          <a:p>
            <a:pPr marL="0" lvl="0" indent="0">
              <a:buNone/>
            </a:pPr>
            <a:r>
              <a:rPr lang="en-US" sz="1800" dirty="0">
                <a:solidFill>
                  <a:srgbClr val="000000"/>
                </a:solidFill>
                <a:latin typeface="Calibri" panose="020F0502020204030204" pitchFamily="34" charset="0"/>
              </a:rPr>
              <a:t>Yoga is multi-component meditative practice that includes physical, mental, and spiritual disciplines. Yoga includes breathing control, simple meditation and the adoption of specific body postures and is widely practiced for health and relaxation. The benefits of yoga for older adults include increased mindfulness, increased muscle/bone strength and improved balance. Yoga also enhances psychological well-being and has been proven to reduce depression and symptoms of anxiety, as well as improves general mood. </a:t>
            </a:r>
          </a:p>
          <a:p>
            <a:pPr marL="0" lvl="0" indent="0">
              <a:buNone/>
            </a:pPr>
            <a:r>
              <a:rPr lang="en-US" sz="1800" dirty="0">
                <a:solidFill>
                  <a:prstClr val="black"/>
                </a:solidFill>
              </a:rPr>
              <a:t>____________________________________________________</a:t>
            </a:r>
            <a:endParaRPr lang="en-US" sz="1800" b="1" u="sng"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1800" b="1" u="sng" dirty="0"/>
              <a:t>Discussion Questions:</a:t>
            </a:r>
            <a:endParaRPr lang="en-US" sz="1800" dirty="0"/>
          </a:p>
          <a:p>
            <a:pPr fontAlgn="base"/>
            <a:r>
              <a:rPr lang="en-US" sz="1800" dirty="0">
                <a:solidFill>
                  <a:srgbClr val="000000"/>
                </a:solidFill>
                <a:latin typeface="Calibri" panose="020F0502020204030204" pitchFamily="34" charset="0"/>
              </a:rPr>
              <a:t>Have you ever participated in a Yoga class? </a:t>
            </a:r>
            <a:r>
              <a:rPr lang="en-US" sz="1800" dirty="0">
                <a:solidFill>
                  <a:srgbClr val="444444"/>
                </a:solidFill>
                <a:latin typeface="Calibri" panose="020F0502020204030204" pitchFamily="34" charset="0"/>
              </a:rPr>
              <a:t>​</a:t>
            </a:r>
            <a:endParaRPr lang="en-US" sz="1800" dirty="0">
              <a:solidFill>
                <a:srgbClr val="444444"/>
              </a:solidFill>
              <a:latin typeface="Arial" panose="020B0604020202020204" pitchFamily="34" charset="0"/>
            </a:endParaRPr>
          </a:p>
          <a:p>
            <a:pPr fontAlgn="base"/>
            <a:r>
              <a:rPr lang="en-US" sz="1800" dirty="0">
                <a:solidFill>
                  <a:srgbClr val="000000"/>
                </a:solidFill>
                <a:latin typeface="Calibri" panose="020F0502020204030204" pitchFamily="34" charset="0"/>
              </a:rPr>
              <a:t>Do we offer opportunities to participate in yoga at our community?</a:t>
            </a:r>
            <a:r>
              <a:rPr lang="en-US" sz="1800" dirty="0">
                <a:solidFill>
                  <a:srgbClr val="444444"/>
                </a:solidFill>
                <a:latin typeface="Calibri" panose="020F0502020204030204" pitchFamily="34" charset="0"/>
              </a:rPr>
              <a:t>​</a:t>
            </a:r>
            <a:endParaRPr lang="en-US" sz="1800" dirty="0">
              <a:solidFill>
                <a:srgbClr val="444444"/>
              </a:solidFill>
              <a:latin typeface="Arial" panose="020B0604020202020204" pitchFamily="34" charset="0"/>
            </a:endParaRPr>
          </a:p>
          <a:p>
            <a:pPr fontAlgn="base"/>
            <a:r>
              <a:rPr lang="en-US" sz="1800" dirty="0">
                <a:solidFill>
                  <a:srgbClr val="000000"/>
                </a:solidFill>
                <a:latin typeface="Calibri" panose="020F0502020204030204" pitchFamily="34" charset="0"/>
              </a:rPr>
              <a:t>How can you share what you have learned about yoga with others? </a:t>
            </a:r>
            <a:r>
              <a:rPr lang="en-US" sz="1800" dirty="0">
                <a:solidFill>
                  <a:srgbClr val="444444"/>
                </a:solidFill>
                <a:latin typeface="Calibri" panose="020F0502020204030204" pitchFamily="34" charset="0"/>
              </a:rPr>
              <a:t>​</a:t>
            </a:r>
            <a:endParaRPr lang="en-US" sz="1800" dirty="0">
              <a:solidFill>
                <a:srgbClr val="444444"/>
              </a:solidFill>
              <a:latin typeface="Arial" panose="020B0604020202020204" pitchFamily="34" charset="0"/>
            </a:endParaRPr>
          </a:p>
          <a:p>
            <a:pPr fontAlgn="base"/>
            <a:r>
              <a:rPr lang="en-US" sz="1800" dirty="0">
                <a:solidFill>
                  <a:srgbClr val="000000"/>
                </a:solidFill>
                <a:latin typeface="Calibri" panose="020F0502020204030204" pitchFamily="34" charset="0"/>
              </a:rPr>
              <a:t>Do you think of yoga as more of a physical activity or a spiritual activity?</a:t>
            </a:r>
            <a:r>
              <a:rPr lang="en-US" sz="1800" dirty="0">
                <a:solidFill>
                  <a:srgbClr val="444444"/>
                </a:solidFill>
                <a:latin typeface="Calibri" panose="020F0502020204030204" pitchFamily="34" charset="0"/>
              </a:rPr>
              <a:t>​</a:t>
            </a:r>
            <a:endParaRPr lang="en-US" sz="1800" dirty="0">
              <a:solidFill>
                <a:srgbClr val="444444"/>
              </a:solidFill>
              <a:latin typeface="Arial" panose="020B0604020202020204" pitchFamily="34" charset="0"/>
            </a:endParaRPr>
          </a:p>
        </p:txBody>
      </p:sp>
      <p:sp>
        <p:nvSpPr>
          <p:cNvPr id="4" name="Rectangle 3">
            <a:extLst>
              <a:ext uri="{FF2B5EF4-FFF2-40B4-BE49-F238E27FC236}">
                <a16:creationId xmlns:a16="http://schemas.microsoft.com/office/drawing/2014/main" id="{F04B96B5-60D2-498B-A7AF-CF3339FE33DA}"/>
              </a:ext>
            </a:extLst>
          </p:cNvPr>
          <p:cNvSpPr/>
          <p:nvPr/>
        </p:nvSpPr>
        <p:spPr>
          <a:xfrm>
            <a:off x="0" y="-5396"/>
            <a:ext cx="418289" cy="6863396"/>
          </a:xfrm>
          <a:prstGeom prst="rect">
            <a:avLst/>
          </a:prstGeom>
          <a:solidFill>
            <a:srgbClr val="15BAA6"/>
          </a:solidFill>
          <a:ln>
            <a:solidFill>
              <a:srgbClr val="15BA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descr="A close up of a logo&#10;&#10;Description generated with high confidence">
            <a:extLst>
              <a:ext uri="{FF2B5EF4-FFF2-40B4-BE49-F238E27FC236}">
                <a16:creationId xmlns:a16="http://schemas.microsoft.com/office/drawing/2014/main" id="{6059C140-3C1E-407E-A828-742C6942EF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9684" y="3074035"/>
            <a:ext cx="2442502" cy="880234"/>
          </a:xfrm>
          <a:prstGeom prst="rect">
            <a:avLst/>
          </a:prstGeom>
        </p:spPr>
      </p:pic>
    </p:spTree>
    <p:extLst>
      <p:ext uri="{BB962C8B-B14F-4D97-AF65-F5344CB8AC3E}">
        <p14:creationId xmlns:p14="http://schemas.microsoft.com/office/powerpoint/2010/main" val="11627950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5E967-F847-4FFF-947D-CD0A7996832F}"/>
              </a:ext>
            </a:extLst>
          </p:cNvPr>
          <p:cNvSpPr>
            <a:spLocks noGrp="1"/>
          </p:cNvSpPr>
          <p:nvPr>
            <p:ph type="title"/>
          </p:nvPr>
        </p:nvSpPr>
        <p:spPr>
          <a:xfrm>
            <a:off x="4303581" y="268664"/>
            <a:ext cx="6703141" cy="1325563"/>
          </a:xfrm>
        </p:spPr>
        <p:txBody>
          <a:bodyPr>
            <a:normAutofit/>
          </a:bodyPr>
          <a:lstStyle/>
          <a:p>
            <a:r>
              <a:rPr lang="en-US" dirty="0">
                <a:solidFill>
                  <a:srgbClr val="15BAA6"/>
                </a:solidFill>
              </a:rPr>
              <a:t>Walking and Aging</a:t>
            </a:r>
          </a:p>
        </p:txBody>
      </p:sp>
      <p:sp>
        <p:nvSpPr>
          <p:cNvPr id="3" name="Content Placeholder 2">
            <a:extLst>
              <a:ext uri="{FF2B5EF4-FFF2-40B4-BE49-F238E27FC236}">
                <a16:creationId xmlns:a16="http://schemas.microsoft.com/office/drawing/2014/main" id="{8C04C0CB-FF4D-47BA-9B25-050D024AA6A9}"/>
              </a:ext>
            </a:extLst>
          </p:cNvPr>
          <p:cNvSpPr>
            <a:spLocks noGrp="1"/>
          </p:cNvSpPr>
          <p:nvPr>
            <p:ph idx="1"/>
          </p:nvPr>
        </p:nvSpPr>
        <p:spPr>
          <a:xfrm>
            <a:off x="4303581" y="1508289"/>
            <a:ext cx="7545911" cy="5081047"/>
          </a:xfrm>
        </p:spPr>
        <p:txBody>
          <a:bodyPr>
            <a:normAutofit/>
          </a:bodyPr>
          <a:lstStyle/>
          <a:p>
            <a:pPr marL="0" marR="0" indent="0">
              <a:lnSpc>
                <a:spcPct val="115000"/>
              </a:lnSpc>
              <a:spcBef>
                <a:spcPts val="0"/>
              </a:spcBef>
              <a:spcAft>
                <a:spcPts val="0"/>
              </a:spcAft>
              <a:buNone/>
            </a:pPr>
            <a:r>
              <a:rPr lang="en-US" sz="1800" dirty="0">
                <a:ea typeface="Calibri" panose="020F0502020204030204" pitchFamily="34" charset="0"/>
                <a:cs typeface="Times New Roman" panose="02020603050405020304" pitchFamily="18" charset="0"/>
              </a:rPr>
              <a:t>The benefits of walking are countless. Two exciting aging related benefits of walking are that it can decrease biological age and can improve memory. What does decreasing biological age mean? It means that, if a person participates in a vigorous walking routine, their number of functional years (years that they are independent) can increase by </a:t>
            </a:r>
            <a:r>
              <a:rPr lang="en-US" sz="1800" i="1" dirty="0">
                <a:ea typeface="Calibri" panose="020F0502020204030204" pitchFamily="34" charset="0"/>
                <a:cs typeface="Times New Roman" panose="02020603050405020304" pitchFamily="18" charset="0"/>
              </a:rPr>
              <a:t>12 years</a:t>
            </a:r>
            <a:r>
              <a:rPr lang="en-US" sz="1800" dirty="0">
                <a:ea typeface="Calibri" panose="020F0502020204030204" pitchFamily="34" charset="0"/>
                <a:cs typeface="Times New Roman" panose="02020603050405020304" pitchFamily="18" charset="0"/>
              </a:rPr>
              <a:t>.</a:t>
            </a:r>
            <a:r>
              <a:rPr lang="en-US" sz="1800" baseline="30000" dirty="0">
                <a:ea typeface="Calibri" panose="020F0502020204030204" pitchFamily="34" charset="0"/>
                <a:cs typeface="Times New Roman" panose="02020603050405020304" pitchFamily="18" charset="0"/>
              </a:rPr>
              <a:t> </a:t>
            </a:r>
            <a:r>
              <a:rPr lang="en-US" sz="1800" dirty="0">
                <a:ea typeface="Calibri" panose="020F0502020204030204" pitchFamily="34" charset="0"/>
                <a:cs typeface="Times New Roman" panose="02020603050405020304" pitchFamily="18" charset="0"/>
              </a:rPr>
              <a:t>To add to that, a study of 18,000 women showed that those who walked had better memory, learning and attention. These aging specific benefits, combined with the numerous health benefits, make walking a “no brainer”. Let’s get walking! </a:t>
            </a:r>
          </a:p>
          <a:p>
            <a:pPr marL="0" lvl="0" indent="0">
              <a:buNone/>
            </a:pPr>
            <a:r>
              <a:rPr lang="en-US" sz="1800" dirty="0">
                <a:solidFill>
                  <a:prstClr val="black"/>
                </a:solidFill>
              </a:rPr>
              <a:t>______________________________________________</a:t>
            </a:r>
            <a:endParaRPr lang="en-US" sz="1800" b="1" u="sng" dirty="0">
              <a:effectLst/>
              <a:ea typeface="Calibri" panose="020F0502020204030204" pitchFamily="34" charset="0"/>
              <a:cs typeface="Times New Roman" panose="02020603050405020304" pitchFamily="18" charset="0"/>
            </a:endParaRPr>
          </a:p>
          <a:p>
            <a:pPr marL="0" indent="0">
              <a:buNone/>
            </a:pPr>
            <a:r>
              <a:rPr lang="en-US" sz="1800" b="1" u="sng" dirty="0"/>
              <a:t>Discussion Questions:</a:t>
            </a:r>
            <a:endParaRPr lang="en-US" sz="1800" dirty="0"/>
          </a:p>
          <a:p>
            <a:pPr marL="342900" marR="0" lvl="0" indent="-342900">
              <a:lnSpc>
                <a:spcPct val="115000"/>
              </a:lnSpc>
              <a:spcBef>
                <a:spcPts val="0"/>
              </a:spcBef>
              <a:spcAft>
                <a:spcPts val="0"/>
              </a:spcAft>
              <a:buFont typeface="Symbol" panose="05050102010706020507" pitchFamily="18" charset="2"/>
              <a:buChar char=""/>
            </a:pPr>
            <a:r>
              <a:rPr lang="en-US" sz="1800" dirty="0">
                <a:ea typeface="Calibri" panose="020F0502020204030204" pitchFamily="34" charset="0"/>
                <a:cs typeface="Times New Roman" panose="02020603050405020304" pitchFamily="18" charset="0"/>
              </a:rPr>
              <a:t>Walking has so many benefits. What do you see as the benefits?</a:t>
            </a:r>
          </a:p>
          <a:p>
            <a:pPr marL="342900" marR="0" lvl="0" indent="-342900">
              <a:lnSpc>
                <a:spcPct val="115000"/>
              </a:lnSpc>
              <a:spcBef>
                <a:spcPts val="0"/>
              </a:spcBef>
              <a:spcAft>
                <a:spcPts val="0"/>
              </a:spcAft>
              <a:buFont typeface="Symbol" panose="05050102010706020507" pitchFamily="18" charset="2"/>
              <a:buChar char=""/>
            </a:pPr>
            <a:r>
              <a:rPr lang="en-US" sz="1800" dirty="0">
                <a:ea typeface="Calibri" panose="020F0502020204030204" pitchFamily="34" charset="0"/>
                <a:cs typeface="Times New Roman" panose="02020603050405020304" pitchFamily="18" charset="0"/>
              </a:rPr>
              <a:t>What motivates you to walk?</a:t>
            </a:r>
          </a:p>
          <a:p>
            <a:pPr marL="342900" marR="0" lvl="0" indent="-342900">
              <a:lnSpc>
                <a:spcPct val="115000"/>
              </a:lnSpc>
              <a:spcBef>
                <a:spcPts val="0"/>
              </a:spcBef>
              <a:spcAft>
                <a:spcPts val="0"/>
              </a:spcAft>
              <a:buFont typeface="Symbol" panose="05050102010706020507" pitchFamily="18" charset="2"/>
              <a:buChar char=""/>
            </a:pPr>
            <a:r>
              <a:rPr lang="en-US" sz="1800" dirty="0">
                <a:ea typeface="Calibri" panose="020F0502020204030204" pitchFamily="34" charset="0"/>
                <a:cs typeface="Times New Roman" panose="02020603050405020304" pitchFamily="18" charset="0"/>
              </a:rPr>
              <a:t>How can our community help support you increasing your time walking? </a:t>
            </a:r>
          </a:p>
        </p:txBody>
      </p:sp>
      <p:sp>
        <p:nvSpPr>
          <p:cNvPr id="4" name="Rectangle 3">
            <a:extLst>
              <a:ext uri="{FF2B5EF4-FFF2-40B4-BE49-F238E27FC236}">
                <a16:creationId xmlns:a16="http://schemas.microsoft.com/office/drawing/2014/main" id="{F04B96B5-60D2-498B-A7AF-CF3339FE33DA}"/>
              </a:ext>
            </a:extLst>
          </p:cNvPr>
          <p:cNvSpPr/>
          <p:nvPr/>
        </p:nvSpPr>
        <p:spPr>
          <a:xfrm>
            <a:off x="0" y="-5396"/>
            <a:ext cx="418289" cy="6863396"/>
          </a:xfrm>
          <a:prstGeom prst="rect">
            <a:avLst/>
          </a:prstGeom>
          <a:solidFill>
            <a:srgbClr val="15BAA6"/>
          </a:solidFill>
          <a:ln>
            <a:solidFill>
              <a:srgbClr val="15BA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descr="A close up of a logo&#10;&#10;Description generated with high confidence">
            <a:extLst>
              <a:ext uri="{FF2B5EF4-FFF2-40B4-BE49-F238E27FC236}">
                <a16:creationId xmlns:a16="http://schemas.microsoft.com/office/drawing/2014/main" id="{6059C140-3C1E-407E-A828-742C6942EF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9684" y="3074035"/>
            <a:ext cx="2442502" cy="880234"/>
          </a:xfrm>
          <a:prstGeom prst="rect">
            <a:avLst/>
          </a:prstGeom>
        </p:spPr>
      </p:pic>
    </p:spTree>
    <p:extLst>
      <p:ext uri="{BB962C8B-B14F-4D97-AF65-F5344CB8AC3E}">
        <p14:creationId xmlns:p14="http://schemas.microsoft.com/office/powerpoint/2010/main" val="28056675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5E967-F847-4FFF-947D-CD0A7996832F}"/>
              </a:ext>
            </a:extLst>
          </p:cNvPr>
          <p:cNvSpPr>
            <a:spLocks noGrp="1"/>
          </p:cNvSpPr>
          <p:nvPr>
            <p:ph type="title"/>
          </p:nvPr>
        </p:nvSpPr>
        <p:spPr>
          <a:xfrm>
            <a:off x="603315" y="282804"/>
            <a:ext cx="9285402" cy="1325563"/>
          </a:xfrm>
        </p:spPr>
        <p:txBody>
          <a:bodyPr>
            <a:normAutofit/>
          </a:bodyPr>
          <a:lstStyle/>
          <a:p>
            <a:r>
              <a:rPr lang="en-US" dirty="0">
                <a:solidFill>
                  <a:srgbClr val="15BAA6"/>
                </a:solidFill>
              </a:rPr>
              <a:t>Aquatic Exercise/Water Aerobics- Part 1</a:t>
            </a:r>
          </a:p>
        </p:txBody>
      </p:sp>
      <p:sp>
        <p:nvSpPr>
          <p:cNvPr id="3" name="Content Placeholder 2">
            <a:extLst>
              <a:ext uri="{FF2B5EF4-FFF2-40B4-BE49-F238E27FC236}">
                <a16:creationId xmlns:a16="http://schemas.microsoft.com/office/drawing/2014/main" id="{8C04C0CB-FF4D-47BA-9B25-050D024AA6A9}"/>
              </a:ext>
            </a:extLst>
          </p:cNvPr>
          <p:cNvSpPr>
            <a:spLocks noGrp="1"/>
          </p:cNvSpPr>
          <p:nvPr>
            <p:ph idx="1"/>
          </p:nvPr>
        </p:nvSpPr>
        <p:spPr>
          <a:xfrm>
            <a:off x="749676" y="1494149"/>
            <a:ext cx="7545911" cy="5081047"/>
          </a:xfrm>
        </p:spPr>
        <p:txBody>
          <a:bodyPr>
            <a:normAutofit/>
          </a:bodyPr>
          <a:lstStyle/>
          <a:p>
            <a:pPr marL="0" marR="0" indent="0">
              <a:lnSpc>
                <a:spcPct val="115000"/>
              </a:lnSpc>
              <a:spcBef>
                <a:spcPts val="0"/>
              </a:spcBef>
              <a:spcAft>
                <a:spcPts val="1000"/>
              </a:spcAft>
              <a:buNone/>
            </a:pPr>
            <a:r>
              <a:rPr lang="en-US" sz="1800" dirty="0">
                <a:latin typeface="Calibri" panose="020F0502020204030204" pitchFamily="34" charset="0"/>
                <a:ea typeface="Times New Roman" panose="02020603050405020304" pitchFamily="18" charset="0"/>
                <a:cs typeface="Times New Roman" panose="02020603050405020304" pitchFamily="18" charset="0"/>
              </a:rPr>
              <a:t>Water aerobics are not always viewed as an exercise for all ages. However, water exercise is a great alternative to exercise on land. The combination of buoyancy and resistance provides an excellent workout. This is especially true for people who have a limitation to exercising on land. Water immersion reduces blood pressure and stress hormones. In addition, immersion strengthens breathing muscles, enhances the efficiency of our hearts, improves kidney function and increases blood circulation to our muscles. </a:t>
            </a:r>
            <a:r>
              <a:rPr lang="en-US" sz="1800" dirty="0">
                <a:solidFill>
                  <a:prstClr val="black"/>
                </a:solidFill>
              </a:rPr>
              <a:t>_____________________________________________</a:t>
            </a:r>
            <a:endParaRPr lang="en-US" sz="1800" b="1" u="sng" dirty="0">
              <a:effectLst/>
              <a:ea typeface="Calibri" panose="020F0502020204030204" pitchFamily="34" charset="0"/>
              <a:cs typeface="Times New Roman" panose="02020603050405020304" pitchFamily="18" charset="0"/>
            </a:endParaRPr>
          </a:p>
          <a:p>
            <a:pPr marL="0" indent="0">
              <a:buNone/>
            </a:pPr>
            <a:r>
              <a:rPr lang="en-US" sz="1800" b="1" u="sng" dirty="0"/>
              <a:t>Discussion Questions:</a:t>
            </a:r>
            <a:endParaRPr lang="en-US" sz="1800" dirty="0"/>
          </a:p>
          <a:p>
            <a:pPr marL="342900" marR="0" lvl="0" indent="-342900">
              <a:lnSpc>
                <a:spcPct val="115000"/>
              </a:lnSpc>
              <a:spcBef>
                <a:spcPts val="0"/>
              </a:spcBef>
              <a:spcAft>
                <a:spcPts val="0"/>
              </a:spcAft>
              <a:buFont typeface="Symbol" panose="05050102010706020507" pitchFamily="18" charset="2"/>
              <a:buChar char=""/>
            </a:pPr>
            <a:r>
              <a:rPr lang="en-US" sz="1800" dirty="0">
                <a:latin typeface="Calibri" panose="020F0502020204030204" pitchFamily="34" charset="0"/>
                <a:ea typeface="Times New Roman" panose="02020603050405020304" pitchFamily="18" charset="0"/>
                <a:cs typeface="Times New Roman" panose="02020603050405020304" pitchFamily="18" charset="0"/>
              </a:rPr>
              <a:t>Who has tried water aerobics? If you have, how did you feel after participating? </a:t>
            </a:r>
            <a:endParaRPr lang="en-US" sz="1600" dirty="0">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800" dirty="0">
                <a:latin typeface="Calibri" panose="020F0502020204030204" pitchFamily="34" charset="0"/>
                <a:ea typeface="Times New Roman" panose="02020603050405020304" pitchFamily="18" charset="0"/>
                <a:cs typeface="Times New Roman" panose="02020603050405020304" pitchFamily="18" charset="0"/>
              </a:rPr>
              <a:t>With the many benefits, what do you think stops people from participating? </a:t>
            </a:r>
            <a:endParaRPr lang="en-US" sz="1600" dirty="0">
              <a:latin typeface="Calibri" panose="020F0502020204030204" pitchFamily="34" charset="0"/>
              <a:ea typeface="Times New Roman" panose="02020603050405020304" pitchFamily="18" charset="0"/>
              <a:cs typeface="Times New Roman" panose="02020603050405020304" pitchFamily="18" charset="0"/>
            </a:endParaRPr>
          </a:p>
          <a:p>
            <a:pPr marR="0" indent="0">
              <a:lnSpc>
                <a:spcPct val="115000"/>
              </a:lnSpc>
              <a:spcBef>
                <a:spcPts val="0"/>
              </a:spcBef>
              <a:spcAft>
                <a:spcPts val="1000"/>
              </a:spcAft>
              <a:buNone/>
            </a:pPr>
            <a:endParaRPr lang="en-US" sz="16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Rectangle 3">
            <a:extLst>
              <a:ext uri="{FF2B5EF4-FFF2-40B4-BE49-F238E27FC236}">
                <a16:creationId xmlns:a16="http://schemas.microsoft.com/office/drawing/2014/main" id="{F04B96B5-60D2-498B-A7AF-CF3339FE33DA}"/>
              </a:ext>
            </a:extLst>
          </p:cNvPr>
          <p:cNvSpPr/>
          <p:nvPr/>
        </p:nvSpPr>
        <p:spPr>
          <a:xfrm>
            <a:off x="0" y="-5396"/>
            <a:ext cx="418289" cy="6863396"/>
          </a:xfrm>
          <a:prstGeom prst="rect">
            <a:avLst/>
          </a:prstGeom>
          <a:solidFill>
            <a:srgbClr val="15BAA6"/>
          </a:solidFill>
          <a:ln>
            <a:solidFill>
              <a:srgbClr val="15BA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descr="A close up of a logo&#10;&#10;Description generated with high confidence">
            <a:extLst>
              <a:ext uri="{FF2B5EF4-FFF2-40B4-BE49-F238E27FC236}">
                <a16:creationId xmlns:a16="http://schemas.microsoft.com/office/drawing/2014/main" id="{6059C140-3C1E-407E-A828-742C6942EF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9822" y="3154438"/>
            <a:ext cx="2442502" cy="880234"/>
          </a:xfrm>
          <a:prstGeom prst="rect">
            <a:avLst/>
          </a:prstGeom>
        </p:spPr>
      </p:pic>
    </p:spTree>
    <p:extLst>
      <p:ext uri="{BB962C8B-B14F-4D97-AF65-F5344CB8AC3E}">
        <p14:creationId xmlns:p14="http://schemas.microsoft.com/office/powerpoint/2010/main" val="30517123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5E967-F847-4FFF-947D-CD0A7996832F}"/>
              </a:ext>
            </a:extLst>
          </p:cNvPr>
          <p:cNvSpPr>
            <a:spLocks noGrp="1"/>
          </p:cNvSpPr>
          <p:nvPr>
            <p:ph type="title"/>
          </p:nvPr>
        </p:nvSpPr>
        <p:spPr>
          <a:xfrm>
            <a:off x="603315" y="282804"/>
            <a:ext cx="9285402" cy="1325563"/>
          </a:xfrm>
        </p:spPr>
        <p:txBody>
          <a:bodyPr>
            <a:normAutofit/>
          </a:bodyPr>
          <a:lstStyle/>
          <a:p>
            <a:r>
              <a:rPr lang="en-US" dirty="0">
                <a:solidFill>
                  <a:srgbClr val="15BAA6"/>
                </a:solidFill>
              </a:rPr>
              <a:t>Aquatic Exercise/Water Aerobics- Part 2</a:t>
            </a:r>
          </a:p>
        </p:txBody>
      </p:sp>
      <p:sp>
        <p:nvSpPr>
          <p:cNvPr id="3" name="Content Placeholder 2">
            <a:extLst>
              <a:ext uri="{FF2B5EF4-FFF2-40B4-BE49-F238E27FC236}">
                <a16:creationId xmlns:a16="http://schemas.microsoft.com/office/drawing/2014/main" id="{8C04C0CB-FF4D-47BA-9B25-050D024AA6A9}"/>
              </a:ext>
            </a:extLst>
          </p:cNvPr>
          <p:cNvSpPr>
            <a:spLocks noGrp="1"/>
          </p:cNvSpPr>
          <p:nvPr>
            <p:ph idx="1"/>
          </p:nvPr>
        </p:nvSpPr>
        <p:spPr>
          <a:xfrm>
            <a:off x="749676" y="1494149"/>
            <a:ext cx="7545911" cy="5081047"/>
          </a:xfrm>
        </p:spPr>
        <p:txBody>
          <a:bodyPr>
            <a:normAutofit/>
          </a:bodyPr>
          <a:lstStyle/>
          <a:p>
            <a:pPr marL="0" marR="0" indent="0">
              <a:lnSpc>
                <a:spcPct val="115000"/>
              </a:lnSpc>
              <a:spcBef>
                <a:spcPts val="0"/>
              </a:spcBef>
              <a:spcAft>
                <a:spcPts val="1000"/>
              </a:spcAft>
              <a:buNone/>
            </a:pPr>
            <a:r>
              <a:rPr lang="en-US" sz="1800" dirty="0">
                <a:latin typeface="Calibri" panose="020F0502020204030204" pitchFamily="34" charset="0"/>
                <a:ea typeface="Times New Roman" panose="02020603050405020304" pitchFamily="18" charset="0"/>
                <a:cs typeface="Times New Roman" panose="02020603050405020304" pitchFamily="18" charset="0"/>
              </a:rPr>
              <a:t>Aquatic exercise is more popular than ever: everyone from athletes to fitness beginners are benefitting from water workouts! Aquatic exercise helps to increase strength, flexibility and endurance, and is safer than other types of exercise. Because there is less gravity in the water, there is less risk of injury. Research has shown that aquatic exercise increases bone density in older adults. In short, whether you’re an older adult, a competitive athlete, overweight, recovering from injury, pregnant, or dealing with chronic pain, water workouts are a good option to consider!</a:t>
            </a:r>
            <a:r>
              <a:rPr lang="en-US" sz="1800" baseline="30000" dirty="0">
                <a:latin typeface="Calibri" panose="020F0502020204030204" pitchFamily="34" charset="0"/>
                <a:ea typeface="Times New Roman" panose="02020603050405020304" pitchFamily="18" charset="0"/>
                <a:cs typeface="Times New Roman" panose="02020603050405020304" pitchFamily="18" charset="0"/>
              </a:rPr>
              <a:t> </a:t>
            </a:r>
            <a:r>
              <a:rPr lang="en-US" sz="1800" dirty="0">
                <a:solidFill>
                  <a:prstClr val="black"/>
                </a:solidFill>
              </a:rPr>
              <a:t>_____________________________________________</a:t>
            </a:r>
            <a:endParaRPr lang="en-US" sz="1800" b="1" u="sng" dirty="0">
              <a:solidFill>
                <a:prstClr val="black"/>
              </a:solidFill>
              <a:cs typeface="Times New Roman" panose="02020603050405020304" pitchFamily="18" charset="0"/>
            </a:endParaRPr>
          </a:p>
          <a:p>
            <a:pPr marL="0" marR="0" indent="0">
              <a:lnSpc>
                <a:spcPct val="115000"/>
              </a:lnSpc>
              <a:spcBef>
                <a:spcPts val="0"/>
              </a:spcBef>
              <a:spcAft>
                <a:spcPts val="1000"/>
              </a:spcAft>
              <a:buNone/>
            </a:pPr>
            <a:r>
              <a:rPr lang="en-US" sz="1800" b="1" u="sng" dirty="0"/>
              <a:t>Discussion Questions:</a:t>
            </a:r>
            <a:endParaRPr lang="en-US" sz="1800" dirty="0"/>
          </a:p>
          <a:p>
            <a:pPr marL="342900" marR="0" lvl="0" indent="-342900">
              <a:lnSpc>
                <a:spcPct val="115000"/>
              </a:lnSpc>
              <a:spcBef>
                <a:spcPts val="0"/>
              </a:spcBef>
              <a:spcAft>
                <a:spcPts val="0"/>
              </a:spcAft>
              <a:buFont typeface="Symbol" panose="05050102010706020507" pitchFamily="18" charset="2"/>
              <a:buChar char=""/>
            </a:pPr>
            <a:r>
              <a:rPr lang="en-US" sz="1800" dirty="0">
                <a:latin typeface="Calibri" panose="020F0502020204030204" pitchFamily="34" charset="0"/>
                <a:ea typeface="Times New Roman" panose="02020603050405020304" pitchFamily="18" charset="0"/>
                <a:cs typeface="Times New Roman" panose="02020603050405020304" pitchFamily="18" charset="0"/>
              </a:rPr>
              <a:t>What opportunities are there in your area for aquatic exercise?</a:t>
            </a:r>
            <a:endParaRPr lang="en-US" sz="1600" dirty="0">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800" dirty="0">
                <a:latin typeface="Calibri" panose="020F0502020204030204" pitchFamily="34" charset="0"/>
                <a:ea typeface="Times New Roman" panose="02020603050405020304" pitchFamily="18" charset="0"/>
                <a:cs typeface="Times New Roman" panose="02020603050405020304" pitchFamily="18" charset="0"/>
              </a:rPr>
              <a:t>What would prevent you from trying an aquatic exercise class?</a:t>
            </a:r>
            <a:endParaRPr lang="en-US" sz="1600" dirty="0">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800" dirty="0">
                <a:latin typeface="Calibri" panose="020F0502020204030204" pitchFamily="34" charset="0"/>
                <a:ea typeface="Times New Roman" panose="02020603050405020304" pitchFamily="18" charset="0"/>
                <a:cs typeface="Times New Roman" panose="02020603050405020304" pitchFamily="18" charset="0"/>
              </a:rPr>
              <a:t>How might you benefit from this type of activity?</a:t>
            </a:r>
            <a:endParaRPr lang="en-US" sz="1600" dirty="0">
              <a:latin typeface="Calibri" panose="020F0502020204030204" pitchFamily="34" charset="0"/>
              <a:ea typeface="Times New Roman" panose="02020603050405020304" pitchFamily="18" charset="0"/>
              <a:cs typeface="Times New Roman" panose="02020603050405020304" pitchFamily="18" charset="0"/>
            </a:endParaRPr>
          </a:p>
          <a:p>
            <a:pPr marR="0" indent="0">
              <a:lnSpc>
                <a:spcPct val="115000"/>
              </a:lnSpc>
              <a:spcBef>
                <a:spcPts val="0"/>
              </a:spcBef>
              <a:spcAft>
                <a:spcPts val="1000"/>
              </a:spcAft>
              <a:buNone/>
            </a:pPr>
            <a:endParaRPr lang="en-US" sz="16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Rectangle 3">
            <a:extLst>
              <a:ext uri="{FF2B5EF4-FFF2-40B4-BE49-F238E27FC236}">
                <a16:creationId xmlns:a16="http://schemas.microsoft.com/office/drawing/2014/main" id="{F04B96B5-60D2-498B-A7AF-CF3339FE33DA}"/>
              </a:ext>
            </a:extLst>
          </p:cNvPr>
          <p:cNvSpPr/>
          <p:nvPr/>
        </p:nvSpPr>
        <p:spPr>
          <a:xfrm>
            <a:off x="0" y="-5396"/>
            <a:ext cx="418289" cy="6863396"/>
          </a:xfrm>
          <a:prstGeom prst="rect">
            <a:avLst/>
          </a:prstGeom>
          <a:solidFill>
            <a:srgbClr val="15BAA6"/>
          </a:solidFill>
          <a:ln>
            <a:solidFill>
              <a:srgbClr val="15BA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descr="A close up of a logo&#10;&#10;Description generated with high confidence">
            <a:extLst>
              <a:ext uri="{FF2B5EF4-FFF2-40B4-BE49-F238E27FC236}">
                <a16:creationId xmlns:a16="http://schemas.microsoft.com/office/drawing/2014/main" id="{6059C140-3C1E-407E-A828-742C6942EF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9822" y="3154438"/>
            <a:ext cx="2442502" cy="880234"/>
          </a:xfrm>
          <a:prstGeom prst="rect">
            <a:avLst/>
          </a:prstGeom>
        </p:spPr>
      </p:pic>
    </p:spTree>
    <p:extLst>
      <p:ext uri="{BB962C8B-B14F-4D97-AF65-F5344CB8AC3E}">
        <p14:creationId xmlns:p14="http://schemas.microsoft.com/office/powerpoint/2010/main" val="3495651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5E967-F847-4FFF-947D-CD0A7996832F}"/>
              </a:ext>
            </a:extLst>
          </p:cNvPr>
          <p:cNvSpPr>
            <a:spLocks noGrp="1"/>
          </p:cNvSpPr>
          <p:nvPr>
            <p:ph type="title"/>
          </p:nvPr>
        </p:nvSpPr>
        <p:spPr>
          <a:xfrm>
            <a:off x="4303581" y="268664"/>
            <a:ext cx="6703141" cy="1325563"/>
          </a:xfrm>
        </p:spPr>
        <p:txBody>
          <a:bodyPr>
            <a:normAutofit/>
          </a:bodyPr>
          <a:lstStyle/>
          <a:p>
            <a:r>
              <a:rPr lang="en-US" dirty="0">
                <a:solidFill>
                  <a:srgbClr val="15BAA6"/>
                </a:solidFill>
              </a:rPr>
              <a:t>Dance</a:t>
            </a:r>
          </a:p>
        </p:txBody>
      </p:sp>
      <p:sp>
        <p:nvSpPr>
          <p:cNvPr id="3" name="Content Placeholder 2">
            <a:extLst>
              <a:ext uri="{FF2B5EF4-FFF2-40B4-BE49-F238E27FC236}">
                <a16:creationId xmlns:a16="http://schemas.microsoft.com/office/drawing/2014/main" id="{8C04C0CB-FF4D-47BA-9B25-050D024AA6A9}"/>
              </a:ext>
            </a:extLst>
          </p:cNvPr>
          <p:cNvSpPr>
            <a:spLocks noGrp="1"/>
          </p:cNvSpPr>
          <p:nvPr>
            <p:ph idx="1"/>
          </p:nvPr>
        </p:nvSpPr>
        <p:spPr>
          <a:xfrm>
            <a:off x="4303581" y="1508289"/>
            <a:ext cx="7545911" cy="5081047"/>
          </a:xfrm>
        </p:spPr>
        <p:txBody>
          <a:bodyPr>
            <a:normAutofit/>
          </a:bodyPr>
          <a:lstStyle/>
          <a:p>
            <a:pPr marL="0" indent="0">
              <a:buNone/>
            </a:pPr>
            <a:r>
              <a:rPr lang="en-US" sz="2000" dirty="0"/>
              <a:t>Getting regular exercise helps to improve your mood, fight disease and maintain weight. There are many ways people can get physically active.  Dancing, for example, is a fun way to get exercise. Dancing has also been linked to lowering the risk of dementia. Exercising through dance has the added benefit of being a social activity as well. </a:t>
            </a:r>
          </a:p>
          <a:p>
            <a:pPr marL="0" lvl="0" indent="0">
              <a:buNone/>
            </a:pPr>
            <a:r>
              <a:rPr lang="en-US" sz="2000" dirty="0">
                <a:solidFill>
                  <a:prstClr val="black"/>
                </a:solidFill>
              </a:rPr>
              <a:t>____________________________________________________</a:t>
            </a:r>
            <a:endParaRPr lang="en-US" sz="2000" b="1" u="sng" dirty="0">
              <a:effectLst/>
              <a:ea typeface="Calibri" panose="020F0502020204030204" pitchFamily="34" charset="0"/>
              <a:cs typeface="Times New Roman" panose="02020603050405020304" pitchFamily="18" charset="0"/>
            </a:endParaRPr>
          </a:p>
          <a:p>
            <a:pPr marL="0" indent="0">
              <a:buNone/>
            </a:pPr>
            <a:r>
              <a:rPr lang="en-US" sz="2000" b="1" u="sng" dirty="0"/>
              <a:t>Discussion Questions:</a:t>
            </a:r>
            <a:endParaRPr lang="en-US" sz="2000" dirty="0"/>
          </a:p>
          <a:p>
            <a:pPr marL="342900" marR="0" lvl="0" indent="-342900">
              <a:lnSpc>
                <a:spcPct val="115000"/>
              </a:lnSpc>
              <a:spcBef>
                <a:spcPts val="0"/>
              </a:spcBef>
              <a:spcAft>
                <a:spcPts val="0"/>
              </a:spcAft>
              <a:buFont typeface="Symbol" panose="05050102010706020507" pitchFamily="18" charset="2"/>
              <a:buChar char=""/>
            </a:pPr>
            <a:r>
              <a:rPr lang="en-US" sz="2000" dirty="0">
                <a:ea typeface="Calibri" panose="020F0502020204030204" pitchFamily="34" charset="0"/>
                <a:cs typeface="Calibri" panose="020F0502020204030204" pitchFamily="34" charset="0"/>
              </a:rPr>
              <a:t>What type of music makes you get up and dance?</a:t>
            </a:r>
            <a:endParaRPr lang="en-US" sz="2000" dirty="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2000" dirty="0">
                <a:ea typeface="Calibri" panose="020F0502020204030204" pitchFamily="34" charset="0"/>
                <a:cs typeface="Calibri" panose="020F0502020204030204" pitchFamily="34" charset="0"/>
              </a:rPr>
              <a:t>What is your favorite type of dance? (salsa, ballroom, etc.)</a:t>
            </a:r>
            <a:endParaRPr lang="en-US" sz="2000" dirty="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2000" dirty="0">
                <a:ea typeface="Calibri" panose="020F0502020204030204" pitchFamily="34" charset="0"/>
                <a:cs typeface="Calibri" panose="020F0502020204030204" pitchFamily="34" charset="0"/>
              </a:rPr>
              <a:t>What opportunities to dance do you have in a social setting?</a:t>
            </a:r>
            <a:endParaRPr lang="en-US" sz="2000" dirty="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F04B96B5-60D2-498B-A7AF-CF3339FE33DA}"/>
              </a:ext>
            </a:extLst>
          </p:cNvPr>
          <p:cNvSpPr/>
          <p:nvPr/>
        </p:nvSpPr>
        <p:spPr>
          <a:xfrm>
            <a:off x="0" y="-5396"/>
            <a:ext cx="418289" cy="6863396"/>
          </a:xfrm>
          <a:prstGeom prst="rect">
            <a:avLst/>
          </a:prstGeom>
          <a:solidFill>
            <a:srgbClr val="15BAA6"/>
          </a:solidFill>
          <a:ln>
            <a:solidFill>
              <a:srgbClr val="15BA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descr="A close up of a logo&#10;&#10;Description generated with high confidence">
            <a:extLst>
              <a:ext uri="{FF2B5EF4-FFF2-40B4-BE49-F238E27FC236}">
                <a16:creationId xmlns:a16="http://schemas.microsoft.com/office/drawing/2014/main" id="{6059C140-3C1E-407E-A828-742C6942EF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9684" y="3074035"/>
            <a:ext cx="2442502" cy="880234"/>
          </a:xfrm>
          <a:prstGeom prst="rect">
            <a:avLst/>
          </a:prstGeom>
        </p:spPr>
      </p:pic>
    </p:spTree>
    <p:extLst>
      <p:ext uri="{BB962C8B-B14F-4D97-AF65-F5344CB8AC3E}">
        <p14:creationId xmlns:p14="http://schemas.microsoft.com/office/powerpoint/2010/main" val="9843217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5E967-F847-4FFF-947D-CD0A7996832F}"/>
              </a:ext>
            </a:extLst>
          </p:cNvPr>
          <p:cNvSpPr>
            <a:spLocks noGrp="1"/>
          </p:cNvSpPr>
          <p:nvPr>
            <p:ph type="title"/>
          </p:nvPr>
        </p:nvSpPr>
        <p:spPr>
          <a:xfrm>
            <a:off x="4303581" y="268664"/>
            <a:ext cx="6703141" cy="1325563"/>
          </a:xfrm>
        </p:spPr>
        <p:txBody>
          <a:bodyPr>
            <a:normAutofit/>
          </a:bodyPr>
          <a:lstStyle/>
          <a:p>
            <a:r>
              <a:rPr lang="en-US" dirty="0">
                <a:solidFill>
                  <a:srgbClr val="15BAA6"/>
                </a:solidFill>
              </a:rPr>
              <a:t>The Lifestyle Review </a:t>
            </a:r>
          </a:p>
        </p:txBody>
      </p:sp>
      <p:sp>
        <p:nvSpPr>
          <p:cNvPr id="3" name="Content Placeholder 2">
            <a:extLst>
              <a:ext uri="{FF2B5EF4-FFF2-40B4-BE49-F238E27FC236}">
                <a16:creationId xmlns:a16="http://schemas.microsoft.com/office/drawing/2014/main" id="{8C04C0CB-FF4D-47BA-9B25-050D024AA6A9}"/>
              </a:ext>
            </a:extLst>
          </p:cNvPr>
          <p:cNvSpPr>
            <a:spLocks noGrp="1"/>
          </p:cNvSpPr>
          <p:nvPr>
            <p:ph idx="1"/>
          </p:nvPr>
        </p:nvSpPr>
        <p:spPr>
          <a:xfrm>
            <a:off x="4303581" y="1508289"/>
            <a:ext cx="7545911" cy="5081047"/>
          </a:xfrm>
        </p:spPr>
        <p:txBody>
          <a:bodyPr>
            <a:normAutofit/>
          </a:bodyPr>
          <a:lstStyle/>
          <a:p>
            <a:pPr marL="0" marR="0" indent="0">
              <a:lnSpc>
                <a:spcPct val="115000"/>
              </a:lnSpc>
              <a:spcBef>
                <a:spcPts val="0"/>
              </a:spcBef>
              <a:spcAft>
                <a:spcPts val="0"/>
              </a:spcAft>
              <a:buNone/>
            </a:pPr>
            <a:r>
              <a:rPr lang="en-US" sz="1800" dirty="0">
                <a:ea typeface="Calibri" panose="020F0502020204030204" pitchFamily="34" charset="0"/>
                <a:cs typeface="Times New Roman" panose="02020603050405020304" pitchFamily="18" charset="0"/>
              </a:rPr>
              <a:t>The Lifestyle Review looks at whole-person wellness. It takes a snap-shot of physical, intellectual, social and spiritual activities. It was designed by the Masterpiece Living advisory board to provide people with feedback about their successful aging endeavors. This process is different for each person. The report for the Lifestyle review highlights strengths and opportunities in the four areas of wellness.</a:t>
            </a:r>
          </a:p>
          <a:p>
            <a:pPr marL="0" lvl="0" indent="0">
              <a:buNone/>
            </a:pPr>
            <a:r>
              <a:rPr lang="en-US" sz="1800" dirty="0">
                <a:solidFill>
                  <a:prstClr val="black"/>
                </a:solidFill>
              </a:rPr>
              <a:t>____________________________________________________</a:t>
            </a:r>
            <a:endParaRPr lang="en-US" sz="1800" b="1" u="sng" dirty="0">
              <a:effectLst/>
              <a:ea typeface="Calibri" panose="020F0502020204030204" pitchFamily="34" charset="0"/>
              <a:cs typeface="Times New Roman" panose="02020603050405020304" pitchFamily="18" charset="0"/>
            </a:endParaRPr>
          </a:p>
          <a:p>
            <a:pPr marL="0" indent="0">
              <a:buNone/>
            </a:pPr>
            <a:r>
              <a:rPr lang="en-US" sz="1800" b="1" u="sng" dirty="0"/>
              <a:t>Discussion Questions:</a:t>
            </a:r>
            <a:endParaRPr lang="en-US" sz="1800" dirty="0"/>
          </a:p>
          <a:p>
            <a:pPr lvl="0"/>
            <a:r>
              <a:rPr lang="en-US" sz="1800" dirty="0"/>
              <a:t>How do you ensure that you are reaching balance in your life? </a:t>
            </a:r>
          </a:p>
          <a:p>
            <a:pPr lvl="0"/>
            <a:r>
              <a:rPr lang="en-US" sz="1800" dirty="0"/>
              <a:t>What are the benefits of taking the lifestyle review? </a:t>
            </a:r>
          </a:p>
          <a:p>
            <a:pPr lvl="0"/>
            <a:r>
              <a:rPr lang="en-US" sz="1800" dirty="0"/>
              <a:t>How can we get the word out about the lifestyle review so that others can take advantage of this resource? (Facilitator note:  have copies of the Lifestyle Review available to look through)</a:t>
            </a:r>
          </a:p>
        </p:txBody>
      </p:sp>
      <p:sp>
        <p:nvSpPr>
          <p:cNvPr id="4" name="Rectangle 3">
            <a:extLst>
              <a:ext uri="{FF2B5EF4-FFF2-40B4-BE49-F238E27FC236}">
                <a16:creationId xmlns:a16="http://schemas.microsoft.com/office/drawing/2014/main" id="{F04B96B5-60D2-498B-A7AF-CF3339FE33DA}"/>
              </a:ext>
            </a:extLst>
          </p:cNvPr>
          <p:cNvSpPr/>
          <p:nvPr/>
        </p:nvSpPr>
        <p:spPr>
          <a:xfrm>
            <a:off x="0" y="-5396"/>
            <a:ext cx="418289" cy="6863396"/>
          </a:xfrm>
          <a:prstGeom prst="rect">
            <a:avLst/>
          </a:prstGeom>
          <a:solidFill>
            <a:srgbClr val="15BAA6"/>
          </a:solidFill>
          <a:ln>
            <a:solidFill>
              <a:srgbClr val="15BA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descr="A close up of a logo&#10;&#10;Description generated with high confidence">
            <a:extLst>
              <a:ext uri="{FF2B5EF4-FFF2-40B4-BE49-F238E27FC236}">
                <a16:creationId xmlns:a16="http://schemas.microsoft.com/office/drawing/2014/main" id="{6059C140-3C1E-407E-A828-742C6942EF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9684" y="2018233"/>
            <a:ext cx="2442502" cy="880234"/>
          </a:xfrm>
          <a:prstGeom prst="rect">
            <a:avLst/>
          </a:prstGeom>
        </p:spPr>
      </p:pic>
      <p:pic>
        <p:nvPicPr>
          <p:cNvPr id="1026" name="Picture 2" descr="Lifestyle Review">
            <a:extLst>
              <a:ext uri="{FF2B5EF4-FFF2-40B4-BE49-F238E27FC236}">
                <a16:creationId xmlns:a16="http://schemas.microsoft.com/office/drawing/2014/main" id="{3B6C9294-AAFF-4336-85A3-F117B5F2404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47193" y="3275600"/>
            <a:ext cx="1597188" cy="2061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371307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5E967-F847-4FFF-947D-CD0A7996832F}"/>
              </a:ext>
            </a:extLst>
          </p:cNvPr>
          <p:cNvSpPr>
            <a:spLocks noGrp="1"/>
          </p:cNvSpPr>
          <p:nvPr>
            <p:ph type="title"/>
          </p:nvPr>
        </p:nvSpPr>
        <p:spPr>
          <a:xfrm>
            <a:off x="430877" y="390063"/>
            <a:ext cx="10515600" cy="1325563"/>
          </a:xfrm>
        </p:spPr>
        <p:txBody>
          <a:bodyPr>
            <a:normAutofit/>
          </a:bodyPr>
          <a:lstStyle/>
          <a:p>
            <a:r>
              <a:rPr lang="en-US" dirty="0">
                <a:solidFill>
                  <a:srgbClr val="15BAA6"/>
                </a:solidFill>
              </a:rPr>
              <a:t>Tai chi</a:t>
            </a:r>
          </a:p>
        </p:txBody>
      </p:sp>
      <p:sp>
        <p:nvSpPr>
          <p:cNvPr id="3" name="Content Placeholder 2">
            <a:extLst>
              <a:ext uri="{FF2B5EF4-FFF2-40B4-BE49-F238E27FC236}">
                <a16:creationId xmlns:a16="http://schemas.microsoft.com/office/drawing/2014/main" id="{8C04C0CB-FF4D-47BA-9B25-050D024AA6A9}"/>
              </a:ext>
            </a:extLst>
          </p:cNvPr>
          <p:cNvSpPr>
            <a:spLocks noGrp="1"/>
          </p:cNvSpPr>
          <p:nvPr>
            <p:ph idx="1"/>
          </p:nvPr>
        </p:nvSpPr>
        <p:spPr>
          <a:xfrm>
            <a:off x="430877" y="1715626"/>
            <a:ext cx="8840822" cy="4351338"/>
          </a:xfrm>
        </p:spPr>
        <p:txBody>
          <a:bodyPr>
            <a:normAutofit/>
          </a:bodyPr>
          <a:lstStyle/>
          <a:p>
            <a:pPr marL="0" indent="0" fontAlgn="base">
              <a:buNone/>
            </a:pPr>
            <a:r>
              <a:rPr lang="en-US" sz="1800" dirty="0">
                <a:solidFill>
                  <a:srgbClr val="000000"/>
                </a:solidFill>
                <a:latin typeface="Calibri" panose="020F0502020204030204" pitchFamily="34" charset="0"/>
              </a:rPr>
              <a:t>Tai chi is a noncompetitive, self-paced system of gentle physical exercise and stretching. Each posture flows into the next without pause, ensuring that your body is in constant motion. When Tai chi is performed, three major components are working together: movement, mediation, and deep breathing. Tai chi offers many health and well-being benefits for older adults, these include increased mindfulness, increased energy levels, better balance and coordination and reduced anxiety/depression. Many people also participate in Tai Chi for spiritual reasons. </a:t>
            </a:r>
            <a:r>
              <a:rPr lang="en-US" sz="1800" dirty="0">
                <a:solidFill>
                  <a:srgbClr val="444444"/>
                </a:solidFill>
                <a:latin typeface="Calibri" panose="020F0502020204030204" pitchFamily="34" charset="0"/>
              </a:rPr>
              <a:t>​</a:t>
            </a:r>
            <a:endParaRPr lang="en-US" sz="1800" dirty="0">
              <a:solidFill>
                <a:srgbClr val="444444"/>
              </a:solidFill>
              <a:latin typeface="Verdana" panose="020B0604030504040204" pitchFamily="34" charset="0"/>
            </a:endParaRPr>
          </a:p>
          <a:p>
            <a:pPr marL="0" indent="0">
              <a:buNone/>
            </a:pPr>
            <a:r>
              <a:rPr lang="en-US" sz="1800" dirty="0"/>
              <a:t>____________________________________________________</a:t>
            </a:r>
          </a:p>
          <a:p>
            <a:pPr marL="0" indent="0">
              <a:buNone/>
            </a:pPr>
            <a:r>
              <a:rPr lang="en-US" sz="1800" b="1" u="sng" dirty="0">
                <a:effectLst/>
                <a:latin typeface="Calibri" panose="020F0502020204030204" pitchFamily="34" charset="0"/>
                <a:ea typeface="Calibri" panose="020F0502020204030204" pitchFamily="34" charset="0"/>
                <a:cs typeface="Times New Roman" panose="02020603050405020304" pitchFamily="18" charset="0"/>
              </a:rPr>
              <a:t>Discussion Questions: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r>
              <a:rPr lang="en-US" sz="1800" dirty="0">
                <a:solidFill>
                  <a:srgbClr val="000000"/>
                </a:solidFill>
                <a:latin typeface="Calibri" panose="020F0502020204030204" pitchFamily="34" charset="0"/>
              </a:rPr>
              <a:t>Have you ever participated in a Tai Chi class?</a:t>
            </a:r>
            <a:r>
              <a:rPr lang="en-US" sz="1800" dirty="0">
                <a:solidFill>
                  <a:srgbClr val="444444"/>
                </a:solidFill>
                <a:latin typeface="Calibri" panose="020F0502020204030204" pitchFamily="34" charset="0"/>
              </a:rPr>
              <a:t>​</a:t>
            </a:r>
            <a:endParaRPr lang="en-US" sz="1800" dirty="0">
              <a:solidFill>
                <a:srgbClr val="444444"/>
              </a:solidFill>
              <a:latin typeface="Arial" panose="020B0604020202020204" pitchFamily="34" charset="0"/>
            </a:endParaRPr>
          </a:p>
          <a:p>
            <a:pPr fontAlgn="base"/>
            <a:r>
              <a:rPr lang="en-US" sz="1800" dirty="0">
                <a:solidFill>
                  <a:srgbClr val="000000"/>
                </a:solidFill>
                <a:latin typeface="Calibri" panose="020F0502020204030204" pitchFamily="34" charset="0"/>
              </a:rPr>
              <a:t>How can you encourage those in your community to participate in Tai Chi?</a:t>
            </a:r>
            <a:r>
              <a:rPr lang="en-US" sz="1800" dirty="0">
                <a:solidFill>
                  <a:srgbClr val="444444"/>
                </a:solidFill>
                <a:latin typeface="Calibri" panose="020F0502020204030204" pitchFamily="34" charset="0"/>
              </a:rPr>
              <a:t>​</a:t>
            </a:r>
            <a:endParaRPr lang="en-US" sz="1800" dirty="0">
              <a:solidFill>
                <a:srgbClr val="444444"/>
              </a:solidFill>
              <a:latin typeface="Arial" panose="020B0604020202020204" pitchFamily="34" charset="0"/>
            </a:endParaRPr>
          </a:p>
          <a:p>
            <a:pPr fontAlgn="base"/>
            <a:r>
              <a:rPr lang="en-US" sz="1800" dirty="0">
                <a:solidFill>
                  <a:srgbClr val="000000"/>
                </a:solidFill>
                <a:latin typeface="Calibri" panose="020F0502020204030204" pitchFamily="34" charset="0"/>
              </a:rPr>
              <a:t>How can you share what you have learned about Tai Chi with others? </a:t>
            </a:r>
            <a:r>
              <a:rPr lang="en-US" sz="1800" dirty="0">
                <a:solidFill>
                  <a:srgbClr val="444444"/>
                </a:solidFill>
                <a:latin typeface="Calibri" panose="020F0502020204030204" pitchFamily="34" charset="0"/>
              </a:rPr>
              <a:t>​</a:t>
            </a:r>
            <a:endParaRPr lang="en-US" sz="1800" dirty="0">
              <a:solidFill>
                <a:srgbClr val="444444"/>
              </a:solidFill>
              <a:latin typeface="Arial" panose="020B0604020202020204" pitchFamily="34" charset="0"/>
            </a:endParaRPr>
          </a:p>
          <a:p>
            <a:pPr fontAlgn="base"/>
            <a:r>
              <a:rPr lang="en-US" sz="1800" dirty="0">
                <a:solidFill>
                  <a:srgbClr val="000000"/>
                </a:solidFill>
                <a:latin typeface="Calibri" panose="020F0502020204030204" pitchFamily="34" charset="0"/>
              </a:rPr>
              <a:t>Do you think of Tai Chi as more of a physical activity or a spiritual activity?</a:t>
            </a:r>
            <a:endParaRPr lang="en-US" sz="1800" dirty="0">
              <a:solidFill>
                <a:srgbClr val="444444"/>
              </a:solidFill>
              <a:latin typeface="Arial" panose="020B0604020202020204" pitchFamily="34" charset="0"/>
            </a:endParaRPr>
          </a:p>
          <a:p>
            <a:pPr marL="0" indent="0">
              <a:buNone/>
            </a:pPr>
            <a:endParaRPr lang="en-US" sz="1700" dirty="0"/>
          </a:p>
        </p:txBody>
      </p:sp>
      <p:sp>
        <p:nvSpPr>
          <p:cNvPr id="7" name="Rectangle 6">
            <a:extLst>
              <a:ext uri="{FF2B5EF4-FFF2-40B4-BE49-F238E27FC236}">
                <a16:creationId xmlns:a16="http://schemas.microsoft.com/office/drawing/2014/main" id="{3D6643AF-4C03-4183-A7FC-5F2FEE00B9F6}"/>
              </a:ext>
            </a:extLst>
          </p:cNvPr>
          <p:cNvSpPr/>
          <p:nvPr/>
        </p:nvSpPr>
        <p:spPr>
          <a:xfrm>
            <a:off x="11773711" y="-5396"/>
            <a:ext cx="418289" cy="6863396"/>
          </a:xfrm>
          <a:prstGeom prst="rect">
            <a:avLst/>
          </a:prstGeom>
          <a:solidFill>
            <a:srgbClr val="15BAA6"/>
          </a:solidFill>
          <a:ln>
            <a:solidFill>
              <a:srgbClr val="15BA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descr="A close up of a logo&#10;&#10;Description generated with high confidence">
            <a:extLst>
              <a:ext uri="{FF2B5EF4-FFF2-40B4-BE49-F238E27FC236}">
                <a16:creationId xmlns:a16="http://schemas.microsoft.com/office/drawing/2014/main" id="{23576B6A-2F53-4A5D-9568-EE8261F21A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51295" y="3516198"/>
            <a:ext cx="3313130" cy="1193992"/>
          </a:xfrm>
          <a:prstGeom prst="rect">
            <a:avLst/>
          </a:prstGeom>
        </p:spPr>
      </p:pic>
    </p:spTree>
    <p:extLst>
      <p:ext uri="{BB962C8B-B14F-4D97-AF65-F5344CB8AC3E}">
        <p14:creationId xmlns:p14="http://schemas.microsoft.com/office/powerpoint/2010/main" val="27758899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5E967-F847-4FFF-947D-CD0A7996832F}"/>
              </a:ext>
            </a:extLst>
          </p:cNvPr>
          <p:cNvSpPr>
            <a:spLocks noGrp="1"/>
          </p:cNvSpPr>
          <p:nvPr>
            <p:ph type="title"/>
          </p:nvPr>
        </p:nvSpPr>
        <p:spPr>
          <a:xfrm>
            <a:off x="430877" y="390063"/>
            <a:ext cx="10515600" cy="1325563"/>
          </a:xfrm>
        </p:spPr>
        <p:txBody>
          <a:bodyPr>
            <a:normAutofit/>
          </a:bodyPr>
          <a:lstStyle/>
          <a:p>
            <a:r>
              <a:rPr lang="en-US" dirty="0">
                <a:solidFill>
                  <a:srgbClr val="15BAA6"/>
                </a:solidFill>
              </a:rPr>
              <a:t>Expectations </a:t>
            </a:r>
          </a:p>
        </p:txBody>
      </p:sp>
      <p:sp>
        <p:nvSpPr>
          <p:cNvPr id="3" name="Content Placeholder 2">
            <a:extLst>
              <a:ext uri="{FF2B5EF4-FFF2-40B4-BE49-F238E27FC236}">
                <a16:creationId xmlns:a16="http://schemas.microsoft.com/office/drawing/2014/main" id="{8C04C0CB-FF4D-47BA-9B25-050D024AA6A9}"/>
              </a:ext>
            </a:extLst>
          </p:cNvPr>
          <p:cNvSpPr>
            <a:spLocks noGrp="1"/>
          </p:cNvSpPr>
          <p:nvPr>
            <p:ph idx="1"/>
          </p:nvPr>
        </p:nvSpPr>
        <p:spPr>
          <a:xfrm>
            <a:off x="430877" y="1715626"/>
            <a:ext cx="8840822" cy="4351338"/>
          </a:xfrm>
        </p:spPr>
        <p:txBody>
          <a:bodyPr>
            <a:normAutofit/>
          </a:bodyPr>
          <a:lstStyle/>
          <a:p>
            <a:pPr marL="0" marR="0" indent="0">
              <a:lnSpc>
                <a:spcPct val="115000"/>
              </a:lnSpc>
              <a:spcBef>
                <a:spcPts val="0"/>
              </a:spcBef>
              <a:spcAft>
                <a:spcPts val="1000"/>
              </a:spcAft>
              <a:buNone/>
            </a:pPr>
            <a:r>
              <a:rPr lang="en-US" sz="1800" dirty="0">
                <a:latin typeface="Calibri" panose="020F0502020204030204" pitchFamily="34" charset="0"/>
                <a:ea typeface="Calibri" panose="020F0502020204030204" pitchFamily="34" charset="0"/>
                <a:cs typeface="Calibri" panose="020F0502020204030204" pitchFamily="34" charset="0"/>
              </a:rPr>
              <a:t>"The biggest contributor to premature disability is physical inactivity. The biggest contributor to physical inactivity is low expectations." –</a:t>
            </a:r>
            <a:r>
              <a:rPr lang="en-US" sz="1800" dirty="0" err="1">
                <a:latin typeface="Calibri" panose="020F0502020204030204" pitchFamily="34" charset="0"/>
                <a:ea typeface="Calibri" panose="020F0502020204030204" pitchFamily="34" charset="0"/>
                <a:cs typeface="Calibri" panose="020F0502020204030204" pitchFamily="34" charset="0"/>
              </a:rPr>
              <a:t>Spirduso</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1800" dirty="0"/>
              <a:t>____________________________________________________</a:t>
            </a:r>
          </a:p>
          <a:p>
            <a:pPr marL="0" indent="0">
              <a:buNone/>
            </a:pPr>
            <a:r>
              <a:rPr lang="en-US" sz="1800" b="1" u="sng" dirty="0">
                <a:effectLst/>
                <a:latin typeface="Calibri" panose="020F0502020204030204" pitchFamily="34" charset="0"/>
                <a:ea typeface="Calibri" panose="020F0502020204030204" pitchFamily="34" charset="0"/>
                <a:cs typeface="Times New Roman" panose="02020603050405020304" pitchFamily="18" charset="0"/>
              </a:rPr>
              <a:t>Discussion Questions: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800" dirty="0">
                <a:latin typeface="Calibri" panose="020F0502020204030204" pitchFamily="34" charset="0"/>
                <a:ea typeface="Calibri" panose="020F0502020204030204" pitchFamily="34" charset="0"/>
                <a:cs typeface="Calibri" panose="020F0502020204030204" pitchFamily="34" charset="0"/>
              </a:rPr>
              <a:t>In what ways are you physically active?</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800" dirty="0">
                <a:latin typeface="Calibri" panose="020F0502020204030204" pitchFamily="34" charset="0"/>
                <a:ea typeface="Calibri" panose="020F0502020204030204" pitchFamily="34" charset="0"/>
                <a:cs typeface="Calibri" panose="020F0502020204030204" pitchFamily="34" charset="0"/>
              </a:rPr>
              <a:t>In what ways might you increase your physical activity to prevent premature disability?</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800" dirty="0">
                <a:latin typeface="Calibri" panose="020F0502020204030204" pitchFamily="34" charset="0"/>
                <a:ea typeface="Calibri" panose="020F0502020204030204" pitchFamily="34" charset="0"/>
                <a:cs typeface="Calibri" panose="020F0502020204030204" pitchFamily="34" charset="0"/>
              </a:rPr>
              <a:t>How can you inspire others to prevent disability through increased physical activity?</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700" dirty="0"/>
          </a:p>
        </p:txBody>
      </p:sp>
      <p:sp>
        <p:nvSpPr>
          <p:cNvPr id="7" name="Rectangle 6">
            <a:extLst>
              <a:ext uri="{FF2B5EF4-FFF2-40B4-BE49-F238E27FC236}">
                <a16:creationId xmlns:a16="http://schemas.microsoft.com/office/drawing/2014/main" id="{3D6643AF-4C03-4183-A7FC-5F2FEE00B9F6}"/>
              </a:ext>
            </a:extLst>
          </p:cNvPr>
          <p:cNvSpPr/>
          <p:nvPr/>
        </p:nvSpPr>
        <p:spPr>
          <a:xfrm>
            <a:off x="11773711" y="-5396"/>
            <a:ext cx="418289" cy="6863396"/>
          </a:xfrm>
          <a:prstGeom prst="rect">
            <a:avLst/>
          </a:prstGeom>
          <a:solidFill>
            <a:srgbClr val="15BAA6"/>
          </a:solidFill>
          <a:ln>
            <a:solidFill>
              <a:srgbClr val="15BA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descr="A close up of a logo&#10;&#10;Description generated with high confidence">
            <a:extLst>
              <a:ext uri="{FF2B5EF4-FFF2-40B4-BE49-F238E27FC236}">
                <a16:creationId xmlns:a16="http://schemas.microsoft.com/office/drawing/2014/main" id="{23576B6A-2F53-4A5D-9568-EE8261F21A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68262" y="4703976"/>
            <a:ext cx="3678215" cy="1325562"/>
          </a:xfrm>
          <a:prstGeom prst="rect">
            <a:avLst/>
          </a:prstGeom>
        </p:spPr>
      </p:pic>
    </p:spTree>
    <p:extLst>
      <p:ext uri="{BB962C8B-B14F-4D97-AF65-F5344CB8AC3E}">
        <p14:creationId xmlns:p14="http://schemas.microsoft.com/office/powerpoint/2010/main" val="7079005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5E967-F847-4FFF-947D-CD0A7996832F}"/>
              </a:ext>
            </a:extLst>
          </p:cNvPr>
          <p:cNvSpPr>
            <a:spLocks noGrp="1"/>
          </p:cNvSpPr>
          <p:nvPr>
            <p:ph type="title"/>
          </p:nvPr>
        </p:nvSpPr>
        <p:spPr>
          <a:xfrm>
            <a:off x="430877" y="390063"/>
            <a:ext cx="10515600" cy="1325563"/>
          </a:xfrm>
        </p:spPr>
        <p:txBody>
          <a:bodyPr>
            <a:normAutofit/>
          </a:bodyPr>
          <a:lstStyle/>
          <a:p>
            <a:r>
              <a:rPr lang="en-US" dirty="0">
                <a:solidFill>
                  <a:srgbClr val="15BAA6"/>
                </a:solidFill>
              </a:rPr>
              <a:t>Walking Poles</a:t>
            </a:r>
          </a:p>
        </p:txBody>
      </p:sp>
      <p:sp>
        <p:nvSpPr>
          <p:cNvPr id="3" name="Content Placeholder 2">
            <a:extLst>
              <a:ext uri="{FF2B5EF4-FFF2-40B4-BE49-F238E27FC236}">
                <a16:creationId xmlns:a16="http://schemas.microsoft.com/office/drawing/2014/main" id="{8C04C0CB-FF4D-47BA-9B25-050D024AA6A9}"/>
              </a:ext>
            </a:extLst>
          </p:cNvPr>
          <p:cNvSpPr>
            <a:spLocks noGrp="1"/>
          </p:cNvSpPr>
          <p:nvPr>
            <p:ph idx="1"/>
          </p:nvPr>
        </p:nvSpPr>
        <p:spPr>
          <a:xfrm>
            <a:off x="430877" y="1715626"/>
            <a:ext cx="8840822" cy="4351338"/>
          </a:xfrm>
        </p:spPr>
        <p:txBody>
          <a:bodyPr>
            <a:normAutofit fontScale="92500" lnSpcReduction="10000"/>
          </a:bodyPr>
          <a:lstStyle/>
          <a:p>
            <a:pPr marL="0" marR="0" indent="0">
              <a:lnSpc>
                <a:spcPct val="115000"/>
              </a:lnSpc>
              <a:spcBef>
                <a:spcPts val="0"/>
              </a:spcBef>
              <a:spcAft>
                <a:spcPts val="0"/>
              </a:spcAft>
              <a:buNone/>
            </a:pPr>
            <a:r>
              <a:rPr lang="en-US" sz="2100" dirty="0">
                <a:ea typeface="Calibri" panose="020F0502020204030204" pitchFamily="34" charset="0"/>
                <a:cs typeface="Times New Roman" panose="02020603050405020304" pitchFamily="18" charset="0"/>
              </a:rPr>
              <a:t>Walking poles are designed to improve the walking experience. They can increase confidence and control while walking. They also turn walking into a full body exercise by working your upper body while you walk. </a:t>
            </a:r>
          </a:p>
          <a:p>
            <a:pPr marR="0" indent="0">
              <a:lnSpc>
                <a:spcPct val="115000"/>
              </a:lnSpc>
              <a:spcBef>
                <a:spcPts val="0"/>
              </a:spcBef>
              <a:spcAft>
                <a:spcPts val="0"/>
              </a:spcAft>
              <a:buNone/>
            </a:pPr>
            <a:r>
              <a:rPr lang="en-US" sz="2100" b="1" dirty="0">
                <a:ea typeface="Calibri" panose="020F0502020204030204" pitchFamily="34" charset="0"/>
                <a:cs typeface="Times New Roman" panose="02020603050405020304" pitchFamily="18" charset="0"/>
              </a:rPr>
              <a:t>Benefits of using poles for mobility include:</a:t>
            </a:r>
            <a:endParaRPr lang="en-US" sz="2100" dirty="0">
              <a:ea typeface="Calibri" panose="020F0502020204030204" pitchFamily="34" charset="0"/>
              <a:cs typeface="Times New Roman" panose="02020603050405020304" pitchFamily="18" charset="0"/>
            </a:endParaRPr>
          </a:p>
          <a:p>
            <a:pPr lvl="2">
              <a:lnSpc>
                <a:spcPct val="115000"/>
              </a:lnSpc>
              <a:spcBef>
                <a:spcPts val="0"/>
              </a:spcBef>
              <a:buFont typeface="Symbol" panose="05050102010706020507" pitchFamily="18" charset="2"/>
              <a:buChar char=""/>
            </a:pPr>
            <a:r>
              <a:rPr lang="en-US" sz="2100" dirty="0">
                <a:ea typeface="Calibri" panose="020F0502020204030204" pitchFamily="34" charset="0"/>
                <a:cs typeface="Times New Roman" panose="02020603050405020304" pitchFamily="18" charset="0"/>
              </a:rPr>
              <a:t>Improved balance and stability</a:t>
            </a:r>
          </a:p>
          <a:p>
            <a:pPr lvl="2">
              <a:lnSpc>
                <a:spcPct val="115000"/>
              </a:lnSpc>
              <a:spcBef>
                <a:spcPts val="0"/>
              </a:spcBef>
              <a:buFont typeface="Symbol" panose="05050102010706020507" pitchFamily="18" charset="2"/>
              <a:buChar char=""/>
            </a:pPr>
            <a:r>
              <a:rPr lang="en-US" sz="2100" dirty="0">
                <a:ea typeface="Calibri" panose="020F0502020204030204" pitchFamily="34" charset="0"/>
                <a:cs typeface="Times New Roman" panose="02020603050405020304" pitchFamily="18" charset="0"/>
              </a:rPr>
              <a:t>Reduce risk of falling &amp; improve circulation</a:t>
            </a:r>
          </a:p>
          <a:p>
            <a:pPr lvl="2">
              <a:lnSpc>
                <a:spcPct val="115000"/>
              </a:lnSpc>
              <a:spcBef>
                <a:spcPts val="0"/>
              </a:spcBef>
              <a:buFont typeface="Symbol" panose="05050102010706020507" pitchFamily="18" charset="2"/>
              <a:buChar char=""/>
            </a:pPr>
            <a:r>
              <a:rPr lang="en-US" sz="2100" dirty="0">
                <a:ea typeface="Calibri" panose="020F0502020204030204" pitchFamily="34" charset="0"/>
                <a:cs typeface="Times New Roman" panose="02020603050405020304" pitchFamily="18" charset="0"/>
              </a:rPr>
              <a:t>Achieve a more fluid and even walking gait</a:t>
            </a:r>
          </a:p>
          <a:p>
            <a:pPr lvl="2">
              <a:lnSpc>
                <a:spcPct val="115000"/>
              </a:lnSpc>
              <a:spcBef>
                <a:spcPts val="0"/>
              </a:spcBef>
              <a:buFont typeface="Symbol" panose="05050102010706020507" pitchFamily="18" charset="2"/>
              <a:buChar char=""/>
            </a:pPr>
            <a:r>
              <a:rPr lang="en-US" sz="2100" dirty="0">
                <a:ea typeface="Calibri" panose="020F0502020204030204" pitchFamily="34" charset="0"/>
                <a:cs typeface="Times New Roman" panose="02020603050405020304" pitchFamily="18" charset="0"/>
              </a:rPr>
              <a:t>Increase endurance</a:t>
            </a:r>
          </a:p>
          <a:p>
            <a:pPr lvl="2">
              <a:lnSpc>
                <a:spcPct val="115000"/>
              </a:lnSpc>
              <a:spcBef>
                <a:spcPts val="0"/>
              </a:spcBef>
              <a:buFont typeface="Symbol" panose="05050102010706020507" pitchFamily="18" charset="2"/>
              <a:buChar char=""/>
            </a:pPr>
            <a:r>
              <a:rPr lang="en-US" sz="2100" dirty="0">
                <a:ea typeface="Calibri" panose="020F0502020204030204" pitchFamily="34" charset="0"/>
                <a:cs typeface="Times New Roman" panose="02020603050405020304" pitchFamily="18" charset="0"/>
              </a:rPr>
              <a:t>Improves posture &amp; cardio-pulmonary function</a:t>
            </a:r>
          </a:p>
          <a:p>
            <a:pPr marL="0" indent="0">
              <a:buNone/>
            </a:pPr>
            <a:r>
              <a:rPr lang="en-US" sz="2100" dirty="0"/>
              <a:t>____________________________________________________</a:t>
            </a:r>
          </a:p>
          <a:p>
            <a:pPr marL="0" indent="0">
              <a:buNone/>
            </a:pPr>
            <a:r>
              <a:rPr lang="en-US" sz="2100" b="1" u="sng" dirty="0">
                <a:effectLst/>
                <a:ea typeface="Calibri" panose="020F0502020204030204" pitchFamily="34" charset="0"/>
                <a:cs typeface="Times New Roman" panose="02020603050405020304" pitchFamily="18" charset="0"/>
              </a:rPr>
              <a:t>Discussion Questions:</a:t>
            </a:r>
            <a:endParaRPr lang="en-US" sz="2100" dirty="0">
              <a:effectLst/>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100" dirty="0">
                <a:ea typeface="Calibri" panose="020F0502020204030204" pitchFamily="34" charset="0"/>
                <a:cs typeface="Times New Roman" panose="02020603050405020304" pitchFamily="18" charset="0"/>
              </a:rPr>
              <a:t>Have you ever used walking poles?  If so, what benefits have you experienced? </a:t>
            </a:r>
          </a:p>
          <a:p>
            <a:pPr marL="342900" marR="0" lvl="0" indent="-342900">
              <a:spcBef>
                <a:spcPts val="0"/>
              </a:spcBef>
              <a:spcAft>
                <a:spcPts val="0"/>
              </a:spcAft>
              <a:buFont typeface="Symbol" panose="05050102010706020507" pitchFamily="18" charset="2"/>
              <a:buChar char=""/>
            </a:pPr>
            <a:r>
              <a:rPr lang="en-US" sz="2100" dirty="0">
                <a:ea typeface="Calibri" panose="020F0502020204030204" pitchFamily="34" charset="0"/>
                <a:cs typeface="Times New Roman" panose="02020603050405020304" pitchFamily="18" charset="0"/>
              </a:rPr>
              <a:t>Do you find walking easier or more difficult with walking poles? </a:t>
            </a:r>
          </a:p>
          <a:p>
            <a:pPr marL="0" indent="0">
              <a:buNone/>
            </a:pPr>
            <a:endParaRPr lang="en-US" sz="1700" dirty="0"/>
          </a:p>
        </p:txBody>
      </p:sp>
      <p:sp>
        <p:nvSpPr>
          <p:cNvPr id="7" name="Rectangle 6">
            <a:extLst>
              <a:ext uri="{FF2B5EF4-FFF2-40B4-BE49-F238E27FC236}">
                <a16:creationId xmlns:a16="http://schemas.microsoft.com/office/drawing/2014/main" id="{3D6643AF-4C03-4183-A7FC-5F2FEE00B9F6}"/>
              </a:ext>
            </a:extLst>
          </p:cNvPr>
          <p:cNvSpPr/>
          <p:nvPr/>
        </p:nvSpPr>
        <p:spPr>
          <a:xfrm>
            <a:off x="11773711" y="-5396"/>
            <a:ext cx="418289" cy="6863396"/>
          </a:xfrm>
          <a:prstGeom prst="rect">
            <a:avLst/>
          </a:prstGeom>
          <a:solidFill>
            <a:srgbClr val="15BAA6"/>
          </a:solidFill>
          <a:ln>
            <a:solidFill>
              <a:srgbClr val="15BA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descr="A close up of a logo&#10;&#10;Description generated with high confidence">
            <a:extLst>
              <a:ext uri="{FF2B5EF4-FFF2-40B4-BE49-F238E27FC236}">
                <a16:creationId xmlns:a16="http://schemas.microsoft.com/office/drawing/2014/main" id="{23576B6A-2F53-4A5D-9568-EE8261F21A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32212" y="2912883"/>
            <a:ext cx="3678215" cy="1325562"/>
          </a:xfrm>
          <a:prstGeom prst="rect">
            <a:avLst/>
          </a:prstGeom>
        </p:spPr>
      </p:pic>
    </p:spTree>
    <p:extLst>
      <p:ext uri="{BB962C8B-B14F-4D97-AF65-F5344CB8AC3E}">
        <p14:creationId xmlns:p14="http://schemas.microsoft.com/office/powerpoint/2010/main" val="3827156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5E967-F847-4FFF-947D-CD0A7996832F}"/>
              </a:ext>
            </a:extLst>
          </p:cNvPr>
          <p:cNvSpPr>
            <a:spLocks noGrp="1"/>
          </p:cNvSpPr>
          <p:nvPr>
            <p:ph type="title"/>
          </p:nvPr>
        </p:nvSpPr>
        <p:spPr>
          <a:xfrm>
            <a:off x="4650658" y="365125"/>
            <a:ext cx="6703142" cy="1325563"/>
          </a:xfrm>
        </p:spPr>
        <p:txBody>
          <a:bodyPr>
            <a:normAutofit/>
          </a:bodyPr>
          <a:lstStyle/>
          <a:p>
            <a:r>
              <a:rPr lang="en-US" dirty="0">
                <a:solidFill>
                  <a:srgbClr val="15BAA6"/>
                </a:solidFill>
              </a:rPr>
              <a:t>Sleep </a:t>
            </a:r>
          </a:p>
        </p:txBody>
      </p:sp>
      <p:sp>
        <p:nvSpPr>
          <p:cNvPr id="3" name="Content Placeholder 2">
            <a:extLst>
              <a:ext uri="{FF2B5EF4-FFF2-40B4-BE49-F238E27FC236}">
                <a16:creationId xmlns:a16="http://schemas.microsoft.com/office/drawing/2014/main" id="{8C04C0CB-FF4D-47BA-9B25-050D024AA6A9}"/>
              </a:ext>
            </a:extLst>
          </p:cNvPr>
          <p:cNvSpPr>
            <a:spLocks noGrp="1"/>
          </p:cNvSpPr>
          <p:nvPr>
            <p:ph idx="1"/>
          </p:nvPr>
        </p:nvSpPr>
        <p:spPr>
          <a:xfrm>
            <a:off x="4650658" y="1690688"/>
            <a:ext cx="7195902" cy="4623813"/>
          </a:xfrm>
        </p:spPr>
        <p:txBody>
          <a:bodyPr>
            <a:normAutofit/>
          </a:bodyPr>
          <a:lstStyle/>
          <a:p>
            <a:pPr marL="0" indent="0">
              <a:buNone/>
            </a:pPr>
            <a:r>
              <a:rPr lang="en-US" sz="1800" dirty="0">
                <a:latin typeface="Calibri" panose="020F0502020204030204" pitchFamily="34" charset="0"/>
                <a:ea typeface="Calibri" panose="020F0502020204030204" pitchFamily="34" charset="0"/>
                <a:cs typeface="Times New Roman" panose="02020603050405020304" pitchFamily="18" charset="0"/>
              </a:rPr>
              <a:t>As people age their sleep patterns change.  Older adults tend to spend less time in the deeper stages of sleep, including the Rapid Eye Movement, or REM stage of sleep.  This means that sleep is generally lighter and can be interrupted very easily.  For this reason, older adults have problems with staying asleep at night.  However, modifying the environment by making the room darker and quieter can help. Physical activity also increases the chances of getting an adequate amount of sleep - which is about seven to eight hours.</a:t>
            </a:r>
          </a:p>
          <a:p>
            <a:pPr marL="0" indent="0">
              <a:buNone/>
            </a:pPr>
            <a:r>
              <a:rPr lang="en-US" sz="1800" dirty="0"/>
              <a:t>____________________________________________________</a:t>
            </a:r>
          </a:p>
          <a:p>
            <a:pPr marL="0" indent="0">
              <a:buNone/>
            </a:pPr>
            <a:r>
              <a:rPr lang="en-US" sz="1800" b="1" u="sng" dirty="0"/>
              <a:t>Discussion Questions:</a:t>
            </a:r>
            <a:endParaRPr lang="en-US" sz="1800" dirty="0"/>
          </a:p>
          <a:p>
            <a:pPr marL="342900" marR="0" lvl="0" indent="-342900">
              <a:lnSpc>
                <a:spcPct val="115000"/>
              </a:lnSpc>
              <a:spcBef>
                <a:spcPts val="0"/>
              </a:spcBef>
              <a:spcAft>
                <a:spcPts val="0"/>
              </a:spcAft>
              <a:buFont typeface="Symbol" panose="05050102010706020507" pitchFamily="18" charset="2"/>
              <a:buChar char=""/>
            </a:pPr>
            <a:r>
              <a:rPr lang="en-US" sz="1800" dirty="0">
                <a:latin typeface="Calibri" panose="020F0502020204030204" pitchFamily="34" charset="0"/>
                <a:ea typeface="Calibri" panose="020F0502020204030204" pitchFamily="34" charset="0"/>
                <a:cs typeface="Times New Roman" panose="02020603050405020304" pitchFamily="18" charset="0"/>
              </a:rPr>
              <a:t>How would you characterize your sleep patterns?</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800" dirty="0">
                <a:latin typeface="Calibri" panose="020F0502020204030204" pitchFamily="34" charset="0"/>
                <a:ea typeface="Calibri" panose="020F0502020204030204" pitchFamily="34" charset="0"/>
                <a:cs typeface="Times New Roman" panose="02020603050405020304" pitchFamily="18" charset="0"/>
              </a:rPr>
              <a:t>What are some things that typically affect your sleep?</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Font typeface="Symbol" panose="05050102010706020507" pitchFamily="18" charset="2"/>
              <a:buChar char=""/>
            </a:pPr>
            <a:r>
              <a:rPr lang="en-US" sz="1800" dirty="0">
                <a:latin typeface="Calibri" panose="020F0502020204030204" pitchFamily="34" charset="0"/>
                <a:ea typeface="Calibri" panose="020F0502020204030204" pitchFamily="34" charset="0"/>
                <a:cs typeface="Times New Roman" panose="02020603050405020304" pitchFamily="18" charset="0"/>
              </a:rPr>
              <a:t>What are some things that you can do to get better sleep?</a:t>
            </a:r>
            <a:endParaRPr lang="en-US" sz="1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F04B96B5-60D2-498B-A7AF-CF3339FE33DA}"/>
              </a:ext>
            </a:extLst>
          </p:cNvPr>
          <p:cNvSpPr/>
          <p:nvPr/>
        </p:nvSpPr>
        <p:spPr>
          <a:xfrm>
            <a:off x="0" y="-5396"/>
            <a:ext cx="418289" cy="6863396"/>
          </a:xfrm>
          <a:prstGeom prst="rect">
            <a:avLst/>
          </a:prstGeom>
          <a:solidFill>
            <a:srgbClr val="15BAA6"/>
          </a:solidFill>
          <a:ln>
            <a:solidFill>
              <a:srgbClr val="15BA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descr="A close up of a logo&#10;&#10;Description generated with high confidence">
            <a:extLst>
              <a:ext uri="{FF2B5EF4-FFF2-40B4-BE49-F238E27FC236}">
                <a16:creationId xmlns:a16="http://schemas.microsoft.com/office/drawing/2014/main" id="{6059C140-3C1E-407E-A828-742C6942EF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9684" y="3074035"/>
            <a:ext cx="2442502" cy="880234"/>
          </a:xfrm>
          <a:prstGeom prst="rect">
            <a:avLst/>
          </a:prstGeom>
        </p:spPr>
      </p:pic>
    </p:spTree>
    <p:extLst>
      <p:ext uri="{BB962C8B-B14F-4D97-AF65-F5344CB8AC3E}">
        <p14:creationId xmlns:p14="http://schemas.microsoft.com/office/powerpoint/2010/main" val="39008173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5E967-F847-4FFF-947D-CD0A7996832F}"/>
              </a:ext>
            </a:extLst>
          </p:cNvPr>
          <p:cNvSpPr>
            <a:spLocks noGrp="1"/>
          </p:cNvSpPr>
          <p:nvPr>
            <p:ph type="title"/>
          </p:nvPr>
        </p:nvSpPr>
        <p:spPr>
          <a:xfrm>
            <a:off x="270178" y="-96754"/>
            <a:ext cx="10515600" cy="1325563"/>
          </a:xfrm>
        </p:spPr>
        <p:txBody>
          <a:bodyPr>
            <a:normAutofit/>
          </a:bodyPr>
          <a:lstStyle/>
          <a:p>
            <a:r>
              <a:rPr lang="en-US" dirty="0">
                <a:solidFill>
                  <a:srgbClr val="15BAA6"/>
                </a:solidFill>
              </a:rPr>
              <a:t>Quick Tips</a:t>
            </a:r>
          </a:p>
        </p:txBody>
      </p:sp>
      <p:sp>
        <p:nvSpPr>
          <p:cNvPr id="3" name="Content Placeholder 2">
            <a:extLst>
              <a:ext uri="{FF2B5EF4-FFF2-40B4-BE49-F238E27FC236}">
                <a16:creationId xmlns:a16="http://schemas.microsoft.com/office/drawing/2014/main" id="{8C04C0CB-FF4D-47BA-9B25-050D024AA6A9}"/>
              </a:ext>
            </a:extLst>
          </p:cNvPr>
          <p:cNvSpPr>
            <a:spLocks noGrp="1"/>
          </p:cNvSpPr>
          <p:nvPr>
            <p:ph idx="1"/>
          </p:nvPr>
        </p:nvSpPr>
        <p:spPr>
          <a:xfrm>
            <a:off x="194918" y="390063"/>
            <a:ext cx="10666121" cy="4317130"/>
          </a:xfrm>
        </p:spPr>
        <p:txBody>
          <a:bodyPr vert="horz" lIns="91440" tIns="45720" rIns="91440" bIns="45720" rtlCol="0" anchor="t">
            <a:noAutofit/>
          </a:bodyPr>
          <a:lstStyle/>
          <a:p>
            <a:pPr marL="0" indent="0">
              <a:buNone/>
            </a:pPr>
            <a:endParaRPr lang="en-US" dirty="0"/>
          </a:p>
          <a:p>
            <a:pPr fontAlgn="base">
              <a:lnSpc>
                <a:spcPct val="120000"/>
              </a:lnSpc>
            </a:pPr>
            <a:r>
              <a:rPr lang="en-US" sz="1800" dirty="0"/>
              <a:t>These topics are meant to spark conversation among a group​​</a:t>
            </a:r>
            <a:endParaRPr lang="en-US" sz="1800" dirty="0">
              <a:cs typeface="Calibri"/>
            </a:endParaRPr>
          </a:p>
          <a:p>
            <a:pPr fontAlgn="base">
              <a:lnSpc>
                <a:spcPct val="120000"/>
              </a:lnSpc>
            </a:pPr>
            <a:r>
              <a:rPr lang="en-US" sz="1800" dirty="0"/>
              <a:t> They are designed to be integrated into: ​​</a:t>
            </a:r>
            <a:endParaRPr lang="en-US" sz="1800" dirty="0">
              <a:cs typeface="Calibri"/>
            </a:endParaRPr>
          </a:p>
          <a:p>
            <a:pPr fontAlgn="base">
              <a:lnSpc>
                <a:spcPct val="120000"/>
              </a:lnSpc>
            </a:pPr>
            <a:r>
              <a:rPr lang="en-US" sz="1800" dirty="0"/>
              <a:t>Group meetings​​</a:t>
            </a:r>
            <a:endParaRPr lang="en-US" sz="1800" dirty="0">
              <a:cs typeface="Calibri"/>
            </a:endParaRPr>
          </a:p>
          <a:p>
            <a:pPr fontAlgn="base">
              <a:lnSpc>
                <a:spcPct val="120000"/>
              </a:lnSpc>
            </a:pPr>
            <a:r>
              <a:rPr lang="en-US" sz="1800" dirty="0"/>
              <a:t>Community meetings ​​</a:t>
            </a:r>
            <a:endParaRPr lang="en-US" sz="1800" dirty="0">
              <a:cs typeface="Calibri"/>
            </a:endParaRPr>
          </a:p>
          <a:p>
            <a:pPr fontAlgn="base">
              <a:lnSpc>
                <a:spcPct val="120000"/>
              </a:lnSpc>
            </a:pPr>
            <a:r>
              <a:rPr lang="en-US" sz="1800" dirty="0"/>
              <a:t>Leadership meetings​​</a:t>
            </a:r>
            <a:endParaRPr lang="en-US" sz="1800" dirty="0">
              <a:cs typeface="Calibri"/>
            </a:endParaRPr>
          </a:p>
          <a:p>
            <a:pPr fontAlgn="base">
              <a:lnSpc>
                <a:spcPct val="120000"/>
              </a:lnSpc>
            </a:pPr>
            <a:r>
              <a:rPr lang="en-US" sz="1800" dirty="0"/>
              <a:t>Town Halls​​</a:t>
            </a:r>
            <a:endParaRPr lang="en-US" sz="1800" dirty="0">
              <a:cs typeface="Calibri"/>
            </a:endParaRPr>
          </a:p>
          <a:p>
            <a:pPr fontAlgn="base">
              <a:lnSpc>
                <a:spcPct val="120000"/>
              </a:lnSpc>
            </a:pPr>
            <a:r>
              <a:rPr lang="en-US" sz="1800" dirty="0"/>
              <a:t>And more! ​​</a:t>
            </a:r>
            <a:endParaRPr lang="en-US" sz="1800" dirty="0">
              <a:cs typeface="Calibri"/>
            </a:endParaRPr>
          </a:p>
          <a:p>
            <a:pPr fontAlgn="base">
              <a:lnSpc>
                <a:spcPct val="120000"/>
              </a:lnSpc>
            </a:pPr>
            <a:r>
              <a:rPr lang="en-US" sz="1800" dirty="0"/>
              <a:t>These are quick and efficient way to keep successful aging in the forefront of team members and residents' minds and to continually aid the community in applying the concepts they are learning. ​​​</a:t>
            </a:r>
            <a:endParaRPr lang="en-US" sz="1800" dirty="0">
              <a:cs typeface="Calibri"/>
            </a:endParaRPr>
          </a:p>
          <a:p>
            <a:pPr fontAlgn="base">
              <a:lnSpc>
                <a:spcPct val="120000"/>
              </a:lnSpc>
            </a:pPr>
            <a:r>
              <a:rPr lang="en-US" sz="1800" dirty="0"/>
              <a:t>We encourage you to supplement the topics with news articles, additional information and exercises.</a:t>
            </a:r>
            <a:endParaRPr lang="en-US" sz="1800" dirty="0">
              <a:cs typeface="Calibri"/>
            </a:endParaRPr>
          </a:p>
          <a:p>
            <a:pPr marL="0" indent="0">
              <a:buNone/>
            </a:pPr>
            <a:endParaRPr lang="en-US" sz="1700" dirty="0"/>
          </a:p>
        </p:txBody>
      </p:sp>
      <p:sp>
        <p:nvSpPr>
          <p:cNvPr id="7" name="Rectangle 6">
            <a:extLst>
              <a:ext uri="{FF2B5EF4-FFF2-40B4-BE49-F238E27FC236}">
                <a16:creationId xmlns:a16="http://schemas.microsoft.com/office/drawing/2014/main" id="{3D6643AF-4C03-4183-A7FC-5F2FEE00B9F6}"/>
              </a:ext>
            </a:extLst>
          </p:cNvPr>
          <p:cNvSpPr/>
          <p:nvPr/>
        </p:nvSpPr>
        <p:spPr>
          <a:xfrm rot="5400000">
            <a:off x="5886856" y="581082"/>
            <a:ext cx="418289" cy="12192001"/>
          </a:xfrm>
          <a:prstGeom prst="rect">
            <a:avLst/>
          </a:prstGeom>
          <a:solidFill>
            <a:srgbClr val="15BAA6"/>
          </a:solidFill>
          <a:ln>
            <a:solidFill>
              <a:srgbClr val="15BA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descr="A close up of a logo&#10;&#10;Description generated with high confidence">
            <a:extLst>
              <a:ext uri="{FF2B5EF4-FFF2-40B4-BE49-F238E27FC236}">
                <a16:creationId xmlns:a16="http://schemas.microsoft.com/office/drawing/2014/main" id="{23576B6A-2F53-4A5D-9568-EE8261F21A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1938" y="1885847"/>
            <a:ext cx="3678215" cy="1325562"/>
          </a:xfrm>
          <a:prstGeom prst="rect">
            <a:avLst/>
          </a:prstGeom>
        </p:spPr>
      </p:pic>
      <p:sp>
        <p:nvSpPr>
          <p:cNvPr id="4" name="Rectangle 3">
            <a:extLst>
              <a:ext uri="{FF2B5EF4-FFF2-40B4-BE49-F238E27FC236}">
                <a16:creationId xmlns:a16="http://schemas.microsoft.com/office/drawing/2014/main" id="{FFBAE224-F8F0-4B86-A00E-8AAF621C3D77}"/>
              </a:ext>
            </a:extLst>
          </p:cNvPr>
          <p:cNvSpPr/>
          <p:nvPr/>
        </p:nvSpPr>
        <p:spPr>
          <a:xfrm>
            <a:off x="1675589" y="5636941"/>
            <a:ext cx="8840822" cy="830997"/>
          </a:xfrm>
          <a:prstGeom prst="rect">
            <a:avLst/>
          </a:prstGeom>
        </p:spPr>
        <p:txBody>
          <a:bodyPr wrap="square" anchor="t">
            <a:spAutoFit/>
          </a:bodyPr>
          <a:lstStyle/>
          <a:p>
            <a:pPr algn="ctr" fontAlgn="base"/>
            <a:r>
              <a:rPr lang="en-US" sz="2400" dirty="0">
                <a:solidFill>
                  <a:srgbClr val="000000"/>
                </a:solidFill>
                <a:latin typeface="Calibri" panose="020F0502020204030204" pitchFamily="34" charset="0"/>
              </a:rPr>
              <a:t>For </a:t>
            </a:r>
            <a:r>
              <a:rPr lang="en-US" sz="2400" b="1" dirty="0">
                <a:solidFill>
                  <a:srgbClr val="000000"/>
                </a:solidFill>
                <a:latin typeface="Calibri" panose="020F0502020204030204" pitchFamily="34" charset="0"/>
              </a:rPr>
              <a:t>References</a:t>
            </a:r>
            <a:r>
              <a:rPr lang="en-US" sz="2400" dirty="0">
                <a:solidFill>
                  <a:srgbClr val="000000"/>
                </a:solidFill>
                <a:latin typeface="Calibri" panose="020F0502020204030204" pitchFamily="34" charset="0"/>
              </a:rPr>
              <a:t> please refer to the </a:t>
            </a:r>
            <a:r>
              <a:rPr lang="en-US" sz="2400" b="1" i="1" dirty="0">
                <a:solidFill>
                  <a:srgbClr val="000000"/>
                </a:solidFill>
                <a:latin typeface="Calibri" panose="020F0502020204030204" pitchFamily="34" charset="0"/>
              </a:rPr>
              <a:t>10 Minute Topics References document </a:t>
            </a:r>
            <a:r>
              <a:rPr lang="en-US" sz="2400" dirty="0">
                <a:solidFill>
                  <a:srgbClr val="000000"/>
                </a:solidFill>
                <a:latin typeface="Calibri" panose="020F0502020204030204" pitchFamily="34" charset="0"/>
              </a:rPr>
              <a:t>on the </a:t>
            </a:r>
            <a:r>
              <a:rPr lang="en-US" sz="2400" u="sng" dirty="0">
                <a:solidFill>
                  <a:srgbClr val="000000"/>
                </a:solidFill>
                <a:latin typeface="Calibri" panose="020F0502020204030204" pitchFamily="34" charset="0"/>
              </a:rPr>
              <a:t>Masterpiece Living Website </a:t>
            </a:r>
            <a:r>
              <a:rPr lang="en-US" sz="2400" dirty="0">
                <a:solidFill>
                  <a:srgbClr val="444444"/>
                </a:solidFill>
                <a:latin typeface="Calibri" panose="020F0502020204030204" pitchFamily="34" charset="0"/>
              </a:rPr>
              <a:t>​​</a:t>
            </a:r>
            <a:endParaRPr lang="en-US" sz="2400" b="0" i="0" dirty="0">
              <a:solidFill>
                <a:srgbClr val="444444"/>
              </a:solidFill>
              <a:effectLst/>
              <a:latin typeface="Verdana" panose="020B0604030504040204" pitchFamily="34" charset="0"/>
            </a:endParaRPr>
          </a:p>
        </p:txBody>
      </p:sp>
    </p:spTree>
    <p:extLst>
      <p:ext uri="{BB962C8B-B14F-4D97-AF65-F5344CB8AC3E}">
        <p14:creationId xmlns:p14="http://schemas.microsoft.com/office/powerpoint/2010/main" val="4149309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5E967-F847-4FFF-947D-CD0A7996832F}"/>
              </a:ext>
            </a:extLst>
          </p:cNvPr>
          <p:cNvSpPr>
            <a:spLocks noGrp="1"/>
          </p:cNvSpPr>
          <p:nvPr>
            <p:ph type="title"/>
          </p:nvPr>
        </p:nvSpPr>
        <p:spPr>
          <a:xfrm>
            <a:off x="4176074" y="207390"/>
            <a:ext cx="6703142" cy="1325563"/>
          </a:xfrm>
        </p:spPr>
        <p:txBody>
          <a:bodyPr>
            <a:normAutofit/>
          </a:bodyPr>
          <a:lstStyle/>
          <a:p>
            <a:r>
              <a:rPr lang="en-US" dirty="0">
                <a:solidFill>
                  <a:srgbClr val="15BAA6"/>
                </a:solidFill>
              </a:rPr>
              <a:t>Aerobic Activity </a:t>
            </a:r>
          </a:p>
        </p:txBody>
      </p:sp>
      <p:sp>
        <p:nvSpPr>
          <p:cNvPr id="3" name="Content Placeholder 2">
            <a:extLst>
              <a:ext uri="{FF2B5EF4-FFF2-40B4-BE49-F238E27FC236}">
                <a16:creationId xmlns:a16="http://schemas.microsoft.com/office/drawing/2014/main" id="{8C04C0CB-FF4D-47BA-9B25-050D024AA6A9}"/>
              </a:ext>
            </a:extLst>
          </p:cNvPr>
          <p:cNvSpPr>
            <a:spLocks noGrp="1"/>
          </p:cNvSpPr>
          <p:nvPr>
            <p:ph idx="1"/>
          </p:nvPr>
        </p:nvSpPr>
        <p:spPr>
          <a:xfrm>
            <a:off x="4176074" y="1234912"/>
            <a:ext cx="7177726" cy="5192711"/>
          </a:xfrm>
        </p:spPr>
        <p:txBody>
          <a:bodyPr>
            <a:normAutofit fontScale="85000" lnSpcReduction="10000"/>
          </a:bodyPr>
          <a:lstStyle/>
          <a:p>
            <a:pPr marL="0" marR="0" indent="0">
              <a:lnSpc>
                <a:spcPct val="115000"/>
              </a:lnSpc>
              <a:spcBef>
                <a:spcPts val="0"/>
              </a:spcBef>
              <a:spcAft>
                <a:spcPts val="0"/>
              </a:spcAft>
              <a:buNone/>
            </a:pPr>
            <a:r>
              <a:rPr lang="en-US" sz="1800" dirty="0">
                <a:latin typeface="Calibri" panose="020F0502020204030204" pitchFamily="34" charset="0"/>
                <a:ea typeface="Calibri" panose="020F0502020204030204" pitchFamily="34" charset="0"/>
                <a:cs typeface="Times New Roman" panose="02020603050405020304" pitchFamily="18" charset="0"/>
              </a:rPr>
              <a:t>Facilitator: Begin with this topic with the ‘30 second Sit to Stand’ activity from the Mobility Booster. Have participants cross their arms over their chest and count how many times they can go from a seated to standing position in 30 seconds)</a:t>
            </a:r>
          </a:p>
          <a:p>
            <a:pPr marL="0" marR="0" indent="0">
              <a:lnSpc>
                <a:spcPct val="115000"/>
              </a:lnSpc>
              <a:spcBef>
                <a:spcPts val="0"/>
              </a:spcBef>
              <a:spcAft>
                <a:spcPts val="1000"/>
              </a:spcAft>
              <a:buNone/>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1000"/>
              </a:spcAft>
              <a:buNone/>
            </a:pPr>
            <a:r>
              <a:rPr lang="en-US" sz="1800" dirty="0">
                <a:latin typeface="Calibri" panose="020F0502020204030204" pitchFamily="34" charset="0"/>
                <a:ea typeface="Calibri" panose="020F0502020204030204" pitchFamily="34" charset="0"/>
                <a:cs typeface="Times New Roman" panose="02020603050405020304" pitchFamily="18" charset="0"/>
              </a:rPr>
              <a:t>Can you walk or jog a mile? Walking and jogging are examples of aerobic activities. Research has shown that older adults can remain healthy and live longer independently by maintaining and improving their aerobic fitness.  Studies show the benefits of aerobic activity include less risk of heart disease and stroke, control of diabetes, protection from bone loss, lower blood pressure and cholesterol, and better digestive function. Low levels of aerobic activity in older adults indicate a high risk of an early death</a:t>
            </a:r>
            <a:r>
              <a:rPr lang="en-US" sz="1800" baseline="30000" dirty="0">
                <a:latin typeface="Calibri" panose="020F0502020204030204" pitchFamily="34" charset="0"/>
                <a:ea typeface="Calibri" panose="020F0502020204030204" pitchFamily="34" charset="0"/>
                <a:cs typeface="Times New Roman" panose="02020603050405020304" pitchFamily="18" charset="0"/>
              </a:rPr>
              <a:t>22</a:t>
            </a:r>
            <a:r>
              <a:rPr lang="en-US" sz="1800" dirty="0">
                <a:latin typeface="Calibri" panose="020F0502020204030204" pitchFamily="34" charset="0"/>
                <a:ea typeface="Calibri" panose="020F0502020204030204" pitchFamily="34" charset="0"/>
                <a:cs typeface="Times New Roman" panose="02020603050405020304" pitchFamily="18" charset="0"/>
              </a:rPr>
              <a:t>.  Participating in regular physical activity that is challenging is part of the Masterpiece lifestyle. The benefits are more than just physical.  As you have probably heard, what’s good for the heart is good for the brain!</a:t>
            </a:r>
          </a:p>
          <a:p>
            <a:pPr marL="0" marR="0" indent="0">
              <a:lnSpc>
                <a:spcPct val="115000"/>
              </a:lnSpc>
              <a:spcBef>
                <a:spcPts val="0"/>
              </a:spcBef>
              <a:spcAft>
                <a:spcPts val="1000"/>
              </a:spcAft>
              <a:buNone/>
            </a:pPr>
            <a:r>
              <a:rPr lang="en-US" sz="1800" dirty="0"/>
              <a:t>__________________________________________________</a:t>
            </a:r>
          </a:p>
          <a:p>
            <a:pPr marL="0" indent="0">
              <a:buNone/>
            </a:pPr>
            <a:r>
              <a:rPr lang="en-US" sz="1800" b="1" u="sng" dirty="0"/>
              <a:t>Discussion Questions:</a:t>
            </a:r>
            <a:endParaRPr lang="en-US" sz="1800" dirty="0"/>
          </a:p>
          <a:p>
            <a:pPr marL="342900" marR="0" lvl="0" indent="-342900">
              <a:lnSpc>
                <a:spcPct val="115000"/>
              </a:lnSpc>
              <a:spcBef>
                <a:spcPts val="0"/>
              </a:spcBef>
              <a:spcAft>
                <a:spcPts val="0"/>
              </a:spcAft>
              <a:buFont typeface="Symbol" panose="05050102010706020507" pitchFamily="18" charset="2"/>
              <a:buChar char=""/>
            </a:pPr>
            <a:r>
              <a:rPr lang="en-US" sz="1800" dirty="0">
                <a:latin typeface="Calibri" panose="020F0502020204030204" pitchFamily="34" charset="0"/>
                <a:ea typeface="Calibri" panose="020F0502020204030204" pitchFamily="34" charset="0"/>
                <a:cs typeface="Times New Roman" panose="02020603050405020304" pitchFamily="18" charset="0"/>
              </a:rPr>
              <a:t>What types of aerobic activities do you do on a regular basis?</a:t>
            </a:r>
          </a:p>
          <a:p>
            <a:pPr marL="342900" marR="0" lvl="0" indent="-342900">
              <a:lnSpc>
                <a:spcPct val="115000"/>
              </a:lnSpc>
              <a:spcBef>
                <a:spcPts val="0"/>
              </a:spcBef>
              <a:spcAft>
                <a:spcPts val="0"/>
              </a:spcAft>
              <a:buFont typeface="Symbol" panose="05050102010706020507" pitchFamily="18" charset="2"/>
              <a:buChar char=""/>
            </a:pPr>
            <a:r>
              <a:rPr lang="en-US" sz="1800" dirty="0">
                <a:latin typeface="Calibri" panose="020F0502020204030204" pitchFamily="34" charset="0"/>
                <a:ea typeface="Calibri" panose="020F0502020204030204" pitchFamily="34" charset="0"/>
                <a:cs typeface="Times New Roman" panose="02020603050405020304" pitchFamily="18" charset="0"/>
              </a:rPr>
              <a:t>What benefits have you experienced from aerobic activity?</a:t>
            </a:r>
          </a:p>
          <a:p>
            <a:pPr marL="342900" marR="0" lvl="0" indent="-342900">
              <a:lnSpc>
                <a:spcPct val="115000"/>
              </a:lnSpc>
              <a:spcBef>
                <a:spcPts val="0"/>
              </a:spcBef>
              <a:spcAft>
                <a:spcPts val="0"/>
              </a:spcAft>
              <a:buFont typeface="Symbol" panose="05050102010706020507" pitchFamily="18" charset="2"/>
              <a:buChar char=""/>
            </a:pPr>
            <a:r>
              <a:rPr lang="en-US" sz="1800" dirty="0">
                <a:latin typeface="Calibri" panose="020F0502020204030204" pitchFamily="34" charset="0"/>
                <a:ea typeface="Calibri" panose="020F0502020204030204" pitchFamily="34" charset="0"/>
                <a:cs typeface="Times New Roman" panose="02020603050405020304" pitchFamily="18" charset="0"/>
              </a:rPr>
              <a:t>How can you help other group and group increase their aerobic activity?</a:t>
            </a:r>
          </a:p>
          <a:p>
            <a:pPr marL="342900" marR="0" lvl="0" indent="-342900">
              <a:lnSpc>
                <a:spcPct val="115000"/>
              </a:lnSpc>
              <a:spcBef>
                <a:spcPts val="0"/>
              </a:spcBef>
              <a:spcAft>
                <a:spcPts val="0"/>
              </a:spcAft>
              <a:buFont typeface="Symbol" panose="05050102010706020507" pitchFamily="18" charset="2"/>
              <a:buChar char=""/>
            </a:pPr>
            <a:r>
              <a:rPr lang="en-US" sz="1800" dirty="0">
                <a:latin typeface="Calibri" panose="020F0502020204030204" pitchFamily="34" charset="0"/>
                <a:ea typeface="Calibri" panose="020F0502020204030204" pitchFamily="34" charset="0"/>
                <a:cs typeface="Times New Roman" panose="02020603050405020304" pitchFamily="18" charset="0"/>
              </a:rPr>
              <a:t>What are your future plans for including aerobic activity in your daily life?</a:t>
            </a:r>
          </a:p>
        </p:txBody>
      </p:sp>
      <p:sp>
        <p:nvSpPr>
          <p:cNvPr id="4" name="Rectangle 3">
            <a:extLst>
              <a:ext uri="{FF2B5EF4-FFF2-40B4-BE49-F238E27FC236}">
                <a16:creationId xmlns:a16="http://schemas.microsoft.com/office/drawing/2014/main" id="{F04B96B5-60D2-498B-A7AF-CF3339FE33DA}"/>
              </a:ext>
            </a:extLst>
          </p:cNvPr>
          <p:cNvSpPr/>
          <p:nvPr/>
        </p:nvSpPr>
        <p:spPr>
          <a:xfrm>
            <a:off x="0" y="-5396"/>
            <a:ext cx="418289" cy="6863396"/>
          </a:xfrm>
          <a:prstGeom prst="rect">
            <a:avLst/>
          </a:prstGeom>
          <a:solidFill>
            <a:srgbClr val="15BAA6"/>
          </a:solidFill>
          <a:ln>
            <a:solidFill>
              <a:srgbClr val="15BA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descr="A close up of a logo&#10;&#10;Description generated with high confidence">
            <a:extLst>
              <a:ext uri="{FF2B5EF4-FFF2-40B4-BE49-F238E27FC236}">
                <a16:creationId xmlns:a16="http://schemas.microsoft.com/office/drawing/2014/main" id="{6059C140-3C1E-407E-A828-742C6942EF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9684" y="3074035"/>
            <a:ext cx="2442502" cy="880234"/>
          </a:xfrm>
          <a:prstGeom prst="rect">
            <a:avLst/>
          </a:prstGeom>
        </p:spPr>
      </p:pic>
    </p:spTree>
    <p:extLst>
      <p:ext uri="{BB962C8B-B14F-4D97-AF65-F5344CB8AC3E}">
        <p14:creationId xmlns:p14="http://schemas.microsoft.com/office/powerpoint/2010/main" val="29065408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5E967-F847-4FFF-947D-CD0A7996832F}"/>
              </a:ext>
            </a:extLst>
          </p:cNvPr>
          <p:cNvSpPr>
            <a:spLocks noGrp="1"/>
          </p:cNvSpPr>
          <p:nvPr>
            <p:ph type="title"/>
          </p:nvPr>
        </p:nvSpPr>
        <p:spPr>
          <a:xfrm>
            <a:off x="4600382" y="365125"/>
            <a:ext cx="6703142" cy="1325563"/>
          </a:xfrm>
        </p:spPr>
        <p:txBody>
          <a:bodyPr>
            <a:normAutofit/>
          </a:bodyPr>
          <a:lstStyle/>
          <a:p>
            <a:r>
              <a:rPr lang="en-US" dirty="0">
                <a:solidFill>
                  <a:srgbClr val="15BAA6"/>
                </a:solidFill>
              </a:rPr>
              <a:t>Strength</a:t>
            </a:r>
          </a:p>
        </p:txBody>
      </p:sp>
      <p:sp>
        <p:nvSpPr>
          <p:cNvPr id="3" name="Content Placeholder 2">
            <a:extLst>
              <a:ext uri="{FF2B5EF4-FFF2-40B4-BE49-F238E27FC236}">
                <a16:creationId xmlns:a16="http://schemas.microsoft.com/office/drawing/2014/main" id="{8C04C0CB-FF4D-47BA-9B25-050D024AA6A9}"/>
              </a:ext>
            </a:extLst>
          </p:cNvPr>
          <p:cNvSpPr>
            <a:spLocks noGrp="1"/>
          </p:cNvSpPr>
          <p:nvPr>
            <p:ph idx="1"/>
          </p:nvPr>
        </p:nvSpPr>
        <p:spPr>
          <a:xfrm>
            <a:off x="4650658" y="1690688"/>
            <a:ext cx="6703142" cy="4623813"/>
          </a:xfrm>
        </p:spPr>
        <p:txBody>
          <a:bodyPr>
            <a:normAutofit/>
          </a:bodyPr>
          <a:lstStyle/>
          <a:p>
            <a:pPr marL="0" indent="0">
              <a:buNone/>
            </a:pPr>
            <a:r>
              <a:rPr lang="en-US" sz="1800" dirty="0">
                <a:solidFill>
                  <a:srgbClr val="000000"/>
                </a:solidFill>
                <a:latin typeface="Calibri" panose="020F0502020204030204" pitchFamily="34" charset="0"/>
              </a:rPr>
              <a:t>The benefits that come with strength training are plentiful for older adults!  Research has shown that older adults, at any age, can increase muscle strength and size.  Engaging in regular strength training can be very powerful in reducing the signs and symptoms of many diseases and chronic conditions including:  arthritis, diabetes, osteoporosis, obesity, lower back pain, and sarcopenia (age related muscle loss).  Not only do the benefits apply to the physical body, but they also extend to improving brain performance.</a:t>
            </a:r>
          </a:p>
          <a:p>
            <a:pPr marL="0" indent="0">
              <a:buNone/>
            </a:pPr>
            <a:r>
              <a:rPr lang="en-US" sz="1800" dirty="0"/>
              <a:t>____________________________________________________</a:t>
            </a:r>
          </a:p>
          <a:p>
            <a:pPr marL="0" indent="0">
              <a:buNone/>
            </a:pPr>
            <a:r>
              <a:rPr lang="en-US" sz="1800" b="1" u="sng" dirty="0"/>
              <a:t>Discussion Questions:</a:t>
            </a:r>
            <a:endParaRPr lang="en-US" sz="1800" dirty="0"/>
          </a:p>
          <a:p>
            <a:pPr fontAlgn="base"/>
            <a:r>
              <a:rPr lang="en-US" sz="1800" dirty="0">
                <a:solidFill>
                  <a:srgbClr val="000000"/>
                </a:solidFill>
                <a:latin typeface="Calibri" panose="020F0502020204030204" pitchFamily="34" charset="0"/>
              </a:rPr>
              <a:t>How could you benefit from becoming stronger?</a:t>
            </a:r>
            <a:r>
              <a:rPr lang="en-US" sz="1800" dirty="0">
                <a:solidFill>
                  <a:srgbClr val="444444"/>
                </a:solidFill>
                <a:latin typeface="Calibri" panose="020F0502020204030204" pitchFamily="34" charset="0"/>
              </a:rPr>
              <a:t>​</a:t>
            </a:r>
            <a:endParaRPr lang="en-US" sz="1800" dirty="0">
              <a:solidFill>
                <a:srgbClr val="444444"/>
              </a:solidFill>
              <a:latin typeface="Arial" panose="020B0604020202020204" pitchFamily="34" charset="0"/>
            </a:endParaRPr>
          </a:p>
          <a:p>
            <a:pPr fontAlgn="base"/>
            <a:r>
              <a:rPr lang="en-US" sz="1800" dirty="0">
                <a:solidFill>
                  <a:srgbClr val="000000"/>
                </a:solidFill>
                <a:latin typeface="Calibri" panose="020F0502020204030204" pitchFamily="34" charset="0"/>
              </a:rPr>
              <a:t>How can you share what you have learned about strength with others?</a:t>
            </a:r>
            <a:r>
              <a:rPr lang="en-US" sz="1800" dirty="0">
                <a:solidFill>
                  <a:srgbClr val="444444"/>
                </a:solidFill>
                <a:latin typeface="Calibri" panose="020F0502020204030204" pitchFamily="34" charset="0"/>
              </a:rPr>
              <a:t>​</a:t>
            </a:r>
            <a:endParaRPr lang="en-US" sz="1800" dirty="0">
              <a:solidFill>
                <a:srgbClr val="444444"/>
              </a:solidFill>
              <a:latin typeface="Arial" panose="020B0604020202020204" pitchFamily="34" charset="0"/>
            </a:endParaRPr>
          </a:p>
          <a:p>
            <a:pPr fontAlgn="base"/>
            <a:r>
              <a:rPr lang="en-US" sz="1800" dirty="0">
                <a:solidFill>
                  <a:srgbClr val="000000"/>
                </a:solidFill>
                <a:latin typeface="Calibri" panose="020F0502020204030204" pitchFamily="34" charset="0"/>
              </a:rPr>
              <a:t>What types of activities are offered at your community that include strengthening the muscles?</a:t>
            </a:r>
            <a:endParaRPr lang="en-US" sz="1800" dirty="0">
              <a:solidFill>
                <a:srgbClr val="444444"/>
              </a:solidFill>
              <a:latin typeface="Arial" panose="020B0604020202020204" pitchFamily="34" charset="0"/>
            </a:endParaRPr>
          </a:p>
        </p:txBody>
      </p:sp>
      <p:sp>
        <p:nvSpPr>
          <p:cNvPr id="4" name="Rectangle 3">
            <a:extLst>
              <a:ext uri="{FF2B5EF4-FFF2-40B4-BE49-F238E27FC236}">
                <a16:creationId xmlns:a16="http://schemas.microsoft.com/office/drawing/2014/main" id="{F04B96B5-60D2-498B-A7AF-CF3339FE33DA}"/>
              </a:ext>
            </a:extLst>
          </p:cNvPr>
          <p:cNvSpPr/>
          <p:nvPr/>
        </p:nvSpPr>
        <p:spPr>
          <a:xfrm>
            <a:off x="0" y="-5396"/>
            <a:ext cx="418289" cy="6863396"/>
          </a:xfrm>
          <a:prstGeom prst="rect">
            <a:avLst/>
          </a:prstGeom>
          <a:solidFill>
            <a:srgbClr val="15BAA6"/>
          </a:solidFill>
          <a:ln>
            <a:solidFill>
              <a:srgbClr val="15BA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descr="A close up of a logo&#10;&#10;Description generated with high confidence">
            <a:extLst>
              <a:ext uri="{FF2B5EF4-FFF2-40B4-BE49-F238E27FC236}">
                <a16:creationId xmlns:a16="http://schemas.microsoft.com/office/drawing/2014/main" id="{6059C140-3C1E-407E-A828-742C6942EF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9684" y="3074035"/>
            <a:ext cx="2442502" cy="880234"/>
          </a:xfrm>
          <a:prstGeom prst="rect">
            <a:avLst/>
          </a:prstGeom>
        </p:spPr>
      </p:pic>
    </p:spTree>
    <p:extLst>
      <p:ext uri="{BB962C8B-B14F-4D97-AF65-F5344CB8AC3E}">
        <p14:creationId xmlns:p14="http://schemas.microsoft.com/office/powerpoint/2010/main" val="1844404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5E967-F847-4FFF-947D-CD0A7996832F}"/>
              </a:ext>
            </a:extLst>
          </p:cNvPr>
          <p:cNvSpPr>
            <a:spLocks noGrp="1"/>
          </p:cNvSpPr>
          <p:nvPr>
            <p:ph type="title"/>
          </p:nvPr>
        </p:nvSpPr>
        <p:spPr>
          <a:xfrm>
            <a:off x="4600382" y="365125"/>
            <a:ext cx="6703142" cy="1325563"/>
          </a:xfrm>
        </p:spPr>
        <p:txBody>
          <a:bodyPr>
            <a:normAutofit/>
          </a:bodyPr>
          <a:lstStyle/>
          <a:p>
            <a:r>
              <a:rPr lang="en-US" dirty="0">
                <a:solidFill>
                  <a:srgbClr val="15BAA6"/>
                </a:solidFill>
              </a:rPr>
              <a:t>The Mobility Review </a:t>
            </a:r>
          </a:p>
        </p:txBody>
      </p:sp>
      <p:sp>
        <p:nvSpPr>
          <p:cNvPr id="3" name="Content Placeholder 2">
            <a:extLst>
              <a:ext uri="{FF2B5EF4-FFF2-40B4-BE49-F238E27FC236}">
                <a16:creationId xmlns:a16="http://schemas.microsoft.com/office/drawing/2014/main" id="{8C04C0CB-FF4D-47BA-9B25-050D024AA6A9}"/>
              </a:ext>
            </a:extLst>
          </p:cNvPr>
          <p:cNvSpPr>
            <a:spLocks noGrp="1"/>
          </p:cNvSpPr>
          <p:nvPr>
            <p:ph idx="1"/>
          </p:nvPr>
        </p:nvSpPr>
        <p:spPr>
          <a:xfrm>
            <a:off x="4650658" y="1690688"/>
            <a:ext cx="6703142" cy="4623813"/>
          </a:xfrm>
        </p:spPr>
        <p:txBody>
          <a:bodyPr>
            <a:normAutofit/>
          </a:bodyPr>
          <a:lstStyle/>
          <a:p>
            <a:pPr marL="0" indent="0">
              <a:buNone/>
            </a:pPr>
            <a:r>
              <a:rPr lang="en-US" sz="1800" dirty="0">
                <a:solidFill>
                  <a:srgbClr val="000000"/>
                </a:solidFill>
                <a:latin typeface="Calibri" panose="020F0502020204030204" pitchFamily="34" charset="0"/>
              </a:rPr>
              <a:t>The Mobility Review measures balance, flexibility, strength and endurance.  Even professional athletes measure endurance, speed and strength on a regular basis.  It is a good idea to look at strengths and opportunities for improvement in the different areas of physical activity. The Mobility Review helps do this, which is important, so we can continue participating in activities that we enjoy. </a:t>
            </a:r>
          </a:p>
          <a:p>
            <a:pPr marL="0" indent="0">
              <a:buNone/>
            </a:pPr>
            <a:r>
              <a:rPr lang="en-US" sz="1800" dirty="0"/>
              <a:t>____________________________________________________</a:t>
            </a:r>
          </a:p>
          <a:p>
            <a:pPr marL="0" indent="0">
              <a:buNone/>
            </a:pPr>
            <a:r>
              <a:rPr lang="en-US" sz="1800" b="1" u="sng" dirty="0"/>
              <a:t>Discussion Questions:</a:t>
            </a:r>
            <a:endParaRPr lang="en-US" sz="1800" dirty="0"/>
          </a:p>
          <a:p>
            <a:pPr fontAlgn="base"/>
            <a:r>
              <a:rPr lang="en-US" sz="1800" dirty="0">
                <a:solidFill>
                  <a:srgbClr val="000000"/>
                </a:solidFill>
                <a:latin typeface="Calibri" panose="020F0502020204030204" pitchFamily="34" charset="0"/>
              </a:rPr>
              <a:t>What do you do to improve your balance, flexibility and strength? </a:t>
            </a:r>
            <a:r>
              <a:rPr lang="en-US" sz="1800" dirty="0">
                <a:solidFill>
                  <a:srgbClr val="444444"/>
                </a:solidFill>
                <a:latin typeface="Calibri" panose="020F0502020204030204" pitchFamily="34" charset="0"/>
              </a:rPr>
              <a:t>​</a:t>
            </a:r>
            <a:endParaRPr lang="en-US" sz="1800" dirty="0">
              <a:solidFill>
                <a:srgbClr val="444444"/>
              </a:solidFill>
              <a:latin typeface="Arial" panose="020B0604020202020204" pitchFamily="34" charset="0"/>
            </a:endParaRPr>
          </a:p>
          <a:p>
            <a:pPr fontAlgn="base"/>
            <a:r>
              <a:rPr lang="en-US" sz="1800" dirty="0">
                <a:solidFill>
                  <a:srgbClr val="000000"/>
                </a:solidFill>
                <a:latin typeface="Calibri" panose="020F0502020204030204" pitchFamily="34" charset="0"/>
              </a:rPr>
              <a:t>What would you say if someone asked you why the Mobility Review is important?</a:t>
            </a:r>
            <a:r>
              <a:rPr lang="en-US" sz="1800" dirty="0">
                <a:solidFill>
                  <a:srgbClr val="444444"/>
                </a:solidFill>
                <a:latin typeface="Calibri" panose="020F0502020204030204" pitchFamily="34" charset="0"/>
              </a:rPr>
              <a:t>​</a:t>
            </a:r>
            <a:endParaRPr lang="en-US" sz="1800" dirty="0">
              <a:solidFill>
                <a:srgbClr val="444444"/>
              </a:solidFill>
              <a:latin typeface="Arial" panose="020B0604020202020204" pitchFamily="34" charset="0"/>
            </a:endParaRPr>
          </a:p>
          <a:p>
            <a:pPr fontAlgn="base"/>
            <a:r>
              <a:rPr lang="en-US" sz="1800" dirty="0">
                <a:solidFill>
                  <a:srgbClr val="000000"/>
                </a:solidFill>
                <a:latin typeface="Calibri" panose="020F0502020204030204" pitchFamily="34" charset="0"/>
              </a:rPr>
              <a:t>How can we get the word out about the Mobility Review so that our community can take advantage of this valuable resource? </a:t>
            </a:r>
            <a:endParaRPr lang="en-US" sz="1800" dirty="0">
              <a:solidFill>
                <a:srgbClr val="444444"/>
              </a:solidFill>
              <a:latin typeface="Arial" panose="020B0604020202020204" pitchFamily="34" charset="0"/>
            </a:endParaRPr>
          </a:p>
        </p:txBody>
      </p:sp>
      <p:sp>
        <p:nvSpPr>
          <p:cNvPr id="4" name="Rectangle 3">
            <a:extLst>
              <a:ext uri="{FF2B5EF4-FFF2-40B4-BE49-F238E27FC236}">
                <a16:creationId xmlns:a16="http://schemas.microsoft.com/office/drawing/2014/main" id="{F04B96B5-60D2-498B-A7AF-CF3339FE33DA}"/>
              </a:ext>
            </a:extLst>
          </p:cNvPr>
          <p:cNvSpPr/>
          <p:nvPr/>
        </p:nvSpPr>
        <p:spPr>
          <a:xfrm>
            <a:off x="0" y="-5396"/>
            <a:ext cx="418289" cy="6863396"/>
          </a:xfrm>
          <a:prstGeom prst="rect">
            <a:avLst/>
          </a:prstGeom>
          <a:solidFill>
            <a:srgbClr val="15BAA6"/>
          </a:solidFill>
          <a:ln>
            <a:solidFill>
              <a:srgbClr val="15BA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descr="A close up of a logo&#10;&#10;Description generated with high confidence">
            <a:extLst>
              <a:ext uri="{FF2B5EF4-FFF2-40B4-BE49-F238E27FC236}">
                <a16:creationId xmlns:a16="http://schemas.microsoft.com/office/drawing/2014/main" id="{6059C140-3C1E-407E-A828-742C6942EF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9684" y="3074035"/>
            <a:ext cx="2442502" cy="880234"/>
          </a:xfrm>
          <a:prstGeom prst="rect">
            <a:avLst/>
          </a:prstGeom>
        </p:spPr>
      </p:pic>
    </p:spTree>
    <p:extLst>
      <p:ext uri="{BB962C8B-B14F-4D97-AF65-F5344CB8AC3E}">
        <p14:creationId xmlns:p14="http://schemas.microsoft.com/office/powerpoint/2010/main" val="12192785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5E967-F847-4FFF-947D-CD0A7996832F}"/>
              </a:ext>
            </a:extLst>
          </p:cNvPr>
          <p:cNvSpPr>
            <a:spLocks noGrp="1"/>
          </p:cNvSpPr>
          <p:nvPr>
            <p:ph type="title"/>
          </p:nvPr>
        </p:nvSpPr>
        <p:spPr>
          <a:xfrm>
            <a:off x="4600382" y="365125"/>
            <a:ext cx="7126562" cy="1325563"/>
          </a:xfrm>
        </p:spPr>
        <p:txBody>
          <a:bodyPr>
            <a:normAutofit/>
          </a:bodyPr>
          <a:lstStyle/>
          <a:p>
            <a:r>
              <a:rPr lang="en-US" dirty="0">
                <a:solidFill>
                  <a:srgbClr val="15BAA6"/>
                </a:solidFill>
              </a:rPr>
              <a:t>Physical Activity and Dementia</a:t>
            </a:r>
          </a:p>
        </p:txBody>
      </p:sp>
      <p:sp>
        <p:nvSpPr>
          <p:cNvPr id="3" name="Content Placeholder 2">
            <a:extLst>
              <a:ext uri="{FF2B5EF4-FFF2-40B4-BE49-F238E27FC236}">
                <a16:creationId xmlns:a16="http://schemas.microsoft.com/office/drawing/2014/main" id="{8C04C0CB-FF4D-47BA-9B25-050D024AA6A9}"/>
              </a:ext>
            </a:extLst>
          </p:cNvPr>
          <p:cNvSpPr>
            <a:spLocks noGrp="1"/>
          </p:cNvSpPr>
          <p:nvPr>
            <p:ph idx="1"/>
          </p:nvPr>
        </p:nvSpPr>
        <p:spPr>
          <a:xfrm>
            <a:off x="4600382" y="1690688"/>
            <a:ext cx="6753418" cy="4623813"/>
          </a:xfrm>
        </p:spPr>
        <p:txBody>
          <a:bodyPr>
            <a:normAutofit/>
          </a:bodyPr>
          <a:lstStyle/>
          <a:p>
            <a:pPr marL="0" marR="0" indent="0">
              <a:lnSpc>
                <a:spcPct val="115000"/>
              </a:lnSpc>
              <a:spcBef>
                <a:spcPts val="0"/>
              </a:spcBef>
              <a:spcAft>
                <a:spcPts val="1000"/>
              </a:spcAft>
              <a:buNone/>
            </a:pPr>
            <a:r>
              <a:rPr lang="en-US" sz="1800" dirty="0">
                <a:latin typeface="Calibri" panose="020F0502020204030204" pitchFamily="34" charset="0"/>
                <a:ea typeface="Calibri" panose="020F0502020204030204" pitchFamily="34" charset="0"/>
                <a:cs typeface="Calibri" panose="020F0502020204030204" pitchFamily="34" charset="0"/>
              </a:rPr>
              <a:t>Exercise has many incredible impacts on our health. A recent study found that people who reported engaging in moderate to heavy levels of physical activity had about a 40% lower risk of developing any type of dementia.</a:t>
            </a:r>
            <a:r>
              <a:rPr lang="en-US" sz="1800" baseline="30000" dirty="0">
                <a:latin typeface="Calibri" panose="020F0502020204030204" pitchFamily="34" charset="0"/>
                <a:ea typeface="Calibri" panose="020F0502020204030204" pitchFamily="34" charset="0"/>
                <a:cs typeface="Calibri" panose="020F0502020204030204" pitchFamily="34" charset="0"/>
              </a:rPr>
              <a:t> </a:t>
            </a:r>
            <a:r>
              <a:rPr lang="en-US" sz="1800" dirty="0">
                <a:latin typeface="Calibri" panose="020F0502020204030204" pitchFamily="34" charset="0"/>
                <a:ea typeface="Calibri" panose="020F0502020204030204" pitchFamily="34" charset="0"/>
                <a:cs typeface="Calibri" panose="020F0502020204030204" pitchFamily="34" charset="0"/>
              </a:rPr>
              <a:t> How you spend your time today truly impacts your future. </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1000"/>
              </a:spcAft>
              <a:buNone/>
            </a:pPr>
            <a:r>
              <a:rPr lang="en-US" sz="1800" dirty="0"/>
              <a:t>_________________________________________________</a:t>
            </a:r>
          </a:p>
          <a:p>
            <a:pPr marL="0" indent="0">
              <a:buNone/>
            </a:pPr>
            <a:r>
              <a:rPr lang="en-US" sz="1800" b="1" u="sng" dirty="0"/>
              <a:t>Discussion Questions:</a:t>
            </a:r>
            <a:endParaRPr lang="en-US" sz="1800" dirty="0"/>
          </a:p>
          <a:p>
            <a:pPr marL="342900" marR="0" lvl="0" indent="-342900">
              <a:spcBef>
                <a:spcPts val="0"/>
              </a:spcBef>
              <a:spcAft>
                <a:spcPts val="0"/>
              </a:spcAft>
              <a:buFont typeface="Symbol" panose="05050102010706020507" pitchFamily="18" charset="2"/>
              <a:buChar char=""/>
            </a:pPr>
            <a:r>
              <a:rPr lang="en-US" sz="1800" dirty="0">
                <a:latin typeface="Calibri" panose="020F0502020204030204" pitchFamily="34" charset="0"/>
                <a:ea typeface="Calibri" panose="020F0502020204030204" pitchFamily="34" charset="0"/>
                <a:cs typeface="Calibri" panose="020F0502020204030204" pitchFamily="34" charset="0"/>
              </a:rPr>
              <a:t>How can you increase your physical activity today?</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800" dirty="0">
                <a:latin typeface="Calibri" panose="020F0502020204030204" pitchFamily="34" charset="0"/>
                <a:ea typeface="Calibri" panose="020F0502020204030204" pitchFamily="34" charset="0"/>
                <a:cs typeface="Calibri" panose="020F0502020204030204" pitchFamily="34" charset="0"/>
              </a:rPr>
              <a:t>How might you encourage others to become more physically active?</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800" dirty="0">
                <a:latin typeface="Calibri" panose="020F0502020204030204" pitchFamily="34" charset="0"/>
                <a:ea typeface="Calibri" panose="020F0502020204030204" pitchFamily="34" charset="0"/>
                <a:cs typeface="Times New Roman" panose="02020603050405020304" pitchFamily="18" charset="0"/>
              </a:rPr>
              <a:t>What opportunities exist for physical activity at our community? Perhaps you’d like to try something new. What prevents you from doing so?</a:t>
            </a:r>
            <a:endParaRPr lang="en-US" sz="1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F04B96B5-60D2-498B-A7AF-CF3339FE33DA}"/>
              </a:ext>
            </a:extLst>
          </p:cNvPr>
          <p:cNvSpPr/>
          <p:nvPr/>
        </p:nvSpPr>
        <p:spPr>
          <a:xfrm>
            <a:off x="0" y="-5396"/>
            <a:ext cx="418289" cy="6863396"/>
          </a:xfrm>
          <a:prstGeom prst="rect">
            <a:avLst/>
          </a:prstGeom>
          <a:solidFill>
            <a:srgbClr val="15BAA6"/>
          </a:solidFill>
          <a:ln>
            <a:solidFill>
              <a:srgbClr val="15BA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descr="A close up of a logo&#10;&#10;Description generated with high confidence">
            <a:extLst>
              <a:ext uri="{FF2B5EF4-FFF2-40B4-BE49-F238E27FC236}">
                <a16:creationId xmlns:a16="http://schemas.microsoft.com/office/drawing/2014/main" id="{6059C140-3C1E-407E-A828-742C6942EF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9684" y="3074035"/>
            <a:ext cx="2442502" cy="880234"/>
          </a:xfrm>
          <a:prstGeom prst="rect">
            <a:avLst/>
          </a:prstGeom>
        </p:spPr>
      </p:pic>
    </p:spTree>
    <p:extLst>
      <p:ext uri="{BB962C8B-B14F-4D97-AF65-F5344CB8AC3E}">
        <p14:creationId xmlns:p14="http://schemas.microsoft.com/office/powerpoint/2010/main" val="953789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5E967-F847-4FFF-947D-CD0A7996832F}"/>
              </a:ext>
            </a:extLst>
          </p:cNvPr>
          <p:cNvSpPr>
            <a:spLocks noGrp="1"/>
          </p:cNvSpPr>
          <p:nvPr>
            <p:ph type="title"/>
          </p:nvPr>
        </p:nvSpPr>
        <p:spPr>
          <a:xfrm>
            <a:off x="430877" y="390063"/>
            <a:ext cx="10515600" cy="1325563"/>
          </a:xfrm>
        </p:spPr>
        <p:txBody>
          <a:bodyPr>
            <a:normAutofit/>
          </a:bodyPr>
          <a:lstStyle/>
          <a:p>
            <a:r>
              <a:rPr lang="en-US" dirty="0">
                <a:solidFill>
                  <a:srgbClr val="15BAA6"/>
                </a:solidFill>
              </a:rPr>
              <a:t>Walking</a:t>
            </a:r>
          </a:p>
        </p:txBody>
      </p:sp>
      <p:sp>
        <p:nvSpPr>
          <p:cNvPr id="3" name="Content Placeholder 2">
            <a:extLst>
              <a:ext uri="{FF2B5EF4-FFF2-40B4-BE49-F238E27FC236}">
                <a16:creationId xmlns:a16="http://schemas.microsoft.com/office/drawing/2014/main" id="{8C04C0CB-FF4D-47BA-9B25-050D024AA6A9}"/>
              </a:ext>
            </a:extLst>
          </p:cNvPr>
          <p:cNvSpPr>
            <a:spLocks noGrp="1"/>
          </p:cNvSpPr>
          <p:nvPr>
            <p:ph idx="1"/>
          </p:nvPr>
        </p:nvSpPr>
        <p:spPr>
          <a:xfrm>
            <a:off x="430877" y="1817312"/>
            <a:ext cx="8840822" cy="4351338"/>
          </a:xfrm>
        </p:spPr>
        <p:txBody>
          <a:bodyPr>
            <a:normAutofit/>
          </a:bodyPr>
          <a:lstStyle/>
          <a:p>
            <a:pPr marL="0" indent="0">
              <a:buNone/>
            </a:pPr>
            <a:r>
              <a:rPr lang="en-US" sz="1800" dirty="0"/>
              <a:t>Walking is one of the simplest forms of physical activity that can be done anywhere, with anyone, and without cost.  Walking is a simple activity that has important health benefits.  Research shows that older adults who participate in regular walking increase muscle strength and improve their physical and mental health status</a:t>
            </a:r>
            <a:r>
              <a:rPr lang="en-US" sz="1800" baseline="30000" dirty="0"/>
              <a:t>26</a:t>
            </a:r>
            <a:r>
              <a:rPr lang="en-US" sz="1800" dirty="0"/>
              <a:t>.  Walking has proven to improve flexibility and balance and decrease the risk of chronic disease.  One way to get a routine going is to start a walking club in your community and invite others to join.</a:t>
            </a:r>
          </a:p>
          <a:p>
            <a:pPr marL="0" indent="0">
              <a:buNone/>
            </a:pPr>
            <a:r>
              <a:rPr lang="en-US" sz="1800" dirty="0"/>
              <a:t>____________________________________________________</a:t>
            </a:r>
          </a:p>
          <a:p>
            <a:pPr marL="0" indent="0">
              <a:buNone/>
            </a:pPr>
            <a:endParaRPr lang="en-US" sz="1800" b="1" u="sng"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1800" b="1" u="sng" dirty="0">
                <a:effectLst/>
                <a:latin typeface="Calibri" panose="020F0502020204030204" pitchFamily="34" charset="0"/>
                <a:ea typeface="Calibri" panose="020F0502020204030204" pitchFamily="34" charset="0"/>
                <a:cs typeface="Times New Roman" panose="02020603050405020304" pitchFamily="18" charset="0"/>
              </a:rPr>
              <a:t>Discussion Questions: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What are the benefits of walking?</a:t>
            </a:r>
          </a:p>
          <a:p>
            <a:pPr marL="342900" marR="0" lvl="0" indent="-342900">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How can you get more walking in during your day?</a:t>
            </a:r>
          </a:p>
          <a:p>
            <a:pPr marL="342900" marR="0" lvl="0" indent="-342900">
              <a:spcBef>
                <a:spcPts val="0"/>
              </a:spcBef>
              <a:spcAft>
                <a:spcPts val="100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What are some of the barriers that prevent or discourage you from walking more?</a:t>
            </a:r>
          </a:p>
          <a:p>
            <a:pPr marL="0" indent="0">
              <a:buNone/>
            </a:pPr>
            <a:endParaRPr lang="en-US" sz="1700" dirty="0"/>
          </a:p>
        </p:txBody>
      </p:sp>
      <p:sp>
        <p:nvSpPr>
          <p:cNvPr id="7" name="Rectangle 6">
            <a:extLst>
              <a:ext uri="{FF2B5EF4-FFF2-40B4-BE49-F238E27FC236}">
                <a16:creationId xmlns:a16="http://schemas.microsoft.com/office/drawing/2014/main" id="{3D6643AF-4C03-4183-A7FC-5F2FEE00B9F6}"/>
              </a:ext>
            </a:extLst>
          </p:cNvPr>
          <p:cNvSpPr/>
          <p:nvPr/>
        </p:nvSpPr>
        <p:spPr>
          <a:xfrm>
            <a:off x="11773711" y="-5396"/>
            <a:ext cx="418289" cy="6863396"/>
          </a:xfrm>
          <a:prstGeom prst="rect">
            <a:avLst/>
          </a:prstGeom>
          <a:solidFill>
            <a:srgbClr val="15BAA6"/>
          </a:solidFill>
          <a:ln>
            <a:solidFill>
              <a:srgbClr val="15BA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descr="A close up of a logo&#10;&#10;Description generated with high confidence">
            <a:extLst>
              <a:ext uri="{FF2B5EF4-FFF2-40B4-BE49-F238E27FC236}">
                <a16:creationId xmlns:a16="http://schemas.microsoft.com/office/drawing/2014/main" id="{23576B6A-2F53-4A5D-9568-EE8261F21A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11275" y="3248169"/>
            <a:ext cx="3562576" cy="1283888"/>
          </a:xfrm>
          <a:prstGeom prst="rect">
            <a:avLst/>
          </a:prstGeom>
        </p:spPr>
      </p:pic>
    </p:spTree>
    <p:extLst>
      <p:ext uri="{BB962C8B-B14F-4D97-AF65-F5344CB8AC3E}">
        <p14:creationId xmlns:p14="http://schemas.microsoft.com/office/powerpoint/2010/main" val="106594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5E967-F847-4FFF-947D-CD0A7996832F}"/>
              </a:ext>
            </a:extLst>
          </p:cNvPr>
          <p:cNvSpPr>
            <a:spLocks noGrp="1"/>
          </p:cNvSpPr>
          <p:nvPr>
            <p:ph type="title"/>
          </p:nvPr>
        </p:nvSpPr>
        <p:spPr>
          <a:xfrm>
            <a:off x="430877" y="390063"/>
            <a:ext cx="10515600" cy="1325563"/>
          </a:xfrm>
        </p:spPr>
        <p:txBody>
          <a:bodyPr>
            <a:normAutofit/>
          </a:bodyPr>
          <a:lstStyle/>
          <a:p>
            <a:r>
              <a:rPr lang="en-US" dirty="0">
                <a:solidFill>
                  <a:srgbClr val="15BAA6"/>
                </a:solidFill>
              </a:rPr>
              <a:t>Preventing Chronic Disease </a:t>
            </a:r>
          </a:p>
        </p:txBody>
      </p:sp>
      <p:sp>
        <p:nvSpPr>
          <p:cNvPr id="3" name="Content Placeholder 2">
            <a:extLst>
              <a:ext uri="{FF2B5EF4-FFF2-40B4-BE49-F238E27FC236}">
                <a16:creationId xmlns:a16="http://schemas.microsoft.com/office/drawing/2014/main" id="{8C04C0CB-FF4D-47BA-9B25-050D024AA6A9}"/>
              </a:ext>
            </a:extLst>
          </p:cNvPr>
          <p:cNvSpPr>
            <a:spLocks noGrp="1"/>
          </p:cNvSpPr>
          <p:nvPr>
            <p:ph idx="1"/>
          </p:nvPr>
        </p:nvSpPr>
        <p:spPr>
          <a:xfrm>
            <a:off x="430877" y="1601645"/>
            <a:ext cx="8534015" cy="4866292"/>
          </a:xfrm>
        </p:spPr>
        <p:txBody>
          <a:bodyPr>
            <a:normAutofit fontScale="92500" lnSpcReduction="10000"/>
          </a:bodyPr>
          <a:lstStyle/>
          <a:p>
            <a:pPr marL="0" marR="0" indent="0">
              <a:lnSpc>
                <a:spcPct val="115000"/>
              </a:lnSpc>
              <a:spcBef>
                <a:spcPts val="0"/>
              </a:spcBef>
              <a:spcAft>
                <a:spcPts val="1000"/>
              </a:spcAft>
              <a:buNone/>
            </a:pPr>
            <a:r>
              <a:rPr lang="en-US" sz="1800" dirty="0">
                <a:latin typeface="Calibri" panose="020F0502020204030204" pitchFamily="34" charset="0"/>
                <a:ea typeface="Calibri" panose="020F0502020204030204" pitchFamily="34" charset="0"/>
                <a:cs typeface="Times New Roman" panose="02020603050405020304" pitchFamily="18" charset="0"/>
              </a:rPr>
              <a:t>Heart disease, cancer, stroke, certain lung diseases and diabetes are the leading causes of death in the world. They are called chronic diseases. In 2009, 7 out of 10 deaths in the U.S. were due to chronic diseases. More than 75% of fall health care costs are due to chronic conditions. Out of the 35 million people who died of chronic diseases in 2005, half were under the age of 70 and half were women.  A Masterpiece lifestyle can help you avoid chronic disease and live a long, healthy life.  Cheap and simple ways to live a healthy lifestyle that can prevent chronic disease includes a healthy diet, physical activity, avoiding too much alcohol, and quitting smoking.</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1000"/>
              </a:spcAft>
              <a:buNone/>
            </a:pPr>
            <a:r>
              <a:rPr lang="en-US" sz="1800" dirty="0"/>
              <a:t>____________________________________________________</a:t>
            </a:r>
          </a:p>
          <a:p>
            <a:pPr marL="0" indent="0">
              <a:buNone/>
            </a:pPr>
            <a:endParaRPr lang="en-US" sz="1800" b="1" u="sng"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1800" b="1" u="sng" dirty="0">
                <a:effectLst/>
                <a:latin typeface="Calibri" panose="020F0502020204030204" pitchFamily="34" charset="0"/>
                <a:ea typeface="Calibri" panose="020F0502020204030204" pitchFamily="34" charset="0"/>
                <a:cs typeface="Times New Roman" panose="02020603050405020304" pitchFamily="18" charset="0"/>
              </a:rPr>
              <a:t>Discussion Questions: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800" dirty="0">
                <a:latin typeface="Calibri" panose="020F0502020204030204" pitchFamily="34" charset="0"/>
                <a:ea typeface="Calibri" panose="020F0502020204030204" pitchFamily="34" charset="0"/>
                <a:cs typeface="Times New Roman" panose="02020603050405020304" pitchFamily="18" charset="0"/>
              </a:rPr>
              <a:t>What are some things that you are currently doing to prevent chronic disease?</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800" dirty="0">
                <a:latin typeface="Calibri" panose="020F0502020204030204" pitchFamily="34" charset="0"/>
                <a:ea typeface="Calibri" panose="020F0502020204030204" pitchFamily="34" charset="0"/>
                <a:cs typeface="Times New Roman" panose="02020603050405020304" pitchFamily="18" charset="0"/>
              </a:rPr>
              <a:t>What is one thing that you can add to your lifestyle that would help to combat chronic disease?</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Font typeface="Symbol" panose="05050102010706020507" pitchFamily="18" charset="2"/>
              <a:buChar char=""/>
            </a:pPr>
            <a:r>
              <a:rPr lang="en-US" sz="1800" dirty="0">
                <a:latin typeface="Calibri" panose="020F0502020204030204" pitchFamily="34" charset="0"/>
                <a:ea typeface="Calibri" panose="020F0502020204030204" pitchFamily="34" charset="0"/>
                <a:cs typeface="Times New Roman" panose="02020603050405020304" pitchFamily="18" charset="0"/>
              </a:rPr>
              <a:t>What does a healthy lifestyle look like to you?</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700" dirty="0"/>
          </a:p>
        </p:txBody>
      </p:sp>
      <p:sp>
        <p:nvSpPr>
          <p:cNvPr id="7" name="Rectangle 6">
            <a:extLst>
              <a:ext uri="{FF2B5EF4-FFF2-40B4-BE49-F238E27FC236}">
                <a16:creationId xmlns:a16="http://schemas.microsoft.com/office/drawing/2014/main" id="{3D6643AF-4C03-4183-A7FC-5F2FEE00B9F6}"/>
              </a:ext>
            </a:extLst>
          </p:cNvPr>
          <p:cNvSpPr/>
          <p:nvPr/>
        </p:nvSpPr>
        <p:spPr>
          <a:xfrm>
            <a:off x="11773711" y="-5396"/>
            <a:ext cx="418289" cy="6863396"/>
          </a:xfrm>
          <a:prstGeom prst="rect">
            <a:avLst/>
          </a:prstGeom>
          <a:solidFill>
            <a:srgbClr val="15BAA6"/>
          </a:solidFill>
          <a:ln>
            <a:solidFill>
              <a:srgbClr val="15BA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descr="A close up of a logo&#10;&#10;Description generated with high confidence">
            <a:extLst>
              <a:ext uri="{FF2B5EF4-FFF2-40B4-BE49-F238E27FC236}">
                <a16:creationId xmlns:a16="http://schemas.microsoft.com/office/drawing/2014/main" id="{23576B6A-2F53-4A5D-9568-EE8261F21A1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81169" y="3525625"/>
            <a:ext cx="2792682" cy="1006432"/>
          </a:xfrm>
          <a:prstGeom prst="rect">
            <a:avLst/>
          </a:prstGeom>
        </p:spPr>
      </p:pic>
    </p:spTree>
    <p:extLst>
      <p:ext uri="{BB962C8B-B14F-4D97-AF65-F5344CB8AC3E}">
        <p14:creationId xmlns:p14="http://schemas.microsoft.com/office/powerpoint/2010/main" val="31361377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5E967-F847-4FFF-947D-CD0A7996832F}"/>
              </a:ext>
            </a:extLst>
          </p:cNvPr>
          <p:cNvSpPr>
            <a:spLocks noGrp="1"/>
          </p:cNvSpPr>
          <p:nvPr>
            <p:ph type="title"/>
          </p:nvPr>
        </p:nvSpPr>
        <p:spPr>
          <a:xfrm>
            <a:off x="4303581" y="268664"/>
            <a:ext cx="6703141" cy="1325563"/>
          </a:xfrm>
        </p:spPr>
        <p:txBody>
          <a:bodyPr>
            <a:normAutofit/>
          </a:bodyPr>
          <a:lstStyle/>
          <a:p>
            <a:r>
              <a:rPr lang="en-US" dirty="0">
                <a:solidFill>
                  <a:srgbClr val="15BAA6"/>
                </a:solidFill>
              </a:rPr>
              <a:t>Health Risks  </a:t>
            </a:r>
          </a:p>
        </p:txBody>
      </p:sp>
      <p:sp>
        <p:nvSpPr>
          <p:cNvPr id="3" name="Content Placeholder 2">
            <a:extLst>
              <a:ext uri="{FF2B5EF4-FFF2-40B4-BE49-F238E27FC236}">
                <a16:creationId xmlns:a16="http://schemas.microsoft.com/office/drawing/2014/main" id="{8C04C0CB-FF4D-47BA-9B25-050D024AA6A9}"/>
              </a:ext>
            </a:extLst>
          </p:cNvPr>
          <p:cNvSpPr>
            <a:spLocks noGrp="1"/>
          </p:cNvSpPr>
          <p:nvPr>
            <p:ph idx="1"/>
          </p:nvPr>
        </p:nvSpPr>
        <p:spPr>
          <a:xfrm>
            <a:off x="4303581" y="1508289"/>
            <a:ext cx="7545911" cy="5081047"/>
          </a:xfrm>
        </p:spPr>
        <p:txBody>
          <a:bodyPr>
            <a:normAutofit/>
          </a:bodyPr>
          <a:lstStyle/>
          <a:p>
            <a:pPr marL="0" lvl="0" indent="0">
              <a:buNone/>
            </a:pPr>
            <a:r>
              <a:rPr lang="en-US" sz="1800" dirty="0">
                <a:solidFill>
                  <a:prstClr val="black"/>
                </a:solidFill>
              </a:rPr>
              <a:t>Sometimes we can be at risk for certain illnesses even if our lifestyle is very healthy.  Factors that we cannot control may be to blame for putting us at risk, such as age, gender, race, or genetics.  If you have a condition that runs in the family, there is a chance that you could be at a high risk for getting that condition.  The best way to deal with this is to live a healthy lifestyle and be aware and educated about the condition.  Schedule regular checkups with your doctor so that together you can monitor the situation carefully, and take advantage of preventative screening.  Early detection is crucial.</a:t>
            </a:r>
          </a:p>
          <a:p>
            <a:pPr marL="0" lvl="0" indent="0">
              <a:buNone/>
            </a:pPr>
            <a:r>
              <a:rPr lang="en-US" sz="1800" dirty="0">
                <a:solidFill>
                  <a:prstClr val="black"/>
                </a:solidFill>
              </a:rPr>
              <a:t>____________________________________________________</a:t>
            </a:r>
            <a:endParaRPr lang="en-US" sz="1800" b="1" u="sng"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1800" b="1" u="sng" dirty="0"/>
              <a:t>Discussion Questions:</a:t>
            </a:r>
            <a:endParaRPr lang="en-US" sz="1800" dirty="0"/>
          </a:p>
          <a:p>
            <a:pPr marL="342900" marR="0" lvl="0" indent="-342900">
              <a:lnSpc>
                <a:spcPct val="115000"/>
              </a:lnSpc>
              <a:spcBef>
                <a:spcPts val="0"/>
              </a:spcBef>
              <a:spcAft>
                <a:spcPts val="0"/>
              </a:spcAft>
              <a:buFont typeface="Symbol" panose="05050102010706020507" pitchFamily="18" charset="2"/>
              <a:buChar char=""/>
            </a:pPr>
            <a:r>
              <a:rPr lang="en-US" sz="1800" dirty="0">
                <a:latin typeface="Calibri" panose="020F0502020204030204" pitchFamily="34" charset="0"/>
                <a:ea typeface="Calibri" panose="020F0502020204030204" pitchFamily="34" charset="0"/>
                <a:cs typeface="Times New Roman" panose="02020603050405020304" pitchFamily="18" charset="0"/>
              </a:rPr>
              <a:t>What are some health conditions that run in your family?</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800" dirty="0">
                <a:latin typeface="Calibri" panose="020F0502020204030204" pitchFamily="34" charset="0"/>
                <a:ea typeface="Calibri" panose="020F0502020204030204" pitchFamily="34" charset="0"/>
                <a:cs typeface="Times New Roman" panose="02020603050405020304" pitchFamily="18" charset="0"/>
              </a:rPr>
              <a:t>How have you managed your risks?</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Font typeface="Symbol" panose="05050102010706020507" pitchFamily="18" charset="2"/>
              <a:buChar char=""/>
            </a:pPr>
            <a:r>
              <a:rPr lang="en-US" sz="1800" dirty="0">
                <a:latin typeface="Calibri" panose="020F0502020204030204" pitchFamily="34" charset="0"/>
                <a:ea typeface="Calibri" panose="020F0502020204030204" pitchFamily="34" charset="0"/>
                <a:cs typeface="Times New Roman" panose="02020603050405020304" pitchFamily="18" charset="0"/>
              </a:rPr>
              <a:t>What are some of the ways our community supports you in managing your health risks?</a:t>
            </a:r>
            <a:endParaRPr lang="en-US" sz="1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F04B96B5-60D2-498B-A7AF-CF3339FE33DA}"/>
              </a:ext>
            </a:extLst>
          </p:cNvPr>
          <p:cNvSpPr/>
          <p:nvPr/>
        </p:nvSpPr>
        <p:spPr>
          <a:xfrm>
            <a:off x="0" y="-5396"/>
            <a:ext cx="418289" cy="6863396"/>
          </a:xfrm>
          <a:prstGeom prst="rect">
            <a:avLst/>
          </a:prstGeom>
          <a:solidFill>
            <a:srgbClr val="15BAA6"/>
          </a:solidFill>
          <a:ln>
            <a:solidFill>
              <a:srgbClr val="15BA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descr="A close up of a logo&#10;&#10;Description generated with high confidence">
            <a:extLst>
              <a:ext uri="{FF2B5EF4-FFF2-40B4-BE49-F238E27FC236}">
                <a16:creationId xmlns:a16="http://schemas.microsoft.com/office/drawing/2014/main" id="{6059C140-3C1E-407E-A828-742C6942EF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9684" y="3074035"/>
            <a:ext cx="2442502" cy="880234"/>
          </a:xfrm>
          <a:prstGeom prst="rect">
            <a:avLst/>
          </a:prstGeom>
        </p:spPr>
      </p:pic>
    </p:spTree>
    <p:extLst>
      <p:ext uri="{BB962C8B-B14F-4D97-AF65-F5344CB8AC3E}">
        <p14:creationId xmlns:p14="http://schemas.microsoft.com/office/powerpoint/2010/main" val="17458706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A7FCD39F41A1D4D83FCFCD657F48F12" ma:contentTypeVersion="11" ma:contentTypeDescription="Create a new document." ma:contentTypeScope="" ma:versionID="3c3ee2fcd1bd33ba2222750af35cc848">
  <xsd:schema xmlns:xsd="http://www.w3.org/2001/XMLSchema" xmlns:xs="http://www.w3.org/2001/XMLSchema" xmlns:p="http://schemas.microsoft.com/office/2006/metadata/properties" xmlns:ns2="bd59869c-8c19-4d89-ad34-dc7b09787b4b" xmlns:ns3="2a5d7c57-f217-4c91-a592-825cc7a3238f" targetNamespace="http://schemas.microsoft.com/office/2006/metadata/properties" ma:root="true" ma:fieldsID="e3717e15bb8c436f246933e927c31a43" ns2:_="" ns3:_="">
    <xsd:import namespace="bd59869c-8c19-4d89-ad34-dc7b09787b4b"/>
    <xsd:import namespace="2a5d7c57-f217-4c91-a592-825cc7a3238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Details" minOccurs="0"/>
                <xsd:element ref="ns3:SharedWithUsers" minOccurs="0"/>
                <xsd:element ref="ns2:Document_x0020_View" minOccurs="0"/>
                <xsd:element ref="ns2:MediaServiceEventHashCode" minOccurs="0"/>
                <xsd:element ref="ns2: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d59869c-8c19-4d89-ad34-dc7b09787b4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Document_x0020_View" ma:index="16" nillable="true" ma:displayName="Document View" ma:format="Image" ma:internalName="Document_x0020_View">
      <xsd:complexType>
        <xsd:complexContent>
          <xsd:extension base="dms:URL">
            <xsd:sequence>
              <xsd:element name="Url" type="dms:ValidUrl" minOccurs="0" nillable="true"/>
              <xsd:element name="Description" type="xsd:string" nillable="true"/>
            </xsd:sequence>
          </xsd:extension>
        </xsd:complexContent>
      </xsd:complex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a5d7c57-f217-4c91-a592-825cc7a3238f" elementFormDefault="qualified">
    <xsd:import namespace="http://schemas.microsoft.com/office/2006/documentManagement/types"/>
    <xsd:import namespace="http://schemas.microsoft.com/office/infopath/2007/PartnerControls"/>
    <xsd:element name="SharedWithDetails" ma:index="14" nillable="true" ma:displayName="Shared With Details" ma:internalName="SharedWithDetails" ma:readOnly="true">
      <xsd:simpleType>
        <xsd:restriction base="dms:Note">
          <xsd:maxLength value="255"/>
        </xsd:restriction>
      </xsd:simpleType>
    </xsd:element>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ocument_x0020_View xmlns="bd59869c-8c19-4d89-ad34-dc7b09787b4b">
      <Url xsi:nil="true"/>
      <Description xsi:nil="true"/>
    </Document_x0020_View>
  </documentManagement>
</p:properties>
</file>

<file path=customXml/itemProps1.xml><?xml version="1.0" encoding="utf-8"?>
<ds:datastoreItem xmlns:ds="http://schemas.openxmlformats.org/officeDocument/2006/customXml" ds:itemID="{401DE0AF-C90C-45BD-B411-3B8A6EE0396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d59869c-8c19-4d89-ad34-dc7b09787b4b"/>
    <ds:schemaRef ds:uri="2a5d7c57-f217-4c91-a592-825cc7a3238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9250D38-E537-405B-99A6-751B4800F2B7}">
  <ds:schemaRefs>
    <ds:schemaRef ds:uri="http://schemas.microsoft.com/sharepoint/v3/contenttype/forms"/>
  </ds:schemaRefs>
</ds:datastoreItem>
</file>

<file path=customXml/itemProps3.xml><?xml version="1.0" encoding="utf-8"?>
<ds:datastoreItem xmlns:ds="http://schemas.openxmlformats.org/officeDocument/2006/customXml" ds:itemID="{85F1E34E-A227-47EB-9B06-2460339BBB8A}">
  <ds:schemaRefs>
    <ds:schemaRef ds:uri="http://purl.org/dc/terms/"/>
    <ds:schemaRef ds:uri="http://schemas.microsoft.com/office/2006/metadata/properties"/>
    <ds:schemaRef ds:uri="2a5d7c57-f217-4c91-a592-825cc7a3238f"/>
    <ds:schemaRef ds:uri="http://purl.org/dc/dcmitype/"/>
    <ds:schemaRef ds:uri="http://purl.org/dc/elements/1.1/"/>
    <ds:schemaRef ds:uri="http://schemas.microsoft.com/office/2006/documentManagement/types"/>
    <ds:schemaRef ds:uri="http://schemas.openxmlformats.org/package/2006/metadata/core-properties"/>
    <ds:schemaRef ds:uri="http://www.w3.org/XML/1998/namespace"/>
    <ds:schemaRef ds:uri="http://schemas.microsoft.com/office/infopath/2007/PartnerControls"/>
    <ds:schemaRef ds:uri="bd59869c-8c19-4d89-ad34-dc7b09787b4b"/>
  </ds:schemaRefs>
</ds:datastoreItem>
</file>

<file path=docProps/app.xml><?xml version="1.0" encoding="utf-8"?>
<Properties xmlns="http://schemas.openxmlformats.org/officeDocument/2006/extended-properties" xmlns:vt="http://schemas.openxmlformats.org/officeDocument/2006/docPropsVTypes">
  <TotalTime>5896</TotalTime>
  <Words>2189</Words>
  <Application>Microsoft Office PowerPoint</Application>
  <PresentationFormat>Widescreen</PresentationFormat>
  <Paragraphs>153</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PowerPoint Presentation</vt:lpstr>
      <vt:lpstr>Sleep </vt:lpstr>
      <vt:lpstr>Aerobic Activity </vt:lpstr>
      <vt:lpstr>Strength</vt:lpstr>
      <vt:lpstr>The Mobility Review </vt:lpstr>
      <vt:lpstr>Physical Activity and Dementia</vt:lpstr>
      <vt:lpstr>Walking</vt:lpstr>
      <vt:lpstr>Preventing Chronic Disease </vt:lpstr>
      <vt:lpstr>Health Risks  </vt:lpstr>
      <vt:lpstr>Happy Gardening </vt:lpstr>
      <vt:lpstr>Yoga</vt:lpstr>
      <vt:lpstr>Walking and Aging</vt:lpstr>
      <vt:lpstr>Aquatic Exercise/Water Aerobics- Part 1</vt:lpstr>
      <vt:lpstr>Aquatic Exercise/Water Aerobics- Part 2</vt:lpstr>
      <vt:lpstr>Dance</vt:lpstr>
      <vt:lpstr>The Lifestyle Review </vt:lpstr>
      <vt:lpstr>Tai chi</vt:lpstr>
      <vt:lpstr>Expectations </vt:lpstr>
      <vt:lpstr>Walking Poles</vt:lpstr>
      <vt:lpstr>Quick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Courtney Neary</dc:creator>
  <cp:lastModifiedBy>Kaley Feenstra</cp:lastModifiedBy>
  <cp:revision>23</cp:revision>
  <cp:lastPrinted>2017-07-28T21:46:50Z</cp:lastPrinted>
  <dcterms:created xsi:type="dcterms:W3CDTF">2017-07-28T21:23:39Z</dcterms:created>
  <dcterms:modified xsi:type="dcterms:W3CDTF">2018-09-21T15:35:40Z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0x0101002A7FCD39F41A1D4D83FCFCD657F48F12</vt:lpwstr>
  </property>
</Properties>
</file>