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306" r:id="rId6"/>
    <p:sldId id="307" r:id="rId7"/>
    <p:sldId id="257" r:id="rId8"/>
    <p:sldId id="259" r:id="rId9"/>
    <p:sldId id="318" r:id="rId10"/>
    <p:sldId id="309" r:id="rId11"/>
    <p:sldId id="311" r:id="rId12"/>
    <p:sldId id="308" r:id="rId13"/>
    <p:sldId id="314" r:id="rId14"/>
    <p:sldId id="283" r:id="rId15"/>
    <p:sldId id="274" r:id="rId16"/>
    <p:sldId id="298" r:id="rId17"/>
    <p:sldId id="268" r:id="rId18"/>
    <p:sldId id="315" r:id="rId19"/>
    <p:sldId id="301" r:id="rId20"/>
    <p:sldId id="303" r:id="rId21"/>
    <p:sldId id="312" r:id="rId22"/>
    <p:sldId id="317" r:id="rId23"/>
    <p:sldId id="300" r:id="rId24"/>
    <p:sldId id="302" r:id="rId25"/>
    <p:sldId id="265" r:id="rId26"/>
    <p:sldId id="316" r:id="rId27"/>
    <p:sldId id="313"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Lewis" initials="PL" lastIdx="2" clrIdx="0">
    <p:extLst>
      <p:ext uri="{19B8F6BF-5375-455C-9EA6-DF929625EA0E}">
        <p15:presenceInfo xmlns:p15="http://schemas.microsoft.com/office/powerpoint/2012/main" userId="S::pat@mymasterpieceliving.com::3fa7cb04-f1bc-4f93-9826-13d18da514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85F"/>
    <a:srgbClr val="009B75"/>
    <a:srgbClr val="89D3E0"/>
    <a:srgbClr val="22B0C9"/>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D3FDF-C555-4320-ADFA-6B1E310C434D}" v="655" dt="2021-05-28T14:59:45.638"/>
    <p1510:client id="{86A05A43-2462-403C-B5BA-3F0FFCC52AB9}" v="4" dt="2021-05-28T16:13:18.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95" autoAdjust="0"/>
  </p:normalViewPr>
  <p:slideViewPr>
    <p:cSldViewPr snapToGrid="0">
      <p:cViewPr varScale="1">
        <p:scale>
          <a:sx n="57" d="100"/>
          <a:sy n="57" d="100"/>
        </p:scale>
        <p:origin x="99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 Hillberry" userId="S::kai@mymasterpieceliving.com::a7357a97-e640-4b44-8fcb-12882f8677f1" providerId="AD" clId="Web-{45418B2B-4F8A-A51D-9E3A-05C686D3EF81}"/>
    <pc:docChg chg="modSld">
      <pc:chgData name="Kai Hillberry" userId="S::kai@mymasterpieceliving.com::a7357a97-e640-4b44-8fcb-12882f8677f1" providerId="AD" clId="Web-{45418B2B-4F8A-A51D-9E3A-05C686D3EF81}" dt="2021-04-07T17:36:08.667" v="6" actId="20577"/>
      <pc:docMkLst>
        <pc:docMk/>
      </pc:docMkLst>
      <pc:sldChg chg="modSp">
        <pc:chgData name="Kai Hillberry" userId="S::kai@mymasterpieceliving.com::a7357a97-e640-4b44-8fcb-12882f8677f1" providerId="AD" clId="Web-{45418B2B-4F8A-A51D-9E3A-05C686D3EF81}" dt="2021-04-07T17:35:41.479" v="0" actId="20577"/>
        <pc:sldMkLst>
          <pc:docMk/>
          <pc:sldMk cId="1044886766" sldId="259"/>
        </pc:sldMkLst>
        <pc:spChg chg="mod">
          <ac:chgData name="Kai Hillberry" userId="S::kai@mymasterpieceliving.com::a7357a97-e640-4b44-8fcb-12882f8677f1" providerId="AD" clId="Web-{45418B2B-4F8A-A51D-9E3A-05C686D3EF81}" dt="2021-04-07T17:35:41.479" v="0" actId="20577"/>
          <ac:spMkLst>
            <pc:docMk/>
            <pc:sldMk cId="1044886766" sldId="259"/>
            <ac:spMk id="23" creationId="{5934EEA2-7C57-4394-82C5-437D2B3A8AAD}"/>
          </ac:spMkLst>
        </pc:spChg>
      </pc:sldChg>
      <pc:sldChg chg="modSp">
        <pc:chgData name="Kai Hillberry" userId="S::kai@mymasterpieceliving.com::a7357a97-e640-4b44-8fcb-12882f8677f1" providerId="AD" clId="Web-{45418B2B-4F8A-A51D-9E3A-05C686D3EF81}" dt="2021-04-07T17:36:08.667" v="6" actId="20577"/>
        <pc:sldMkLst>
          <pc:docMk/>
          <pc:sldMk cId="3773904636" sldId="265"/>
        </pc:sldMkLst>
        <pc:spChg chg="mod">
          <ac:chgData name="Kai Hillberry" userId="S::kai@mymasterpieceliving.com::a7357a97-e640-4b44-8fcb-12882f8677f1" providerId="AD" clId="Web-{45418B2B-4F8A-A51D-9E3A-05C686D3EF81}" dt="2021-04-07T17:36:08.667" v="6" actId="20577"/>
          <ac:spMkLst>
            <pc:docMk/>
            <pc:sldMk cId="3773904636" sldId="265"/>
            <ac:spMk id="8" creationId="{5A6BA2EC-3D07-4179-953B-656132E6D87B}"/>
          </ac:spMkLst>
        </pc:spChg>
      </pc:sldChg>
    </pc:docChg>
  </pc:docChgLst>
  <pc:docChgLst>
    <pc:chgData name="Kai Hillberry" userId="S::kai@mymasterpieceliving.com::a7357a97-e640-4b44-8fcb-12882f8677f1" providerId="AD" clId="Web-{A27E406F-EA64-1F71-DC9E-3CBC12CCEE13}"/>
    <pc:docChg chg="modSld">
      <pc:chgData name="Kai Hillberry" userId="S::kai@mymasterpieceliving.com::a7357a97-e640-4b44-8fcb-12882f8677f1" providerId="AD" clId="Web-{A27E406F-EA64-1F71-DC9E-3CBC12CCEE13}" dt="2021-05-28T15:03:17.330" v="19"/>
      <pc:docMkLst>
        <pc:docMk/>
      </pc:docMkLst>
      <pc:sldChg chg="modNotes">
        <pc:chgData name="Kai Hillberry" userId="S::kai@mymasterpieceliving.com::a7357a97-e640-4b44-8fcb-12882f8677f1" providerId="AD" clId="Web-{A27E406F-EA64-1F71-DC9E-3CBC12CCEE13}" dt="2021-05-28T15:03:17.330" v="19"/>
        <pc:sldMkLst>
          <pc:docMk/>
          <pc:sldMk cId="2964602145" sldId="316"/>
        </pc:sldMkLst>
      </pc:sldChg>
    </pc:docChg>
  </pc:docChgLst>
  <pc:docChgLst>
    <pc:chgData name="Kai Hillberry" userId="a7357a97-e640-4b44-8fcb-12882f8677f1" providerId="ADAL" clId="{88BF1840-84F2-4469-B221-E5A22441F52F}"/>
    <pc:docChg chg="undo redo custSel addSld delSld modSld sldOrd">
      <pc:chgData name="Kai Hillberry" userId="a7357a97-e640-4b44-8fcb-12882f8677f1" providerId="ADAL" clId="{88BF1840-84F2-4469-B221-E5A22441F52F}" dt="2021-04-26T20:09:14.587" v="13173" actId="14100"/>
      <pc:docMkLst>
        <pc:docMk/>
      </pc:docMkLst>
      <pc:sldChg chg="delSp modSp mod modNotesTx">
        <pc:chgData name="Kai Hillberry" userId="a7357a97-e640-4b44-8fcb-12882f8677f1" providerId="ADAL" clId="{88BF1840-84F2-4469-B221-E5A22441F52F}" dt="2021-04-10T18:37:07.390" v="6174" actId="122"/>
        <pc:sldMkLst>
          <pc:docMk/>
          <pc:sldMk cId="1016799269" sldId="257"/>
        </pc:sldMkLst>
        <pc:spChg chg="del mod">
          <ac:chgData name="Kai Hillberry" userId="a7357a97-e640-4b44-8fcb-12882f8677f1" providerId="ADAL" clId="{88BF1840-84F2-4469-B221-E5A22441F52F}" dt="2021-04-10T17:19:49.583" v="5024" actId="478"/>
          <ac:spMkLst>
            <pc:docMk/>
            <pc:sldMk cId="1016799269" sldId="257"/>
            <ac:spMk id="9" creationId="{29FB000C-D531-4006-9486-3E28AF7F4451}"/>
          </ac:spMkLst>
        </pc:spChg>
        <pc:spChg chg="mod">
          <ac:chgData name="Kai Hillberry" userId="a7357a97-e640-4b44-8fcb-12882f8677f1" providerId="ADAL" clId="{88BF1840-84F2-4469-B221-E5A22441F52F}" dt="2021-04-10T18:37:07.390" v="6174" actId="122"/>
          <ac:spMkLst>
            <pc:docMk/>
            <pc:sldMk cId="1016799269" sldId="257"/>
            <ac:spMk id="10" creationId="{1A198A42-B372-4522-AAAE-51C1CC2155FF}"/>
          </ac:spMkLst>
        </pc:spChg>
      </pc:sldChg>
      <pc:sldChg chg="modSp del mod ord modNotesTx">
        <pc:chgData name="Kai Hillberry" userId="a7357a97-e640-4b44-8fcb-12882f8677f1" providerId="ADAL" clId="{88BF1840-84F2-4469-B221-E5A22441F52F}" dt="2021-04-24T16:24:47.552" v="12825" actId="47"/>
        <pc:sldMkLst>
          <pc:docMk/>
          <pc:sldMk cId="1209333415" sldId="258"/>
        </pc:sldMkLst>
        <pc:spChg chg="mod">
          <ac:chgData name="Kai Hillberry" userId="a7357a97-e640-4b44-8fcb-12882f8677f1" providerId="ADAL" clId="{88BF1840-84F2-4469-B221-E5A22441F52F}" dt="2021-04-13T19:19:17.365" v="8859" actId="14100"/>
          <ac:spMkLst>
            <pc:docMk/>
            <pc:sldMk cId="1209333415" sldId="258"/>
            <ac:spMk id="3" creationId="{AE0C9FAD-6580-4D7D-9239-2A16E37133F3}"/>
          </ac:spMkLst>
        </pc:spChg>
        <pc:spChg chg="mod">
          <ac:chgData name="Kai Hillberry" userId="a7357a97-e640-4b44-8fcb-12882f8677f1" providerId="ADAL" clId="{88BF1840-84F2-4469-B221-E5A22441F52F}" dt="2021-04-13T19:06:06.615" v="8494" actId="20577"/>
          <ac:spMkLst>
            <pc:docMk/>
            <pc:sldMk cId="1209333415" sldId="258"/>
            <ac:spMk id="5" creationId="{485803F5-C725-4EF8-948A-DC9115A59C55}"/>
          </ac:spMkLst>
        </pc:spChg>
      </pc:sldChg>
      <pc:sldChg chg="delSp modSp mod modNotesTx">
        <pc:chgData name="Kai Hillberry" userId="a7357a97-e640-4b44-8fcb-12882f8677f1" providerId="ADAL" clId="{88BF1840-84F2-4469-B221-E5A22441F52F}" dt="2021-04-10T17:22:25.459" v="5092" actId="1076"/>
        <pc:sldMkLst>
          <pc:docMk/>
          <pc:sldMk cId="1044886766" sldId="259"/>
        </pc:sldMkLst>
        <pc:spChg chg="mod">
          <ac:chgData name="Kai Hillberry" userId="a7357a97-e640-4b44-8fcb-12882f8677f1" providerId="ADAL" clId="{88BF1840-84F2-4469-B221-E5A22441F52F}" dt="2021-04-10T17:22:25.459" v="5092" actId="1076"/>
          <ac:spMkLst>
            <pc:docMk/>
            <pc:sldMk cId="1044886766" sldId="259"/>
            <ac:spMk id="22" creationId="{0F0B648E-5066-4B32-94C8-12FDCBF9D1B6}"/>
          </ac:spMkLst>
        </pc:spChg>
        <pc:spChg chg="mod">
          <ac:chgData name="Kai Hillberry" userId="a7357a97-e640-4b44-8fcb-12882f8677f1" providerId="ADAL" clId="{88BF1840-84F2-4469-B221-E5A22441F52F}" dt="2021-04-02T20:21:53.866" v="408" actId="20577"/>
          <ac:spMkLst>
            <pc:docMk/>
            <pc:sldMk cId="1044886766" sldId="259"/>
            <ac:spMk id="23" creationId="{5934EEA2-7C57-4394-82C5-437D2B3A8AAD}"/>
          </ac:spMkLst>
        </pc:spChg>
        <pc:spChg chg="mod">
          <ac:chgData name="Kai Hillberry" userId="a7357a97-e640-4b44-8fcb-12882f8677f1" providerId="ADAL" clId="{88BF1840-84F2-4469-B221-E5A22441F52F}" dt="2021-04-10T17:22:17.797" v="5091" actId="20577"/>
          <ac:spMkLst>
            <pc:docMk/>
            <pc:sldMk cId="1044886766" sldId="259"/>
            <ac:spMk id="25" creationId="{65C4E449-4794-464D-A791-4DEC98F27C92}"/>
          </ac:spMkLst>
        </pc:spChg>
        <pc:spChg chg="mod">
          <ac:chgData name="Kai Hillberry" userId="a7357a97-e640-4b44-8fcb-12882f8677f1" providerId="ADAL" clId="{88BF1840-84F2-4469-B221-E5A22441F52F}" dt="2021-04-10T17:21:36.710" v="5069" actId="20577"/>
          <ac:spMkLst>
            <pc:docMk/>
            <pc:sldMk cId="1044886766" sldId="259"/>
            <ac:spMk id="28" creationId="{9893D49F-5898-42F8-9A9D-CA599FFC105D}"/>
          </ac:spMkLst>
        </pc:spChg>
        <pc:spChg chg="del">
          <ac:chgData name="Kai Hillberry" userId="a7357a97-e640-4b44-8fcb-12882f8677f1" providerId="ADAL" clId="{88BF1840-84F2-4469-B221-E5A22441F52F}" dt="2021-04-02T17:01:50.001" v="76" actId="478"/>
          <ac:spMkLst>
            <pc:docMk/>
            <pc:sldMk cId="1044886766" sldId="259"/>
            <ac:spMk id="29" creationId="{89E9DA33-1412-4EC4-8BD2-96237831A4C1}"/>
          </ac:spMkLst>
        </pc:spChg>
        <pc:spChg chg="del">
          <ac:chgData name="Kai Hillberry" userId="a7357a97-e640-4b44-8fcb-12882f8677f1" providerId="ADAL" clId="{88BF1840-84F2-4469-B221-E5A22441F52F}" dt="2021-04-02T17:02:21.585" v="89" actId="478"/>
          <ac:spMkLst>
            <pc:docMk/>
            <pc:sldMk cId="1044886766" sldId="259"/>
            <ac:spMk id="30" creationId="{89E9DA33-1412-4EC4-8BD2-96237831A4C1}"/>
          </ac:spMkLst>
        </pc:spChg>
        <pc:spChg chg="del">
          <ac:chgData name="Kai Hillberry" userId="a7357a97-e640-4b44-8fcb-12882f8677f1" providerId="ADAL" clId="{88BF1840-84F2-4469-B221-E5A22441F52F}" dt="2021-04-02T17:17:18.836" v="276" actId="478"/>
          <ac:spMkLst>
            <pc:docMk/>
            <pc:sldMk cId="1044886766" sldId="259"/>
            <ac:spMk id="31" creationId="{89E9DA33-1412-4EC4-8BD2-96237831A4C1}"/>
          </ac:spMkLst>
        </pc:spChg>
      </pc:sldChg>
      <pc:sldChg chg="del">
        <pc:chgData name="Kai Hillberry" userId="a7357a97-e640-4b44-8fcb-12882f8677f1" providerId="ADAL" clId="{88BF1840-84F2-4469-B221-E5A22441F52F}" dt="2021-04-06T22:46:51.585" v="4197" actId="47"/>
        <pc:sldMkLst>
          <pc:docMk/>
          <pc:sldMk cId="2859665321" sldId="260"/>
        </pc:sldMkLst>
      </pc:sldChg>
      <pc:sldChg chg="modSp del mod ord modNotesTx">
        <pc:chgData name="Kai Hillberry" userId="a7357a97-e640-4b44-8fcb-12882f8677f1" providerId="ADAL" clId="{88BF1840-84F2-4469-B221-E5A22441F52F}" dt="2021-04-06T02:38:11.418" v="2357" actId="47"/>
        <pc:sldMkLst>
          <pc:docMk/>
          <pc:sldMk cId="3892652262" sldId="261"/>
        </pc:sldMkLst>
        <pc:spChg chg="mod">
          <ac:chgData name="Kai Hillberry" userId="a7357a97-e640-4b44-8fcb-12882f8677f1" providerId="ADAL" clId="{88BF1840-84F2-4469-B221-E5A22441F52F}" dt="2021-04-02T22:10:36.845" v="1785" actId="20577"/>
          <ac:spMkLst>
            <pc:docMk/>
            <pc:sldMk cId="3892652262" sldId="261"/>
            <ac:spMk id="2" creationId="{850A5E93-8FDB-43A0-A1A4-9F51E7C53ED0}"/>
          </ac:spMkLst>
        </pc:spChg>
      </pc:sldChg>
      <pc:sldChg chg="del">
        <pc:chgData name="Kai Hillberry" userId="a7357a97-e640-4b44-8fcb-12882f8677f1" providerId="ADAL" clId="{88BF1840-84F2-4469-B221-E5A22441F52F}" dt="2021-04-06T23:40:50.059" v="4574" actId="47"/>
        <pc:sldMkLst>
          <pc:docMk/>
          <pc:sldMk cId="4019877558" sldId="262"/>
        </pc:sldMkLst>
      </pc:sldChg>
      <pc:sldChg chg="del">
        <pc:chgData name="Kai Hillberry" userId="a7357a97-e640-4b44-8fcb-12882f8677f1" providerId="ADAL" clId="{88BF1840-84F2-4469-B221-E5A22441F52F}" dt="2021-04-22T13:54:55.621" v="9978" actId="47"/>
        <pc:sldMkLst>
          <pc:docMk/>
          <pc:sldMk cId="258856367" sldId="263"/>
        </pc:sldMkLst>
      </pc:sldChg>
      <pc:sldChg chg="del">
        <pc:chgData name="Kai Hillberry" userId="a7357a97-e640-4b44-8fcb-12882f8677f1" providerId="ADAL" clId="{88BF1840-84F2-4469-B221-E5A22441F52F}" dt="2021-04-22T13:37:08.488" v="9961" actId="47"/>
        <pc:sldMkLst>
          <pc:docMk/>
          <pc:sldMk cId="116103306" sldId="264"/>
        </pc:sldMkLst>
      </pc:sldChg>
      <pc:sldChg chg="modSp mod modNotesTx">
        <pc:chgData name="Kai Hillberry" userId="a7357a97-e640-4b44-8fcb-12882f8677f1" providerId="ADAL" clId="{88BF1840-84F2-4469-B221-E5A22441F52F}" dt="2021-04-22T15:26:27.710" v="10113" actId="20577"/>
        <pc:sldMkLst>
          <pc:docMk/>
          <pc:sldMk cId="3773904636" sldId="265"/>
        </pc:sldMkLst>
        <pc:spChg chg="mod">
          <ac:chgData name="Kai Hillberry" userId="a7357a97-e640-4b44-8fcb-12882f8677f1" providerId="ADAL" clId="{88BF1840-84F2-4469-B221-E5A22441F52F}" dt="2021-04-22T15:26:24.697" v="10112" actId="113"/>
          <ac:spMkLst>
            <pc:docMk/>
            <pc:sldMk cId="3773904636" sldId="265"/>
            <ac:spMk id="8" creationId="{5A6BA2EC-3D07-4179-953B-656132E6D87B}"/>
          </ac:spMkLst>
        </pc:spChg>
      </pc:sldChg>
      <pc:sldChg chg="del">
        <pc:chgData name="Kai Hillberry" userId="a7357a97-e640-4b44-8fcb-12882f8677f1" providerId="ADAL" clId="{88BF1840-84F2-4469-B221-E5A22441F52F}" dt="2021-04-06T23:40:44.669" v="4573" actId="47"/>
        <pc:sldMkLst>
          <pc:docMk/>
          <pc:sldMk cId="3146268912" sldId="266"/>
        </pc:sldMkLst>
      </pc:sldChg>
      <pc:sldChg chg="del">
        <pc:chgData name="Kai Hillberry" userId="a7357a97-e640-4b44-8fcb-12882f8677f1" providerId="ADAL" clId="{88BF1840-84F2-4469-B221-E5A22441F52F}" dt="2021-04-06T23:40:18.908" v="4564" actId="47"/>
        <pc:sldMkLst>
          <pc:docMk/>
          <pc:sldMk cId="3716391577" sldId="267"/>
        </pc:sldMkLst>
      </pc:sldChg>
      <pc:sldChg chg="addSp delSp modSp mod ord modNotesTx">
        <pc:chgData name="Kai Hillberry" userId="a7357a97-e640-4b44-8fcb-12882f8677f1" providerId="ADAL" clId="{88BF1840-84F2-4469-B221-E5A22441F52F}" dt="2021-04-23T14:42:43.050" v="10718" actId="20577"/>
        <pc:sldMkLst>
          <pc:docMk/>
          <pc:sldMk cId="326973418" sldId="268"/>
        </pc:sldMkLst>
        <pc:spChg chg="add mod">
          <ac:chgData name="Kai Hillberry" userId="a7357a97-e640-4b44-8fcb-12882f8677f1" providerId="ADAL" clId="{88BF1840-84F2-4469-B221-E5A22441F52F}" dt="2021-04-06T00:50:03.255" v="2147" actId="1076"/>
          <ac:spMkLst>
            <pc:docMk/>
            <pc:sldMk cId="326973418" sldId="268"/>
            <ac:spMk id="4" creationId="{FA82315C-EAF5-4ED8-A9BA-D5E6D299BEE7}"/>
          </ac:spMkLst>
        </pc:spChg>
        <pc:spChg chg="del mod">
          <ac:chgData name="Kai Hillberry" userId="a7357a97-e640-4b44-8fcb-12882f8677f1" providerId="ADAL" clId="{88BF1840-84F2-4469-B221-E5A22441F52F}" dt="2021-04-06T00:50:09.075" v="2149" actId="478"/>
          <ac:spMkLst>
            <pc:docMk/>
            <pc:sldMk cId="326973418" sldId="268"/>
            <ac:spMk id="6" creationId="{F2CAEA09-A010-41F2-A4F8-1973CD2DE5BB}"/>
          </ac:spMkLst>
        </pc:spChg>
        <pc:spChg chg="del">
          <ac:chgData name="Kai Hillberry" userId="a7357a97-e640-4b44-8fcb-12882f8677f1" providerId="ADAL" clId="{88BF1840-84F2-4469-B221-E5A22441F52F}" dt="2021-04-13T16:28:32.117" v="6935" actId="478"/>
          <ac:spMkLst>
            <pc:docMk/>
            <pc:sldMk cId="326973418" sldId="268"/>
            <ac:spMk id="7" creationId="{1A7A54AB-44C9-4C92-BA35-4C69B0AE0FF3}"/>
          </ac:spMkLst>
        </pc:spChg>
        <pc:spChg chg="del">
          <ac:chgData name="Kai Hillberry" userId="a7357a97-e640-4b44-8fcb-12882f8677f1" providerId="ADAL" clId="{88BF1840-84F2-4469-B221-E5A22441F52F}" dt="2021-04-06T02:33:32.541" v="2268" actId="478"/>
          <ac:spMkLst>
            <pc:docMk/>
            <pc:sldMk cId="326973418" sldId="268"/>
            <ac:spMk id="9" creationId="{1CE6BE85-FBA0-4CAF-B0A9-62B27BB90F0C}"/>
          </ac:spMkLst>
        </pc:spChg>
        <pc:spChg chg="del">
          <ac:chgData name="Kai Hillberry" userId="a7357a97-e640-4b44-8fcb-12882f8677f1" providerId="ADAL" clId="{88BF1840-84F2-4469-B221-E5A22441F52F}" dt="2021-04-13T16:28:34.451" v="6936" actId="478"/>
          <ac:spMkLst>
            <pc:docMk/>
            <pc:sldMk cId="326973418" sldId="268"/>
            <ac:spMk id="10" creationId="{A05D6AFF-FF80-4B61-9D56-C3DA4D6D8BDD}"/>
          </ac:spMkLst>
        </pc:spChg>
        <pc:spChg chg="del">
          <ac:chgData name="Kai Hillberry" userId="a7357a97-e640-4b44-8fcb-12882f8677f1" providerId="ADAL" clId="{88BF1840-84F2-4469-B221-E5A22441F52F}" dt="2021-04-13T16:28:46.418" v="6940" actId="478"/>
          <ac:spMkLst>
            <pc:docMk/>
            <pc:sldMk cId="326973418" sldId="268"/>
            <ac:spMk id="11" creationId="{8B096DC4-8B62-4993-9B29-49F1E74F470F}"/>
          </ac:spMkLst>
        </pc:spChg>
        <pc:spChg chg="del">
          <ac:chgData name="Kai Hillberry" userId="a7357a97-e640-4b44-8fcb-12882f8677f1" providerId="ADAL" clId="{88BF1840-84F2-4469-B221-E5A22441F52F}" dt="2021-04-13T16:25:15.215" v="6763" actId="478"/>
          <ac:spMkLst>
            <pc:docMk/>
            <pc:sldMk cId="326973418" sldId="268"/>
            <ac:spMk id="13" creationId="{2A55A446-B395-4C72-81D7-063972E54DD7}"/>
          </ac:spMkLst>
        </pc:spChg>
        <pc:spChg chg="del">
          <ac:chgData name="Kai Hillberry" userId="a7357a97-e640-4b44-8fcb-12882f8677f1" providerId="ADAL" clId="{88BF1840-84F2-4469-B221-E5A22441F52F}" dt="2021-04-13T16:28:39.994" v="6937" actId="478"/>
          <ac:spMkLst>
            <pc:docMk/>
            <pc:sldMk cId="326973418" sldId="268"/>
            <ac:spMk id="14" creationId="{38F1E350-A8DF-4965-AD58-744E92DB3D7F}"/>
          </ac:spMkLst>
        </pc:spChg>
        <pc:spChg chg="del">
          <ac:chgData name="Kai Hillberry" userId="a7357a97-e640-4b44-8fcb-12882f8677f1" providerId="ADAL" clId="{88BF1840-84F2-4469-B221-E5A22441F52F}" dt="2021-04-13T16:28:44.750" v="6939" actId="478"/>
          <ac:spMkLst>
            <pc:docMk/>
            <pc:sldMk cId="326973418" sldId="268"/>
            <ac:spMk id="15" creationId="{40377382-9B9A-4293-8244-0E02E2099337}"/>
          </ac:spMkLst>
        </pc:spChg>
        <pc:spChg chg="del">
          <ac:chgData name="Kai Hillberry" userId="a7357a97-e640-4b44-8fcb-12882f8677f1" providerId="ADAL" clId="{88BF1840-84F2-4469-B221-E5A22441F52F}" dt="2021-04-13T16:29:25.970" v="6990" actId="478"/>
          <ac:spMkLst>
            <pc:docMk/>
            <pc:sldMk cId="326973418" sldId="268"/>
            <ac:spMk id="17" creationId="{2C62B127-170A-4891-ABDC-E885BA0E0CB8}"/>
          </ac:spMkLst>
        </pc:spChg>
        <pc:spChg chg="del">
          <ac:chgData name="Kai Hillberry" userId="a7357a97-e640-4b44-8fcb-12882f8677f1" providerId="ADAL" clId="{88BF1840-84F2-4469-B221-E5A22441F52F}" dt="2021-04-13T16:28:42.994" v="6938" actId="478"/>
          <ac:spMkLst>
            <pc:docMk/>
            <pc:sldMk cId="326973418" sldId="268"/>
            <ac:spMk id="18" creationId="{46AD9ABF-2BCF-436E-A27C-E7CA92F12238}"/>
          </ac:spMkLst>
        </pc:spChg>
        <pc:spChg chg="mod">
          <ac:chgData name="Kai Hillberry" userId="a7357a97-e640-4b44-8fcb-12882f8677f1" providerId="ADAL" clId="{88BF1840-84F2-4469-B221-E5A22441F52F}" dt="2021-04-02T22:07:29.021" v="1743" actId="14100"/>
          <ac:spMkLst>
            <pc:docMk/>
            <pc:sldMk cId="326973418" sldId="268"/>
            <ac:spMk id="19" creationId="{E4AA0726-B4A5-4034-9E66-0A4DE559B395}"/>
          </ac:spMkLst>
        </pc:spChg>
        <pc:spChg chg="mod">
          <ac:chgData name="Kai Hillberry" userId="a7357a97-e640-4b44-8fcb-12882f8677f1" providerId="ADAL" clId="{88BF1840-84F2-4469-B221-E5A22441F52F}" dt="2021-04-23T14:41:57.477" v="10706" actId="20577"/>
          <ac:spMkLst>
            <pc:docMk/>
            <pc:sldMk cId="326973418" sldId="268"/>
            <ac:spMk id="20" creationId="{28523EEF-4B8B-49A0-A8E0-32EA51F9F592}"/>
          </ac:spMkLst>
        </pc:spChg>
        <pc:spChg chg="del mod">
          <ac:chgData name="Kai Hillberry" userId="a7357a97-e640-4b44-8fcb-12882f8677f1" providerId="ADAL" clId="{88BF1840-84F2-4469-B221-E5A22441F52F}" dt="2021-04-13T16:28:56.600" v="6942" actId="478"/>
          <ac:spMkLst>
            <pc:docMk/>
            <pc:sldMk cId="326973418" sldId="268"/>
            <ac:spMk id="21" creationId="{5F8B2F90-1638-4B70-880D-C8D0922AA150}"/>
          </ac:spMkLst>
        </pc:spChg>
        <pc:spChg chg="del mod">
          <ac:chgData name="Kai Hillberry" userId="a7357a97-e640-4b44-8fcb-12882f8677f1" providerId="ADAL" clId="{88BF1840-84F2-4469-B221-E5A22441F52F}" dt="2021-04-13T16:29:31.267" v="6992" actId="478"/>
          <ac:spMkLst>
            <pc:docMk/>
            <pc:sldMk cId="326973418" sldId="268"/>
            <ac:spMk id="22" creationId="{D5BE7C43-6F89-4C04-8BBB-DF0058F01D01}"/>
          </ac:spMkLst>
        </pc:spChg>
        <pc:spChg chg="mod">
          <ac:chgData name="Kai Hillberry" userId="a7357a97-e640-4b44-8fcb-12882f8677f1" providerId="ADAL" clId="{88BF1840-84F2-4469-B221-E5A22441F52F}" dt="2021-04-23T14:41:13.050" v="10676" actId="14100"/>
          <ac:spMkLst>
            <pc:docMk/>
            <pc:sldMk cId="326973418" sldId="268"/>
            <ac:spMk id="34" creationId="{3D8E3FBE-F4BF-4C32-8C0E-09E48E4883D8}"/>
          </ac:spMkLst>
        </pc:spChg>
        <pc:spChg chg="del">
          <ac:chgData name="Kai Hillberry" userId="a7357a97-e640-4b44-8fcb-12882f8677f1" providerId="ADAL" clId="{88BF1840-84F2-4469-B221-E5A22441F52F}" dt="2021-04-06T00:49:44.988" v="2143" actId="931"/>
          <ac:spMkLst>
            <pc:docMk/>
            <pc:sldMk cId="326973418" sldId="268"/>
            <ac:spMk id="36" creationId="{1B5BF06B-5EB7-4D10-9795-E0953FEC47E3}"/>
          </ac:spMkLst>
        </pc:spChg>
        <pc:picChg chg="add mod">
          <ac:chgData name="Kai Hillberry" userId="a7357a97-e640-4b44-8fcb-12882f8677f1" providerId="ADAL" clId="{88BF1840-84F2-4469-B221-E5A22441F52F}" dt="2021-04-06T02:30:49.948" v="2216" actId="1076"/>
          <ac:picMkLst>
            <pc:docMk/>
            <pc:sldMk cId="326973418" sldId="268"/>
            <ac:picMk id="3" creationId="{F7868B6C-3EA2-40B9-B0E2-872217B8DDC9}"/>
          </ac:picMkLst>
        </pc:picChg>
      </pc:sldChg>
      <pc:sldChg chg="del">
        <pc:chgData name="Kai Hillberry" userId="a7357a97-e640-4b44-8fcb-12882f8677f1" providerId="ADAL" clId="{88BF1840-84F2-4469-B221-E5A22441F52F}" dt="2021-04-22T13:37:05.612" v="9960" actId="47"/>
        <pc:sldMkLst>
          <pc:docMk/>
          <pc:sldMk cId="1847036558" sldId="269"/>
        </pc:sldMkLst>
      </pc:sldChg>
      <pc:sldChg chg="del">
        <pc:chgData name="Kai Hillberry" userId="a7357a97-e640-4b44-8fcb-12882f8677f1" providerId="ADAL" clId="{88BF1840-84F2-4469-B221-E5A22441F52F}" dt="2021-04-06T23:40:34.715" v="4569" actId="47"/>
        <pc:sldMkLst>
          <pc:docMk/>
          <pc:sldMk cId="315852358" sldId="270"/>
        </pc:sldMkLst>
      </pc:sldChg>
      <pc:sldChg chg="del">
        <pc:chgData name="Kai Hillberry" userId="a7357a97-e640-4b44-8fcb-12882f8677f1" providerId="ADAL" clId="{88BF1840-84F2-4469-B221-E5A22441F52F}" dt="2021-04-22T13:37:04.028" v="9958" actId="47"/>
        <pc:sldMkLst>
          <pc:docMk/>
          <pc:sldMk cId="4005098934" sldId="271"/>
        </pc:sldMkLst>
      </pc:sldChg>
      <pc:sldChg chg="del">
        <pc:chgData name="Kai Hillberry" userId="a7357a97-e640-4b44-8fcb-12882f8677f1" providerId="ADAL" clId="{88BF1840-84F2-4469-B221-E5A22441F52F}" dt="2021-04-06T23:40:33.033" v="4568" actId="47"/>
        <pc:sldMkLst>
          <pc:docMk/>
          <pc:sldMk cId="487918005" sldId="272"/>
        </pc:sldMkLst>
      </pc:sldChg>
      <pc:sldChg chg="addSp delSp modSp del mod ord modNotesTx">
        <pc:chgData name="Kai Hillberry" userId="a7357a97-e640-4b44-8fcb-12882f8677f1" providerId="ADAL" clId="{88BF1840-84F2-4469-B221-E5A22441F52F}" dt="2021-04-13T18:59:14.304" v="8444" actId="47"/>
        <pc:sldMkLst>
          <pc:docMk/>
          <pc:sldMk cId="1862962205" sldId="273"/>
        </pc:sldMkLst>
        <pc:spChg chg="del">
          <ac:chgData name="Kai Hillberry" userId="a7357a97-e640-4b44-8fcb-12882f8677f1" providerId="ADAL" clId="{88BF1840-84F2-4469-B221-E5A22441F52F}" dt="2021-04-06T16:10:54.154" v="2645" actId="931"/>
          <ac:spMkLst>
            <pc:docMk/>
            <pc:sldMk cId="1862962205" sldId="273"/>
            <ac:spMk id="3" creationId="{C963A239-B13B-49EB-8986-0AB320236E5F}"/>
          </ac:spMkLst>
        </pc:spChg>
        <pc:spChg chg="add mod">
          <ac:chgData name="Kai Hillberry" userId="a7357a97-e640-4b44-8fcb-12882f8677f1" providerId="ADAL" clId="{88BF1840-84F2-4469-B221-E5A22441F52F}" dt="2021-04-06T16:10:58.461" v="2647" actId="962"/>
          <ac:spMkLst>
            <pc:docMk/>
            <pc:sldMk cId="1862962205" sldId="273"/>
            <ac:spMk id="5" creationId="{00E68A6A-36B6-4515-A9F0-FA04EC10BA53}"/>
          </ac:spMkLst>
        </pc:spChg>
        <pc:spChg chg="del mod">
          <ac:chgData name="Kai Hillberry" userId="a7357a97-e640-4b44-8fcb-12882f8677f1" providerId="ADAL" clId="{88BF1840-84F2-4469-B221-E5A22441F52F}" dt="2021-04-06T22:16:39.806" v="2829" actId="478"/>
          <ac:spMkLst>
            <pc:docMk/>
            <pc:sldMk cId="1862962205" sldId="273"/>
            <ac:spMk id="6" creationId="{59F7E2ED-89C0-437E-AA04-82D5F68F8E3D}"/>
          </ac:spMkLst>
        </pc:spChg>
        <pc:spChg chg="del mod">
          <ac:chgData name="Kai Hillberry" userId="a7357a97-e640-4b44-8fcb-12882f8677f1" providerId="ADAL" clId="{88BF1840-84F2-4469-B221-E5A22441F52F}" dt="2021-04-06T22:27:27.836" v="3149" actId="478"/>
          <ac:spMkLst>
            <pc:docMk/>
            <pc:sldMk cId="1862962205" sldId="273"/>
            <ac:spMk id="8" creationId="{60D77A5B-0E27-4C74-96EE-091EBF904A09}"/>
          </ac:spMkLst>
        </pc:spChg>
        <pc:spChg chg="mod">
          <ac:chgData name="Kai Hillberry" userId="a7357a97-e640-4b44-8fcb-12882f8677f1" providerId="ADAL" clId="{88BF1840-84F2-4469-B221-E5A22441F52F}" dt="2021-04-06T22:36:32.474" v="3605" actId="20577"/>
          <ac:spMkLst>
            <pc:docMk/>
            <pc:sldMk cId="1862962205" sldId="273"/>
            <ac:spMk id="10" creationId="{3627D508-1E2B-4FDC-891F-B2AC06EDF649}"/>
          </ac:spMkLst>
        </pc:spChg>
        <pc:spChg chg="add mod">
          <ac:chgData name="Kai Hillberry" userId="a7357a97-e640-4b44-8fcb-12882f8677f1" providerId="ADAL" clId="{88BF1840-84F2-4469-B221-E5A22441F52F}" dt="2021-04-06T22:18:39.789" v="2859" actId="1076"/>
          <ac:spMkLst>
            <pc:docMk/>
            <pc:sldMk cId="1862962205" sldId="273"/>
            <ac:spMk id="13" creationId="{9FB78C04-83A6-4305-B042-F7F2C4FB4D70}"/>
          </ac:spMkLst>
        </pc:spChg>
        <pc:spChg chg="add del mod">
          <ac:chgData name="Kai Hillberry" userId="a7357a97-e640-4b44-8fcb-12882f8677f1" providerId="ADAL" clId="{88BF1840-84F2-4469-B221-E5A22441F52F}" dt="2021-04-06T22:27:31.541" v="3151" actId="478"/>
          <ac:spMkLst>
            <pc:docMk/>
            <pc:sldMk cId="1862962205" sldId="273"/>
            <ac:spMk id="14" creationId="{274B51D7-C477-4DD3-90E4-58F892080BC6}"/>
          </ac:spMkLst>
        </pc:spChg>
        <pc:spChg chg="add del mod">
          <ac:chgData name="Kai Hillberry" userId="a7357a97-e640-4b44-8fcb-12882f8677f1" providerId="ADAL" clId="{88BF1840-84F2-4469-B221-E5A22441F52F}" dt="2021-04-06T22:27:29.620" v="3150" actId="478"/>
          <ac:spMkLst>
            <pc:docMk/>
            <pc:sldMk cId="1862962205" sldId="273"/>
            <ac:spMk id="16" creationId="{17E9CC20-C4CF-447C-8DAC-0093913F379A}"/>
          </ac:spMkLst>
        </pc:spChg>
        <pc:spChg chg="add del mod">
          <ac:chgData name="Kai Hillberry" userId="a7357a97-e640-4b44-8fcb-12882f8677f1" providerId="ADAL" clId="{88BF1840-84F2-4469-B221-E5A22441F52F}" dt="2021-04-06T22:27:33.219" v="3152" actId="478"/>
          <ac:spMkLst>
            <pc:docMk/>
            <pc:sldMk cId="1862962205" sldId="273"/>
            <ac:spMk id="18" creationId="{1DA003A2-DDF8-4DBD-B7A9-5EBE2CE19F37}"/>
          </ac:spMkLst>
        </pc:spChg>
        <pc:picChg chg="add mod">
          <ac:chgData name="Kai Hillberry" userId="a7357a97-e640-4b44-8fcb-12882f8677f1" providerId="ADAL" clId="{88BF1840-84F2-4469-B221-E5A22441F52F}" dt="2021-04-06T16:10:58.461" v="2647" actId="962"/>
          <ac:picMkLst>
            <pc:docMk/>
            <pc:sldMk cId="1862962205" sldId="273"/>
            <ac:picMk id="4" creationId="{06E23B6B-7AF0-4F78-BBB5-179ED07D47E4}"/>
          </ac:picMkLst>
        </pc:picChg>
      </pc:sldChg>
      <pc:sldChg chg="addSp delSp modSp mod ord modNotesTx">
        <pc:chgData name="Kai Hillberry" userId="a7357a97-e640-4b44-8fcb-12882f8677f1" providerId="ADAL" clId="{88BF1840-84F2-4469-B221-E5A22441F52F}" dt="2021-04-23T14:04:16.095" v="10514"/>
        <pc:sldMkLst>
          <pc:docMk/>
          <pc:sldMk cId="1491551631" sldId="274"/>
        </pc:sldMkLst>
        <pc:spChg chg="mod">
          <ac:chgData name="Kai Hillberry" userId="a7357a97-e640-4b44-8fcb-12882f8677f1" providerId="ADAL" clId="{88BF1840-84F2-4469-B221-E5A22441F52F}" dt="2021-04-10T18:49:22.675" v="6675" actId="20577"/>
          <ac:spMkLst>
            <pc:docMk/>
            <pc:sldMk cId="1491551631" sldId="274"/>
            <ac:spMk id="2" creationId="{60D77A5B-0E27-4C74-96EE-091EBF904A09}"/>
          </ac:spMkLst>
        </pc:spChg>
        <pc:spChg chg="del">
          <ac:chgData name="Kai Hillberry" userId="a7357a97-e640-4b44-8fcb-12882f8677f1" providerId="ADAL" clId="{88BF1840-84F2-4469-B221-E5A22441F52F}" dt="2021-04-06T00:47:51.830" v="2138" actId="931"/>
          <ac:spMkLst>
            <pc:docMk/>
            <pc:sldMk cId="1491551631" sldId="274"/>
            <ac:spMk id="3" creationId="{C963A239-B13B-49EB-8986-0AB320236E5F}"/>
          </ac:spMkLst>
        </pc:spChg>
        <pc:spChg chg="add del mod">
          <ac:chgData name="Kai Hillberry" userId="a7357a97-e640-4b44-8fcb-12882f8677f1" providerId="ADAL" clId="{88BF1840-84F2-4469-B221-E5A22441F52F}" dt="2021-04-06T00:48:07.091" v="2141" actId="478"/>
          <ac:spMkLst>
            <pc:docMk/>
            <pc:sldMk cId="1491551631" sldId="274"/>
            <ac:spMk id="5" creationId="{5006151E-E0D0-477F-8CDE-BD000A166E79}"/>
          </ac:spMkLst>
        </pc:spChg>
        <pc:spChg chg="mod">
          <ac:chgData name="Kai Hillberry" userId="a7357a97-e640-4b44-8fcb-12882f8677f1" providerId="ADAL" clId="{88BF1840-84F2-4469-B221-E5A22441F52F}" dt="2021-04-22T13:35:11.067" v="9948" actId="20577"/>
          <ac:spMkLst>
            <pc:docMk/>
            <pc:sldMk cId="1491551631" sldId="274"/>
            <ac:spMk id="6" creationId="{59F7E2ED-89C0-437E-AA04-82D5F68F8E3D}"/>
          </ac:spMkLst>
        </pc:spChg>
        <pc:spChg chg="del">
          <ac:chgData name="Kai Hillberry" userId="a7357a97-e640-4b44-8fcb-12882f8677f1" providerId="ADAL" clId="{88BF1840-84F2-4469-B221-E5A22441F52F}" dt="2021-04-13T16:22:11.909" v="6677" actId="478"/>
          <ac:spMkLst>
            <pc:docMk/>
            <pc:sldMk cId="1491551631" sldId="274"/>
            <ac:spMk id="10" creationId="{3627D508-1E2B-4FDC-891F-B2AC06EDF649}"/>
          </ac:spMkLst>
        </pc:spChg>
        <pc:spChg chg="add del mod">
          <ac:chgData name="Kai Hillberry" userId="a7357a97-e640-4b44-8fcb-12882f8677f1" providerId="ADAL" clId="{88BF1840-84F2-4469-B221-E5A22441F52F}" dt="2021-04-06T22:57:53.945" v="4421" actId="931"/>
          <ac:spMkLst>
            <pc:docMk/>
            <pc:sldMk cId="1491551631" sldId="274"/>
            <ac:spMk id="14" creationId="{38375116-FA21-4E96-9827-A2969154E422}"/>
          </ac:spMkLst>
        </pc:spChg>
        <pc:picChg chg="add del mod">
          <ac:chgData name="Kai Hillberry" userId="a7357a97-e640-4b44-8fcb-12882f8677f1" providerId="ADAL" clId="{88BF1840-84F2-4469-B221-E5A22441F52F}" dt="2021-04-06T00:48:07.091" v="2141" actId="478"/>
          <ac:picMkLst>
            <pc:docMk/>
            <pc:sldMk cId="1491551631" sldId="274"/>
            <ac:picMk id="4" creationId="{A791FF9A-25FA-404A-81BB-8D7ED2FD2647}"/>
          </ac:picMkLst>
        </pc:picChg>
        <pc:picChg chg="add mod">
          <ac:chgData name="Kai Hillberry" userId="a7357a97-e640-4b44-8fcb-12882f8677f1" providerId="ADAL" clId="{88BF1840-84F2-4469-B221-E5A22441F52F}" dt="2021-04-06T22:58:31.216" v="4424" actId="14826"/>
          <ac:picMkLst>
            <pc:docMk/>
            <pc:sldMk cId="1491551631" sldId="274"/>
            <ac:picMk id="16" creationId="{2512579A-CA96-498C-BDE5-9133C2FB5C8C}"/>
          </ac:picMkLst>
        </pc:picChg>
      </pc:sldChg>
      <pc:sldChg chg="del">
        <pc:chgData name="Kai Hillberry" userId="a7357a97-e640-4b44-8fcb-12882f8677f1" providerId="ADAL" clId="{88BF1840-84F2-4469-B221-E5A22441F52F}" dt="2021-04-06T23:40:42.360" v="4572" actId="47"/>
        <pc:sldMkLst>
          <pc:docMk/>
          <pc:sldMk cId="3328360307" sldId="275"/>
        </pc:sldMkLst>
      </pc:sldChg>
      <pc:sldChg chg="del">
        <pc:chgData name="Kai Hillberry" userId="a7357a97-e640-4b44-8fcb-12882f8677f1" providerId="ADAL" clId="{88BF1840-84F2-4469-B221-E5A22441F52F}" dt="2021-04-06T23:40:29.182" v="4567" actId="47"/>
        <pc:sldMkLst>
          <pc:docMk/>
          <pc:sldMk cId="2393313812" sldId="276"/>
        </pc:sldMkLst>
      </pc:sldChg>
      <pc:sldChg chg="del">
        <pc:chgData name="Kai Hillberry" userId="a7357a97-e640-4b44-8fcb-12882f8677f1" providerId="ADAL" clId="{88BF1840-84F2-4469-B221-E5A22441F52F}" dt="2021-04-06T23:40:27.357" v="4566" actId="47"/>
        <pc:sldMkLst>
          <pc:docMk/>
          <pc:sldMk cId="1380220964" sldId="277"/>
        </pc:sldMkLst>
      </pc:sldChg>
      <pc:sldChg chg="del">
        <pc:chgData name="Kai Hillberry" userId="a7357a97-e640-4b44-8fcb-12882f8677f1" providerId="ADAL" clId="{88BF1840-84F2-4469-B221-E5A22441F52F}" dt="2021-04-22T13:37:04.760" v="9959" actId="47"/>
        <pc:sldMkLst>
          <pc:docMk/>
          <pc:sldMk cId="2377556515" sldId="278"/>
        </pc:sldMkLst>
      </pc:sldChg>
      <pc:sldChg chg="del">
        <pc:chgData name="Kai Hillberry" userId="a7357a97-e640-4b44-8fcb-12882f8677f1" providerId="ADAL" clId="{88BF1840-84F2-4469-B221-E5A22441F52F}" dt="2021-04-06T23:40:19.938" v="4565" actId="47"/>
        <pc:sldMkLst>
          <pc:docMk/>
          <pc:sldMk cId="3450042991" sldId="279"/>
        </pc:sldMkLst>
      </pc:sldChg>
      <pc:sldChg chg="del ord modNotesTx">
        <pc:chgData name="Kai Hillberry" userId="a7357a97-e640-4b44-8fcb-12882f8677f1" providerId="ADAL" clId="{88BF1840-84F2-4469-B221-E5A22441F52F}" dt="2021-04-13T19:19:32.347" v="8860" actId="47"/>
        <pc:sldMkLst>
          <pc:docMk/>
          <pc:sldMk cId="1133793884" sldId="280"/>
        </pc:sldMkLst>
      </pc:sldChg>
      <pc:sldChg chg="del">
        <pc:chgData name="Kai Hillberry" userId="a7357a97-e640-4b44-8fcb-12882f8677f1" providerId="ADAL" clId="{88BF1840-84F2-4469-B221-E5A22441F52F}" dt="2021-04-22T13:37:02.478" v="9956" actId="47"/>
        <pc:sldMkLst>
          <pc:docMk/>
          <pc:sldMk cId="2875012558" sldId="281"/>
        </pc:sldMkLst>
      </pc:sldChg>
      <pc:sldChg chg="del">
        <pc:chgData name="Kai Hillberry" userId="a7357a97-e640-4b44-8fcb-12882f8677f1" providerId="ADAL" clId="{88BF1840-84F2-4469-B221-E5A22441F52F}" dt="2021-04-22T13:37:03.250" v="9957" actId="47"/>
        <pc:sldMkLst>
          <pc:docMk/>
          <pc:sldMk cId="3128368144" sldId="282"/>
        </pc:sldMkLst>
      </pc:sldChg>
      <pc:sldChg chg="addSp delSp modSp mod modNotesTx">
        <pc:chgData name="Kai Hillberry" userId="a7357a97-e640-4b44-8fcb-12882f8677f1" providerId="ADAL" clId="{88BF1840-84F2-4469-B221-E5A22441F52F}" dt="2021-04-23T14:27:08.687" v="10658" actId="20577"/>
        <pc:sldMkLst>
          <pc:docMk/>
          <pc:sldMk cId="2286424129" sldId="283"/>
        </pc:sldMkLst>
        <pc:spChg chg="add del">
          <ac:chgData name="Kai Hillberry" userId="a7357a97-e640-4b44-8fcb-12882f8677f1" providerId="ADAL" clId="{88BF1840-84F2-4469-B221-E5A22441F52F}" dt="2021-04-06T22:51:40.844" v="4215" actId="931"/>
          <ac:spMkLst>
            <pc:docMk/>
            <pc:sldMk cId="2286424129" sldId="283"/>
            <ac:spMk id="3" creationId="{A12D6CF2-83F1-4268-9C80-D41F5E23D762}"/>
          </ac:spMkLst>
        </pc:spChg>
        <pc:spChg chg="del mod">
          <ac:chgData name="Kai Hillberry" userId="a7357a97-e640-4b44-8fcb-12882f8677f1" providerId="ADAL" clId="{88BF1840-84F2-4469-B221-E5A22441F52F}" dt="2021-04-06T22:56:49.355" v="4398"/>
          <ac:spMkLst>
            <pc:docMk/>
            <pc:sldMk cId="2286424129" sldId="283"/>
            <ac:spMk id="8" creationId="{329AC54D-23EE-4693-8464-CA0C112B088E}"/>
          </ac:spMkLst>
        </pc:spChg>
        <pc:spChg chg="mod">
          <ac:chgData name="Kai Hillberry" userId="a7357a97-e640-4b44-8fcb-12882f8677f1" providerId="ADAL" clId="{88BF1840-84F2-4469-B221-E5A22441F52F}" dt="2021-04-23T14:27:08.687" v="10658" actId="20577"/>
          <ac:spMkLst>
            <pc:docMk/>
            <pc:sldMk cId="2286424129" sldId="283"/>
            <ac:spMk id="10" creationId="{F928027A-D02C-42DD-A1AA-1557398B2056}"/>
          </ac:spMkLst>
        </pc:spChg>
        <pc:spChg chg="mod">
          <ac:chgData name="Kai Hillberry" userId="a7357a97-e640-4b44-8fcb-12882f8677f1" providerId="ADAL" clId="{88BF1840-84F2-4469-B221-E5A22441F52F}" dt="2021-04-13T19:19:56.096" v="8886" actId="1076"/>
          <ac:spMkLst>
            <pc:docMk/>
            <pc:sldMk cId="2286424129" sldId="283"/>
            <ac:spMk id="12" creationId="{4167B2A4-4051-46A5-B18F-7AE9CEC24A36}"/>
          </ac:spMkLst>
        </pc:spChg>
        <pc:spChg chg="add del mod">
          <ac:chgData name="Kai Hillberry" userId="a7357a97-e640-4b44-8fcb-12882f8677f1" providerId="ADAL" clId="{88BF1840-84F2-4469-B221-E5A22441F52F}" dt="2021-04-06T22:53:17.635" v="4230" actId="478"/>
          <ac:spMkLst>
            <pc:docMk/>
            <pc:sldMk cId="2286424129" sldId="283"/>
            <ac:spMk id="18" creationId="{8832355E-AC89-4FE9-B1FD-F48F2848D618}"/>
          </ac:spMkLst>
        </pc:spChg>
        <pc:spChg chg="add del mod">
          <ac:chgData name="Kai Hillberry" userId="a7357a97-e640-4b44-8fcb-12882f8677f1" providerId="ADAL" clId="{88BF1840-84F2-4469-B221-E5A22441F52F}" dt="2021-04-06T22:53:23.672" v="4232" actId="478"/>
          <ac:spMkLst>
            <pc:docMk/>
            <pc:sldMk cId="2286424129" sldId="283"/>
            <ac:spMk id="22" creationId="{9FA48D33-6BBC-4312-8637-599496611245}"/>
          </ac:spMkLst>
        </pc:spChg>
        <pc:picChg chg="add del mod">
          <ac:chgData name="Kai Hillberry" userId="a7357a97-e640-4b44-8fcb-12882f8677f1" providerId="ADAL" clId="{88BF1840-84F2-4469-B221-E5A22441F52F}" dt="2021-04-06T22:51:27.630" v="4214" actId="931"/>
          <ac:picMkLst>
            <pc:docMk/>
            <pc:sldMk cId="2286424129" sldId="283"/>
            <ac:picMk id="4" creationId="{23987220-4870-4D4C-9CD7-53830ED9DBAD}"/>
          </ac:picMkLst>
        </pc:picChg>
        <pc:picChg chg="add del mod">
          <ac:chgData name="Kai Hillberry" userId="a7357a97-e640-4b44-8fcb-12882f8677f1" providerId="ADAL" clId="{88BF1840-84F2-4469-B221-E5A22441F52F}" dt="2021-04-06T22:53:40.547" v="4233" actId="14826"/>
          <ac:picMkLst>
            <pc:docMk/>
            <pc:sldMk cId="2286424129" sldId="283"/>
            <ac:picMk id="14" creationId="{7F1224C0-971E-46C0-9F4A-8AE5C50D578E}"/>
          </ac:picMkLst>
        </pc:picChg>
        <pc:picChg chg="add del mod">
          <ac:chgData name="Kai Hillberry" userId="a7357a97-e640-4b44-8fcb-12882f8677f1" providerId="ADAL" clId="{88BF1840-84F2-4469-B221-E5A22441F52F}" dt="2021-04-06T22:52:49.324" v="4222" actId="931"/>
          <ac:picMkLst>
            <pc:docMk/>
            <pc:sldMk cId="2286424129" sldId="283"/>
            <ac:picMk id="16" creationId="{4FF72B65-A228-44DB-A010-631368FD3ECA}"/>
          </ac:picMkLst>
        </pc:picChg>
        <pc:picChg chg="add del mod">
          <ac:chgData name="Kai Hillberry" userId="a7357a97-e640-4b44-8fcb-12882f8677f1" providerId="ADAL" clId="{88BF1840-84F2-4469-B221-E5A22441F52F}" dt="2021-04-06T22:53:17.002" v="4229" actId="931"/>
          <ac:picMkLst>
            <pc:docMk/>
            <pc:sldMk cId="2286424129" sldId="283"/>
            <ac:picMk id="20" creationId="{DD1B45D9-6001-408D-A0A5-E6BFA23892A4}"/>
          </ac:picMkLst>
        </pc:picChg>
      </pc:sldChg>
      <pc:sldChg chg="del">
        <pc:chgData name="Kai Hillberry" userId="a7357a97-e640-4b44-8fcb-12882f8677f1" providerId="ADAL" clId="{88BF1840-84F2-4469-B221-E5A22441F52F}" dt="2021-04-06T23:40:41.411" v="4571" actId="47"/>
        <pc:sldMkLst>
          <pc:docMk/>
          <pc:sldMk cId="2162139479" sldId="284"/>
        </pc:sldMkLst>
      </pc:sldChg>
      <pc:sldChg chg="del">
        <pc:chgData name="Kai Hillberry" userId="a7357a97-e640-4b44-8fcb-12882f8677f1" providerId="ADAL" clId="{88BF1840-84F2-4469-B221-E5A22441F52F}" dt="2021-04-06T23:40:40.392" v="4570" actId="47"/>
        <pc:sldMkLst>
          <pc:docMk/>
          <pc:sldMk cId="3528452317" sldId="285"/>
        </pc:sldMkLst>
      </pc:sldChg>
      <pc:sldChg chg="del">
        <pc:chgData name="Kai Hillberry" userId="a7357a97-e640-4b44-8fcb-12882f8677f1" providerId="ADAL" clId="{88BF1840-84F2-4469-B221-E5A22441F52F}" dt="2021-04-22T13:37:01.724" v="9955" actId="47"/>
        <pc:sldMkLst>
          <pc:docMk/>
          <pc:sldMk cId="3415827391" sldId="286"/>
        </pc:sldMkLst>
      </pc:sldChg>
      <pc:sldChg chg="del">
        <pc:chgData name="Kai Hillberry" userId="a7357a97-e640-4b44-8fcb-12882f8677f1" providerId="ADAL" clId="{88BF1840-84F2-4469-B221-E5A22441F52F}" dt="2021-04-22T13:37:01.015" v="9954" actId="47"/>
        <pc:sldMkLst>
          <pc:docMk/>
          <pc:sldMk cId="2167422939" sldId="287"/>
        </pc:sldMkLst>
      </pc:sldChg>
      <pc:sldChg chg="del">
        <pc:chgData name="Kai Hillberry" userId="a7357a97-e640-4b44-8fcb-12882f8677f1" providerId="ADAL" clId="{88BF1840-84F2-4469-B221-E5A22441F52F}" dt="2021-04-06T23:40:11.462" v="4563" actId="47"/>
        <pc:sldMkLst>
          <pc:docMk/>
          <pc:sldMk cId="1288844619" sldId="288"/>
        </pc:sldMkLst>
      </pc:sldChg>
      <pc:sldChg chg="del">
        <pc:chgData name="Kai Hillberry" userId="a7357a97-e640-4b44-8fcb-12882f8677f1" providerId="ADAL" clId="{88BF1840-84F2-4469-B221-E5A22441F52F}" dt="2021-04-22T13:37:00.189" v="9953" actId="47"/>
        <pc:sldMkLst>
          <pc:docMk/>
          <pc:sldMk cId="3243245063" sldId="289"/>
        </pc:sldMkLst>
      </pc:sldChg>
      <pc:sldChg chg="del">
        <pc:chgData name="Kai Hillberry" userId="a7357a97-e640-4b44-8fcb-12882f8677f1" providerId="ADAL" clId="{88BF1840-84F2-4469-B221-E5A22441F52F}" dt="2021-04-22T13:36:59.369" v="9952" actId="47"/>
        <pc:sldMkLst>
          <pc:docMk/>
          <pc:sldMk cId="3813846395" sldId="290"/>
        </pc:sldMkLst>
      </pc:sldChg>
      <pc:sldChg chg="del">
        <pc:chgData name="Kai Hillberry" userId="a7357a97-e640-4b44-8fcb-12882f8677f1" providerId="ADAL" clId="{88BF1840-84F2-4469-B221-E5A22441F52F}" dt="2021-04-06T23:40:05.537" v="4562" actId="47"/>
        <pc:sldMkLst>
          <pc:docMk/>
          <pc:sldMk cId="1584010201" sldId="291"/>
        </pc:sldMkLst>
      </pc:sldChg>
      <pc:sldChg chg="del">
        <pc:chgData name="Kai Hillberry" userId="a7357a97-e640-4b44-8fcb-12882f8677f1" providerId="ADAL" clId="{88BF1840-84F2-4469-B221-E5A22441F52F}" dt="2021-04-06T23:39:59.094" v="4561" actId="47"/>
        <pc:sldMkLst>
          <pc:docMk/>
          <pc:sldMk cId="1137029321" sldId="292"/>
        </pc:sldMkLst>
      </pc:sldChg>
      <pc:sldChg chg="del ord">
        <pc:chgData name="Kai Hillberry" userId="a7357a97-e640-4b44-8fcb-12882f8677f1" providerId="ADAL" clId="{88BF1840-84F2-4469-B221-E5A22441F52F}" dt="2021-04-22T13:36:58.259" v="9951" actId="47"/>
        <pc:sldMkLst>
          <pc:docMk/>
          <pc:sldMk cId="3039088234" sldId="293"/>
        </pc:sldMkLst>
      </pc:sldChg>
      <pc:sldChg chg="modSp del mod ord modNotesTx">
        <pc:chgData name="Kai Hillberry" userId="a7357a97-e640-4b44-8fcb-12882f8677f1" providerId="ADAL" clId="{88BF1840-84F2-4469-B221-E5A22441F52F}" dt="2021-04-13T18:44:37.369" v="8346" actId="47"/>
        <pc:sldMkLst>
          <pc:docMk/>
          <pc:sldMk cId="1701820215" sldId="294"/>
        </pc:sldMkLst>
        <pc:spChg chg="mod">
          <ac:chgData name="Kai Hillberry" userId="a7357a97-e640-4b44-8fcb-12882f8677f1" providerId="ADAL" clId="{88BF1840-84F2-4469-B221-E5A22441F52F}" dt="2021-04-10T17:40:37.697" v="5523" actId="20577"/>
          <ac:spMkLst>
            <pc:docMk/>
            <pc:sldMk cId="1701820215" sldId="294"/>
            <ac:spMk id="3" creationId="{AE0C9FAD-6580-4D7D-9239-2A16E37133F3}"/>
          </ac:spMkLst>
        </pc:spChg>
        <pc:spChg chg="mod">
          <ac:chgData name="Kai Hillberry" userId="a7357a97-e640-4b44-8fcb-12882f8677f1" providerId="ADAL" clId="{88BF1840-84F2-4469-B221-E5A22441F52F}" dt="2021-04-10T17:31:09.413" v="5164" actId="1076"/>
          <ac:spMkLst>
            <pc:docMk/>
            <pc:sldMk cId="1701820215" sldId="294"/>
            <ac:spMk id="5" creationId="{485803F5-C725-4EF8-948A-DC9115A59C55}"/>
          </ac:spMkLst>
        </pc:spChg>
      </pc:sldChg>
      <pc:sldChg chg="modSp del mod ord modNotesTx">
        <pc:chgData name="Kai Hillberry" userId="a7357a97-e640-4b44-8fcb-12882f8677f1" providerId="ADAL" clId="{88BF1840-84F2-4469-B221-E5A22441F52F}" dt="2021-04-13T18:59:24.821" v="8445" actId="47"/>
        <pc:sldMkLst>
          <pc:docMk/>
          <pc:sldMk cId="140502562" sldId="295"/>
        </pc:sldMkLst>
        <pc:spChg chg="mod">
          <ac:chgData name="Kai Hillberry" userId="a7357a97-e640-4b44-8fcb-12882f8677f1" providerId="ADAL" clId="{88BF1840-84F2-4469-B221-E5A22441F52F}" dt="2021-04-10T17:39:56.768" v="5499" actId="20577"/>
          <ac:spMkLst>
            <pc:docMk/>
            <pc:sldMk cId="140502562" sldId="295"/>
            <ac:spMk id="3" creationId="{AE0C9FAD-6580-4D7D-9239-2A16E37133F3}"/>
          </ac:spMkLst>
        </pc:spChg>
        <pc:spChg chg="mod">
          <ac:chgData name="Kai Hillberry" userId="a7357a97-e640-4b44-8fcb-12882f8677f1" providerId="ADAL" clId="{88BF1840-84F2-4469-B221-E5A22441F52F}" dt="2021-04-10T17:38:36.611" v="5482" actId="1076"/>
          <ac:spMkLst>
            <pc:docMk/>
            <pc:sldMk cId="140502562" sldId="295"/>
            <ac:spMk id="4" creationId="{00000000-0000-0000-0000-000000000000}"/>
          </ac:spMkLst>
        </pc:spChg>
        <pc:spChg chg="mod">
          <ac:chgData name="Kai Hillberry" userId="a7357a97-e640-4b44-8fcb-12882f8677f1" providerId="ADAL" clId="{88BF1840-84F2-4469-B221-E5A22441F52F}" dt="2021-04-10T17:38:40.062" v="5483" actId="1076"/>
          <ac:spMkLst>
            <pc:docMk/>
            <pc:sldMk cId="140502562" sldId="295"/>
            <ac:spMk id="5" creationId="{485803F5-C725-4EF8-948A-DC9115A59C55}"/>
          </ac:spMkLst>
        </pc:spChg>
        <pc:picChg chg="mod">
          <ac:chgData name="Kai Hillberry" userId="a7357a97-e640-4b44-8fcb-12882f8677f1" providerId="ADAL" clId="{88BF1840-84F2-4469-B221-E5A22441F52F}" dt="2021-04-10T18:36:37.509" v="6157" actId="1076"/>
          <ac:picMkLst>
            <pc:docMk/>
            <pc:sldMk cId="140502562" sldId="295"/>
            <ac:picMk id="2" creationId="{3FB42BE0-411B-4D2A-9E15-CC616C9B9D98}"/>
          </ac:picMkLst>
        </pc:picChg>
        <pc:picChg chg="mod">
          <ac:chgData name="Kai Hillberry" userId="a7357a97-e640-4b44-8fcb-12882f8677f1" providerId="ADAL" clId="{88BF1840-84F2-4469-B221-E5A22441F52F}" dt="2021-04-06T22:48:08.023" v="4205" actId="1076"/>
          <ac:picMkLst>
            <pc:docMk/>
            <pc:sldMk cId="140502562" sldId="295"/>
            <ac:picMk id="9" creationId="{00000000-0000-0000-0000-000000000000}"/>
          </ac:picMkLst>
        </pc:picChg>
      </pc:sldChg>
      <pc:sldChg chg="modSp del mod ord modNotesTx">
        <pc:chgData name="Kai Hillberry" userId="a7357a97-e640-4b44-8fcb-12882f8677f1" providerId="ADAL" clId="{88BF1840-84F2-4469-B221-E5A22441F52F}" dt="2021-04-13T19:02:13.584" v="8463" actId="47"/>
        <pc:sldMkLst>
          <pc:docMk/>
          <pc:sldMk cId="2394322190" sldId="296"/>
        </pc:sldMkLst>
        <pc:spChg chg="mod">
          <ac:chgData name="Kai Hillberry" userId="a7357a97-e640-4b44-8fcb-12882f8677f1" providerId="ADAL" clId="{88BF1840-84F2-4469-B221-E5A22441F52F}" dt="2021-04-10T18:41:48.555" v="6415" actId="1076"/>
          <ac:spMkLst>
            <pc:docMk/>
            <pc:sldMk cId="2394322190" sldId="296"/>
            <ac:spMk id="3" creationId="{AE0C9FAD-6580-4D7D-9239-2A16E37133F3}"/>
          </ac:spMkLst>
        </pc:spChg>
        <pc:spChg chg="mod">
          <ac:chgData name="Kai Hillberry" userId="a7357a97-e640-4b44-8fcb-12882f8677f1" providerId="ADAL" clId="{88BF1840-84F2-4469-B221-E5A22441F52F}" dt="2021-04-10T18:41:40.607" v="6414" actId="1076"/>
          <ac:spMkLst>
            <pc:docMk/>
            <pc:sldMk cId="2394322190" sldId="296"/>
            <ac:spMk id="4" creationId="{00000000-0000-0000-0000-000000000000}"/>
          </ac:spMkLst>
        </pc:spChg>
        <pc:spChg chg="mod">
          <ac:chgData name="Kai Hillberry" userId="a7357a97-e640-4b44-8fcb-12882f8677f1" providerId="ADAL" clId="{88BF1840-84F2-4469-B221-E5A22441F52F}" dt="2021-04-10T18:41:36.407" v="6413" actId="1076"/>
          <ac:spMkLst>
            <pc:docMk/>
            <pc:sldMk cId="2394322190" sldId="296"/>
            <ac:spMk id="5" creationId="{485803F5-C725-4EF8-948A-DC9115A59C55}"/>
          </ac:spMkLst>
        </pc:spChg>
      </pc:sldChg>
      <pc:sldChg chg="modSp add del mod ord modNotesTx">
        <pc:chgData name="Kai Hillberry" userId="a7357a97-e640-4b44-8fcb-12882f8677f1" providerId="ADAL" clId="{88BF1840-84F2-4469-B221-E5A22441F52F}" dt="2021-04-13T19:03:52.683" v="8472" actId="47"/>
        <pc:sldMkLst>
          <pc:docMk/>
          <pc:sldMk cId="2298307709" sldId="297"/>
        </pc:sldMkLst>
        <pc:spChg chg="mod">
          <ac:chgData name="Kai Hillberry" userId="a7357a97-e640-4b44-8fcb-12882f8677f1" providerId="ADAL" clId="{88BF1840-84F2-4469-B221-E5A22441F52F}" dt="2021-04-10T18:45:24.377" v="6494" actId="20577"/>
          <ac:spMkLst>
            <pc:docMk/>
            <pc:sldMk cId="2298307709" sldId="297"/>
            <ac:spMk id="3" creationId="{AE0C9FAD-6580-4D7D-9239-2A16E37133F3}"/>
          </ac:spMkLst>
        </pc:spChg>
        <pc:spChg chg="mod">
          <ac:chgData name="Kai Hillberry" userId="a7357a97-e640-4b44-8fcb-12882f8677f1" providerId="ADAL" clId="{88BF1840-84F2-4469-B221-E5A22441F52F}" dt="2021-04-10T18:42:56.225" v="6424" actId="1076"/>
          <ac:spMkLst>
            <pc:docMk/>
            <pc:sldMk cId="2298307709" sldId="297"/>
            <ac:spMk id="5" creationId="{485803F5-C725-4EF8-948A-DC9115A59C55}"/>
          </ac:spMkLst>
        </pc:spChg>
      </pc:sldChg>
      <pc:sldChg chg="addSp delSp modSp mod ord modNotesTx">
        <pc:chgData name="Kai Hillberry" userId="a7357a97-e640-4b44-8fcb-12882f8677f1" providerId="ADAL" clId="{88BF1840-84F2-4469-B221-E5A22441F52F}" dt="2021-04-23T14:27:21.795" v="10659" actId="2710"/>
        <pc:sldMkLst>
          <pc:docMk/>
          <pc:sldMk cId="2059918570" sldId="298"/>
        </pc:sldMkLst>
        <pc:spChg chg="mod">
          <ac:chgData name="Kai Hillberry" userId="a7357a97-e640-4b44-8fcb-12882f8677f1" providerId="ADAL" clId="{88BF1840-84F2-4469-B221-E5A22441F52F}" dt="2021-04-06T00:43:51.769" v="2040" actId="1076"/>
          <ac:spMkLst>
            <pc:docMk/>
            <pc:sldMk cId="2059918570" sldId="298"/>
            <ac:spMk id="2" creationId="{60D77A5B-0E27-4C74-96EE-091EBF904A09}"/>
          </ac:spMkLst>
        </pc:spChg>
        <pc:spChg chg="del">
          <ac:chgData name="Kai Hillberry" userId="a7357a97-e640-4b44-8fcb-12882f8677f1" providerId="ADAL" clId="{88BF1840-84F2-4469-B221-E5A22441F52F}" dt="2021-04-05T22:52:04.703" v="1844" actId="931"/>
          <ac:spMkLst>
            <pc:docMk/>
            <pc:sldMk cId="2059918570" sldId="298"/>
            <ac:spMk id="3" creationId="{C963A239-B13B-49EB-8986-0AB320236E5F}"/>
          </ac:spMkLst>
        </pc:spChg>
        <pc:spChg chg="mod">
          <ac:chgData name="Kai Hillberry" userId="a7357a97-e640-4b44-8fcb-12882f8677f1" providerId="ADAL" clId="{88BF1840-84F2-4469-B221-E5A22441F52F}" dt="2021-04-23T14:27:21.795" v="10659" actId="2710"/>
          <ac:spMkLst>
            <pc:docMk/>
            <pc:sldMk cId="2059918570" sldId="298"/>
            <ac:spMk id="6" creationId="{59F7E2ED-89C0-437E-AA04-82D5F68F8E3D}"/>
          </ac:spMkLst>
        </pc:spChg>
        <pc:spChg chg="mod">
          <ac:chgData name="Kai Hillberry" userId="a7357a97-e640-4b44-8fcb-12882f8677f1" providerId="ADAL" clId="{88BF1840-84F2-4469-B221-E5A22441F52F}" dt="2021-04-10T18:43:29.949" v="6434" actId="14100"/>
          <ac:spMkLst>
            <pc:docMk/>
            <pc:sldMk cId="2059918570" sldId="298"/>
            <ac:spMk id="10" creationId="{3627D508-1E2B-4FDC-891F-B2AC06EDF649}"/>
          </ac:spMkLst>
        </pc:spChg>
        <pc:picChg chg="add mod">
          <ac:chgData name="Kai Hillberry" userId="a7357a97-e640-4b44-8fcb-12882f8677f1" providerId="ADAL" clId="{88BF1840-84F2-4469-B221-E5A22441F52F}" dt="2021-04-05T22:52:07.594" v="1846" actId="962"/>
          <ac:picMkLst>
            <pc:docMk/>
            <pc:sldMk cId="2059918570" sldId="298"/>
            <ac:picMk id="4" creationId="{87321526-FAE1-4D0C-B8D5-55C89A65826B}"/>
          </ac:picMkLst>
        </pc:picChg>
      </pc:sldChg>
      <pc:sldChg chg="addSp delSp modSp del mod modNotesTx">
        <pc:chgData name="Kai Hillberry" userId="a7357a97-e640-4b44-8fcb-12882f8677f1" providerId="ADAL" clId="{88BF1840-84F2-4469-B221-E5A22441F52F}" dt="2021-04-24T16:52:04.021" v="13039" actId="2696"/>
        <pc:sldMkLst>
          <pc:docMk/>
          <pc:sldMk cId="1950013635" sldId="299"/>
        </pc:sldMkLst>
        <pc:spChg chg="add mod">
          <ac:chgData name="Kai Hillberry" userId="a7357a97-e640-4b44-8fcb-12882f8677f1" providerId="ADAL" clId="{88BF1840-84F2-4469-B221-E5A22441F52F}" dt="2021-04-06T02:35:02.195" v="2273" actId="1076"/>
          <ac:spMkLst>
            <pc:docMk/>
            <pc:sldMk cId="1950013635" sldId="299"/>
            <ac:spMk id="4" creationId="{A317095C-70DA-48A5-8D93-5F0C1880D672}"/>
          </ac:spMkLst>
        </pc:spChg>
        <pc:spChg chg="del">
          <ac:chgData name="Kai Hillberry" userId="a7357a97-e640-4b44-8fcb-12882f8677f1" providerId="ADAL" clId="{88BF1840-84F2-4469-B221-E5A22441F52F}" dt="2021-04-06T02:35:40.275" v="2344" actId="478"/>
          <ac:spMkLst>
            <pc:docMk/>
            <pc:sldMk cId="1950013635" sldId="299"/>
            <ac:spMk id="6" creationId="{F2CAEA09-A010-41F2-A4F8-1973CD2DE5BB}"/>
          </ac:spMkLst>
        </pc:spChg>
        <pc:spChg chg="del mod">
          <ac:chgData name="Kai Hillberry" userId="a7357a97-e640-4b44-8fcb-12882f8677f1" providerId="ADAL" clId="{88BF1840-84F2-4469-B221-E5A22441F52F}" dt="2021-04-13T17:49:41.080" v="7022" actId="478"/>
          <ac:spMkLst>
            <pc:docMk/>
            <pc:sldMk cId="1950013635" sldId="299"/>
            <ac:spMk id="7" creationId="{1A7A54AB-44C9-4C92-BA35-4C69B0AE0FF3}"/>
          </ac:spMkLst>
        </pc:spChg>
        <pc:spChg chg="del mod">
          <ac:chgData name="Kai Hillberry" userId="a7357a97-e640-4b44-8fcb-12882f8677f1" providerId="ADAL" clId="{88BF1840-84F2-4469-B221-E5A22441F52F}" dt="2021-04-06T02:43:01.398" v="2450" actId="478"/>
          <ac:spMkLst>
            <pc:docMk/>
            <pc:sldMk cId="1950013635" sldId="299"/>
            <ac:spMk id="9" creationId="{1CE6BE85-FBA0-4CAF-B0A9-62B27BB90F0C}"/>
          </ac:spMkLst>
        </pc:spChg>
        <pc:spChg chg="del">
          <ac:chgData name="Kai Hillberry" userId="a7357a97-e640-4b44-8fcb-12882f8677f1" providerId="ADAL" clId="{88BF1840-84F2-4469-B221-E5A22441F52F}" dt="2021-04-13T17:49:42.720" v="7023" actId="478"/>
          <ac:spMkLst>
            <pc:docMk/>
            <pc:sldMk cId="1950013635" sldId="299"/>
            <ac:spMk id="10" creationId="{A05D6AFF-FF80-4B61-9D56-C3DA4D6D8BDD}"/>
          </ac:spMkLst>
        </pc:spChg>
        <pc:spChg chg="del">
          <ac:chgData name="Kai Hillberry" userId="a7357a97-e640-4b44-8fcb-12882f8677f1" providerId="ADAL" clId="{88BF1840-84F2-4469-B221-E5A22441F52F}" dt="2021-04-13T17:49:47.608" v="7027" actId="478"/>
          <ac:spMkLst>
            <pc:docMk/>
            <pc:sldMk cId="1950013635" sldId="299"/>
            <ac:spMk id="11" creationId="{8B096DC4-8B62-4993-9B29-49F1E74F470F}"/>
          </ac:spMkLst>
        </pc:spChg>
        <pc:spChg chg="del">
          <ac:chgData name="Kai Hillberry" userId="a7357a97-e640-4b44-8fcb-12882f8677f1" providerId="ADAL" clId="{88BF1840-84F2-4469-B221-E5A22441F52F}" dt="2021-04-06T02:43:20.525" v="2483" actId="478"/>
          <ac:spMkLst>
            <pc:docMk/>
            <pc:sldMk cId="1950013635" sldId="299"/>
            <ac:spMk id="13" creationId="{2A55A446-B395-4C72-81D7-063972E54DD7}"/>
          </ac:spMkLst>
        </pc:spChg>
        <pc:spChg chg="del mod">
          <ac:chgData name="Kai Hillberry" userId="a7357a97-e640-4b44-8fcb-12882f8677f1" providerId="ADAL" clId="{88BF1840-84F2-4469-B221-E5A22441F52F}" dt="2021-04-13T17:49:46.240" v="7026" actId="478"/>
          <ac:spMkLst>
            <pc:docMk/>
            <pc:sldMk cId="1950013635" sldId="299"/>
            <ac:spMk id="14" creationId="{38F1E350-A8DF-4965-AD58-744E92DB3D7F}"/>
          </ac:spMkLst>
        </pc:spChg>
        <pc:spChg chg="del">
          <ac:chgData name="Kai Hillberry" userId="a7357a97-e640-4b44-8fcb-12882f8677f1" providerId="ADAL" clId="{88BF1840-84F2-4469-B221-E5A22441F52F}" dt="2021-04-13T17:49:48.590" v="7028" actId="478"/>
          <ac:spMkLst>
            <pc:docMk/>
            <pc:sldMk cId="1950013635" sldId="299"/>
            <ac:spMk id="15" creationId="{40377382-9B9A-4293-8244-0E02E2099337}"/>
          </ac:spMkLst>
        </pc:spChg>
        <pc:spChg chg="del">
          <ac:chgData name="Kai Hillberry" userId="a7357a97-e640-4b44-8fcb-12882f8677f1" providerId="ADAL" clId="{88BF1840-84F2-4469-B221-E5A22441F52F}" dt="2021-04-06T02:45:47.296" v="2575" actId="478"/>
          <ac:spMkLst>
            <pc:docMk/>
            <pc:sldMk cId="1950013635" sldId="299"/>
            <ac:spMk id="17" creationId="{2C62B127-170A-4891-ABDC-E885BA0E0CB8}"/>
          </ac:spMkLst>
        </pc:spChg>
        <pc:spChg chg="del">
          <ac:chgData name="Kai Hillberry" userId="a7357a97-e640-4b44-8fcb-12882f8677f1" providerId="ADAL" clId="{88BF1840-84F2-4469-B221-E5A22441F52F}" dt="2021-04-13T17:49:44.506" v="7025" actId="478"/>
          <ac:spMkLst>
            <pc:docMk/>
            <pc:sldMk cId="1950013635" sldId="299"/>
            <ac:spMk id="18" creationId="{46AD9ABF-2BCF-436E-A27C-E7CA92F12238}"/>
          </ac:spMkLst>
        </pc:spChg>
        <pc:spChg chg="mod">
          <ac:chgData name="Kai Hillberry" userId="a7357a97-e640-4b44-8fcb-12882f8677f1" providerId="ADAL" clId="{88BF1840-84F2-4469-B221-E5A22441F52F}" dt="2021-04-02T22:08:59.389" v="1775" actId="313"/>
          <ac:spMkLst>
            <pc:docMk/>
            <pc:sldMk cId="1950013635" sldId="299"/>
            <ac:spMk id="19" creationId="{E4AA0726-B4A5-4034-9E66-0A4DE559B395}"/>
          </ac:spMkLst>
        </pc:spChg>
        <pc:spChg chg="mod">
          <ac:chgData name="Kai Hillberry" userId="a7357a97-e640-4b44-8fcb-12882f8677f1" providerId="ADAL" clId="{88BF1840-84F2-4469-B221-E5A22441F52F}" dt="2021-04-13T18:01:50.366" v="7428" actId="20577"/>
          <ac:spMkLst>
            <pc:docMk/>
            <pc:sldMk cId="1950013635" sldId="299"/>
            <ac:spMk id="20" creationId="{28523EEF-4B8B-49A0-A8E0-32EA51F9F592}"/>
          </ac:spMkLst>
        </pc:spChg>
        <pc:spChg chg="del mod">
          <ac:chgData name="Kai Hillberry" userId="a7357a97-e640-4b44-8fcb-12882f8677f1" providerId="ADAL" clId="{88BF1840-84F2-4469-B221-E5A22441F52F}" dt="2021-04-13T17:51:16.193" v="7074" actId="478"/>
          <ac:spMkLst>
            <pc:docMk/>
            <pc:sldMk cId="1950013635" sldId="299"/>
            <ac:spMk id="21" creationId="{5F8B2F90-1638-4B70-880D-C8D0922AA150}"/>
          </ac:spMkLst>
        </pc:spChg>
        <pc:spChg chg="mod">
          <ac:chgData name="Kai Hillberry" userId="a7357a97-e640-4b44-8fcb-12882f8677f1" providerId="ADAL" clId="{88BF1840-84F2-4469-B221-E5A22441F52F}" dt="2021-04-13T17:51:10.038" v="7071" actId="21"/>
          <ac:spMkLst>
            <pc:docMk/>
            <pc:sldMk cId="1950013635" sldId="299"/>
            <ac:spMk id="22" creationId="{D5BE7C43-6F89-4C04-8BBB-DF0058F01D01}"/>
          </ac:spMkLst>
        </pc:spChg>
        <pc:spChg chg="add del mod">
          <ac:chgData name="Kai Hillberry" userId="a7357a97-e640-4b44-8fcb-12882f8677f1" providerId="ADAL" clId="{88BF1840-84F2-4469-B221-E5A22441F52F}" dt="2021-04-13T18:01:54.865" v="7429" actId="20577"/>
          <ac:spMkLst>
            <pc:docMk/>
            <pc:sldMk cId="1950013635" sldId="299"/>
            <ac:spMk id="34" creationId="{3D8E3FBE-F4BF-4C32-8C0E-09E48E4883D8}"/>
          </ac:spMkLst>
        </pc:spChg>
        <pc:spChg chg="del">
          <ac:chgData name="Kai Hillberry" userId="a7357a97-e640-4b44-8fcb-12882f8677f1" providerId="ADAL" clId="{88BF1840-84F2-4469-B221-E5A22441F52F}" dt="2021-04-06T02:34:55.240" v="2270" actId="931"/>
          <ac:spMkLst>
            <pc:docMk/>
            <pc:sldMk cId="1950013635" sldId="299"/>
            <ac:spMk id="36" creationId="{1B5BF06B-5EB7-4D10-9795-E0953FEC47E3}"/>
          </ac:spMkLst>
        </pc:spChg>
        <pc:picChg chg="add mod">
          <ac:chgData name="Kai Hillberry" userId="a7357a97-e640-4b44-8fcb-12882f8677f1" providerId="ADAL" clId="{88BF1840-84F2-4469-B221-E5A22441F52F}" dt="2021-04-10T18:49:36.469" v="6676" actId="1076"/>
          <ac:picMkLst>
            <pc:docMk/>
            <pc:sldMk cId="1950013635" sldId="299"/>
            <ac:picMk id="3" creationId="{62BA3C3B-6589-469E-B6CA-947677733DBB}"/>
          </ac:picMkLst>
        </pc:picChg>
      </pc:sldChg>
      <pc:sldChg chg="addSp delSp modSp mod modNotesTx">
        <pc:chgData name="Kai Hillberry" userId="a7357a97-e640-4b44-8fcb-12882f8677f1" providerId="ADAL" clId="{88BF1840-84F2-4469-B221-E5A22441F52F}" dt="2021-04-26T19:29:52.930" v="13160" actId="20577"/>
        <pc:sldMkLst>
          <pc:docMk/>
          <pc:sldMk cId="502863969" sldId="300"/>
        </pc:sldMkLst>
        <pc:spChg chg="mod">
          <ac:chgData name="Kai Hillberry" userId="a7357a97-e640-4b44-8fcb-12882f8677f1" providerId="ADAL" clId="{88BF1840-84F2-4469-B221-E5A22441F52F}" dt="2021-04-02T22:11:23.819" v="1791" actId="20577"/>
          <ac:spMkLst>
            <pc:docMk/>
            <pc:sldMk cId="502863969" sldId="300"/>
            <ac:spMk id="2" creationId="{850A5E93-8FDB-43A0-A1A4-9F51E7C53ED0}"/>
          </ac:spMkLst>
        </pc:spChg>
        <pc:spChg chg="mod">
          <ac:chgData name="Kai Hillberry" userId="a7357a97-e640-4b44-8fcb-12882f8677f1" providerId="ADAL" clId="{88BF1840-84F2-4469-B221-E5A22441F52F}" dt="2021-04-22T13:17:08.867" v="9628" actId="1076"/>
          <ac:spMkLst>
            <pc:docMk/>
            <pc:sldMk cId="502863969" sldId="300"/>
            <ac:spMk id="4" creationId="{320F8D9A-C58D-4664-BB21-EF61DA72CA52}"/>
          </ac:spMkLst>
        </pc:spChg>
        <pc:spChg chg="del topLvl">
          <ac:chgData name="Kai Hillberry" userId="a7357a97-e640-4b44-8fcb-12882f8677f1" providerId="ADAL" clId="{88BF1840-84F2-4469-B221-E5A22441F52F}" dt="2021-04-23T14:11:24.382" v="10542" actId="478"/>
          <ac:spMkLst>
            <pc:docMk/>
            <pc:sldMk cId="502863969" sldId="300"/>
            <ac:spMk id="5" creationId="{7209B490-366A-4E2D-A71E-5A325B80E973}"/>
          </ac:spMkLst>
        </pc:spChg>
        <pc:spChg chg="del mod topLvl">
          <ac:chgData name="Kai Hillberry" userId="a7357a97-e640-4b44-8fcb-12882f8677f1" providerId="ADAL" clId="{88BF1840-84F2-4469-B221-E5A22441F52F}" dt="2021-04-23T14:11:21.848" v="10541" actId="478"/>
          <ac:spMkLst>
            <pc:docMk/>
            <pc:sldMk cId="502863969" sldId="300"/>
            <ac:spMk id="6" creationId="{058ADCCC-B2DD-41D6-A352-5BA44E6097DD}"/>
          </ac:spMkLst>
        </pc:spChg>
        <pc:spChg chg="mod">
          <ac:chgData name="Kai Hillberry" userId="a7357a97-e640-4b44-8fcb-12882f8677f1" providerId="ADAL" clId="{88BF1840-84F2-4469-B221-E5A22441F52F}" dt="2021-04-22T13:22:26.299" v="9791" actId="14100"/>
          <ac:spMkLst>
            <pc:docMk/>
            <pc:sldMk cId="502863969" sldId="300"/>
            <ac:spMk id="7" creationId="{CE7BC2A3-29A2-4D57-BA65-D09E810294F8}"/>
          </ac:spMkLst>
        </pc:spChg>
        <pc:spChg chg="del">
          <ac:chgData name="Kai Hillberry" userId="a7357a97-e640-4b44-8fcb-12882f8677f1" providerId="ADAL" clId="{88BF1840-84F2-4469-B221-E5A22441F52F}" dt="2021-04-06T23:03:33.576" v="4459" actId="931"/>
          <ac:spMkLst>
            <pc:docMk/>
            <pc:sldMk cId="502863969" sldId="300"/>
            <ac:spMk id="16" creationId="{08050303-9B49-4AD8-B52E-2CBB37A27E80}"/>
          </ac:spMkLst>
        </pc:spChg>
        <pc:grpChg chg="del">
          <ac:chgData name="Kai Hillberry" userId="a7357a97-e640-4b44-8fcb-12882f8677f1" providerId="ADAL" clId="{88BF1840-84F2-4469-B221-E5A22441F52F}" dt="2021-04-23T14:11:21.848" v="10541" actId="478"/>
          <ac:grpSpMkLst>
            <pc:docMk/>
            <pc:sldMk cId="502863969" sldId="300"/>
            <ac:grpSpMk id="3" creationId="{586DE05F-13C3-4304-9070-FEBCE7D5997C}"/>
          </ac:grpSpMkLst>
        </pc:grpChg>
        <pc:picChg chg="add mod">
          <ac:chgData name="Kai Hillberry" userId="a7357a97-e640-4b44-8fcb-12882f8677f1" providerId="ADAL" clId="{88BF1840-84F2-4469-B221-E5A22441F52F}" dt="2021-04-06T23:03:33.576" v="4459" actId="931"/>
          <ac:picMkLst>
            <pc:docMk/>
            <pc:sldMk cId="502863969" sldId="300"/>
            <ac:picMk id="13" creationId="{6F8C969D-F6E3-402F-8727-1EE72D910469}"/>
          </ac:picMkLst>
        </pc:picChg>
      </pc:sldChg>
      <pc:sldChg chg="addSp delSp modSp mod modNotesTx">
        <pc:chgData name="Kai Hillberry" userId="a7357a97-e640-4b44-8fcb-12882f8677f1" providerId="ADAL" clId="{88BF1840-84F2-4469-B221-E5A22441F52F}" dt="2021-04-26T19:28:20.041" v="13054" actId="20577"/>
        <pc:sldMkLst>
          <pc:docMk/>
          <pc:sldMk cId="1968127787" sldId="301"/>
        </pc:sldMkLst>
        <pc:spChg chg="del">
          <ac:chgData name="Kai Hillberry" userId="a7357a97-e640-4b44-8fcb-12882f8677f1" providerId="ADAL" clId="{88BF1840-84F2-4469-B221-E5A22441F52F}" dt="2021-04-06T23:06:46.318" v="4474" actId="931"/>
          <ac:spMkLst>
            <pc:docMk/>
            <pc:sldMk cId="1968127787" sldId="301"/>
            <ac:spMk id="3" creationId="{C963A239-B13B-49EB-8986-0AB320236E5F}"/>
          </ac:spMkLst>
        </pc:spChg>
        <pc:spChg chg="mod">
          <ac:chgData name="Kai Hillberry" userId="a7357a97-e640-4b44-8fcb-12882f8677f1" providerId="ADAL" clId="{88BF1840-84F2-4469-B221-E5A22441F52F}" dt="2021-04-23T14:12:51.848" v="10599" actId="20577"/>
          <ac:spMkLst>
            <pc:docMk/>
            <pc:sldMk cId="1968127787" sldId="301"/>
            <ac:spMk id="6" creationId="{59F7E2ED-89C0-437E-AA04-82D5F68F8E3D}"/>
          </ac:spMkLst>
        </pc:spChg>
        <pc:spChg chg="mod">
          <ac:chgData name="Kai Hillberry" userId="a7357a97-e640-4b44-8fcb-12882f8677f1" providerId="ADAL" clId="{88BF1840-84F2-4469-B221-E5A22441F52F}" dt="2021-04-22T13:28:59.443" v="9825" actId="14100"/>
          <ac:spMkLst>
            <pc:docMk/>
            <pc:sldMk cId="1968127787" sldId="301"/>
            <ac:spMk id="7" creationId="{60D77A5B-0E27-4C74-96EE-091EBF904A09}"/>
          </ac:spMkLst>
        </pc:spChg>
        <pc:spChg chg="mod">
          <ac:chgData name="Kai Hillberry" userId="a7357a97-e640-4b44-8fcb-12882f8677f1" providerId="ADAL" clId="{88BF1840-84F2-4469-B221-E5A22441F52F}" dt="2021-04-26T19:27:49.173" v="13041" actId="1076"/>
          <ac:spMkLst>
            <pc:docMk/>
            <pc:sldMk cId="1968127787" sldId="301"/>
            <ac:spMk id="10" creationId="{3627D508-1E2B-4FDC-891F-B2AC06EDF649}"/>
          </ac:spMkLst>
        </pc:spChg>
        <pc:picChg chg="add mod">
          <ac:chgData name="Kai Hillberry" userId="a7357a97-e640-4b44-8fcb-12882f8677f1" providerId="ADAL" clId="{88BF1840-84F2-4469-B221-E5A22441F52F}" dt="2021-04-06T23:07:16.576" v="4475" actId="14826"/>
          <ac:picMkLst>
            <pc:docMk/>
            <pc:sldMk cId="1968127787" sldId="301"/>
            <ac:picMk id="4" creationId="{8F7C1A6C-F9DE-401B-9432-F34002D73C55}"/>
          </ac:picMkLst>
        </pc:picChg>
      </pc:sldChg>
      <pc:sldChg chg="addSp delSp modSp mod modNotesTx">
        <pc:chgData name="Kai Hillberry" userId="a7357a97-e640-4b44-8fcb-12882f8677f1" providerId="ADAL" clId="{88BF1840-84F2-4469-B221-E5A22441F52F}" dt="2021-04-24T16:19:42.400" v="12824" actId="20577"/>
        <pc:sldMkLst>
          <pc:docMk/>
          <pc:sldMk cId="3352803824" sldId="302"/>
        </pc:sldMkLst>
        <pc:spChg chg="del mod">
          <ac:chgData name="Kai Hillberry" userId="a7357a97-e640-4b44-8fcb-12882f8677f1" providerId="ADAL" clId="{88BF1840-84F2-4469-B221-E5A22441F52F}" dt="2021-04-06T23:39:25.344" v="4527"/>
          <ac:spMkLst>
            <pc:docMk/>
            <pc:sldMk cId="3352803824" sldId="302"/>
            <ac:spMk id="6" creationId="{F2CAEA09-A010-41F2-A4F8-1973CD2DE5BB}"/>
          </ac:spMkLst>
        </pc:spChg>
        <pc:spChg chg="del">
          <ac:chgData name="Kai Hillberry" userId="a7357a97-e640-4b44-8fcb-12882f8677f1" providerId="ADAL" clId="{88BF1840-84F2-4469-B221-E5A22441F52F}" dt="2021-04-23T14:23:27.856" v="10616" actId="478"/>
          <ac:spMkLst>
            <pc:docMk/>
            <pc:sldMk cId="3352803824" sldId="302"/>
            <ac:spMk id="9" creationId="{1CE6BE85-FBA0-4CAF-B0A9-62B27BB90F0C}"/>
          </ac:spMkLst>
        </pc:spChg>
        <pc:spChg chg="del">
          <ac:chgData name="Kai Hillberry" userId="a7357a97-e640-4b44-8fcb-12882f8677f1" providerId="ADAL" clId="{88BF1840-84F2-4469-B221-E5A22441F52F}" dt="2021-04-23T14:23:24.562" v="10615" actId="478"/>
          <ac:spMkLst>
            <pc:docMk/>
            <pc:sldMk cId="3352803824" sldId="302"/>
            <ac:spMk id="13" creationId="{2A55A446-B395-4C72-81D7-063972E54DD7}"/>
          </ac:spMkLst>
        </pc:spChg>
        <pc:spChg chg="del">
          <ac:chgData name="Kai Hillberry" userId="a7357a97-e640-4b44-8fcb-12882f8677f1" providerId="ADAL" clId="{88BF1840-84F2-4469-B221-E5A22441F52F}" dt="2021-04-23T14:21:21.637" v="10606" actId="478"/>
          <ac:spMkLst>
            <pc:docMk/>
            <pc:sldMk cId="3352803824" sldId="302"/>
            <ac:spMk id="17" creationId="{2C62B127-170A-4891-ABDC-E885BA0E0CB8}"/>
          </ac:spMkLst>
        </pc:spChg>
        <pc:spChg chg="mod">
          <ac:chgData name="Kai Hillberry" userId="a7357a97-e640-4b44-8fcb-12882f8677f1" providerId="ADAL" clId="{88BF1840-84F2-4469-B221-E5A22441F52F}" dt="2021-04-02T22:14:56.652" v="1807" actId="20577"/>
          <ac:spMkLst>
            <pc:docMk/>
            <pc:sldMk cId="3352803824" sldId="302"/>
            <ac:spMk id="19" creationId="{E4AA0726-B4A5-4034-9E66-0A4DE559B395}"/>
          </ac:spMkLst>
        </pc:spChg>
        <pc:spChg chg="mod">
          <ac:chgData name="Kai Hillberry" userId="a7357a97-e640-4b44-8fcb-12882f8677f1" providerId="ADAL" clId="{88BF1840-84F2-4469-B221-E5A22441F52F}" dt="2021-04-23T14:24:13.115" v="10622" actId="255"/>
          <ac:spMkLst>
            <pc:docMk/>
            <pc:sldMk cId="3352803824" sldId="302"/>
            <ac:spMk id="20" creationId="{28523EEF-4B8B-49A0-A8E0-32EA51F9F592}"/>
          </ac:spMkLst>
        </pc:spChg>
        <pc:spChg chg="mod">
          <ac:chgData name="Kai Hillberry" userId="a7357a97-e640-4b44-8fcb-12882f8677f1" providerId="ADAL" clId="{88BF1840-84F2-4469-B221-E5A22441F52F}" dt="2021-04-23T14:24:00.036" v="10620" actId="255"/>
          <ac:spMkLst>
            <pc:docMk/>
            <pc:sldMk cId="3352803824" sldId="302"/>
            <ac:spMk id="21" creationId="{5F8B2F90-1638-4B70-880D-C8D0922AA150}"/>
          </ac:spMkLst>
        </pc:spChg>
        <pc:spChg chg="mod">
          <ac:chgData name="Kai Hillberry" userId="a7357a97-e640-4b44-8fcb-12882f8677f1" providerId="ADAL" clId="{88BF1840-84F2-4469-B221-E5A22441F52F}" dt="2021-04-23T14:24:06.865" v="10621" actId="255"/>
          <ac:spMkLst>
            <pc:docMk/>
            <pc:sldMk cId="3352803824" sldId="302"/>
            <ac:spMk id="22" creationId="{D5BE7C43-6F89-4C04-8BBB-DF0058F01D01}"/>
          </ac:spMkLst>
        </pc:spChg>
        <pc:spChg chg="add mod">
          <ac:chgData name="Kai Hillberry" userId="a7357a97-e640-4b44-8fcb-12882f8677f1" providerId="ADAL" clId="{88BF1840-84F2-4469-B221-E5A22441F52F}" dt="2021-04-23T14:24:41.928" v="10645" actId="20577"/>
          <ac:spMkLst>
            <pc:docMk/>
            <pc:sldMk cId="3352803824" sldId="302"/>
            <ac:spMk id="27" creationId="{CDC630CE-197B-495F-80B2-537073FF606B}"/>
          </ac:spMkLst>
        </pc:spChg>
        <pc:spChg chg="del">
          <ac:chgData name="Kai Hillberry" userId="a7357a97-e640-4b44-8fcb-12882f8677f1" providerId="ADAL" clId="{88BF1840-84F2-4469-B221-E5A22441F52F}" dt="2021-04-23T14:13:25.064" v="10600" actId="478"/>
          <ac:spMkLst>
            <pc:docMk/>
            <pc:sldMk cId="3352803824" sldId="302"/>
            <ac:spMk id="34" creationId="{3D8E3FBE-F4BF-4C32-8C0E-09E48E4883D8}"/>
          </ac:spMkLst>
        </pc:spChg>
        <pc:spChg chg="del">
          <ac:chgData name="Kai Hillberry" userId="a7357a97-e640-4b44-8fcb-12882f8677f1" providerId="ADAL" clId="{88BF1840-84F2-4469-B221-E5A22441F52F}" dt="2021-04-06T23:39:17.202" v="4524" actId="931"/>
          <ac:spMkLst>
            <pc:docMk/>
            <pc:sldMk cId="3352803824" sldId="302"/>
            <ac:spMk id="36" creationId="{1B5BF06B-5EB7-4D10-9795-E0953FEC47E3}"/>
          </ac:spMkLst>
        </pc:spChg>
        <pc:picChg chg="add mod">
          <ac:chgData name="Kai Hillberry" userId="a7357a97-e640-4b44-8fcb-12882f8677f1" providerId="ADAL" clId="{88BF1840-84F2-4469-B221-E5A22441F52F}" dt="2021-04-06T23:39:23.272" v="4525" actId="1076"/>
          <ac:picMkLst>
            <pc:docMk/>
            <pc:sldMk cId="3352803824" sldId="302"/>
            <ac:picMk id="3" creationId="{AE646605-0EE0-46E8-835B-B1F139F80AF8}"/>
          </ac:picMkLst>
        </pc:picChg>
      </pc:sldChg>
      <pc:sldChg chg="addSp delSp modSp mod modNotesTx">
        <pc:chgData name="Kai Hillberry" userId="a7357a97-e640-4b44-8fcb-12882f8677f1" providerId="ADAL" clId="{88BF1840-84F2-4469-B221-E5A22441F52F}" dt="2021-04-26T19:31:09.717" v="13163" actId="20577"/>
        <pc:sldMkLst>
          <pc:docMk/>
          <pc:sldMk cId="1770896070" sldId="303"/>
        </pc:sldMkLst>
        <pc:spChg chg="mod">
          <ac:chgData name="Kai Hillberry" userId="a7357a97-e640-4b44-8fcb-12882f8677f1" providerId="ADAL" clId="{88BF1840-84F2-4469-B221-E5A22441F52F}" dt="2021-04-06T02:38:19.244" v="2363" actId="20577"/>
          <ac:spMkLst>
            <pc:docMk/>
            <pc:sldMk cId="1770896070" sldId="303"/>
            <ac:spMk id="2" creationId="{60D77A5B-0E27-4C74-96EE-091EBF904A09}"/>
          </ac:spMkLst>
        </pc:spChg>
        <pc:spChg chg="add del mod">
          <ac:chgData name="Kai Hillberry" userId="a7357a97-e640-4b44-8fcb-12882f8677f1" providerId="ADAL" clId="{88BF1840-84F2-4469-B221-E5A22441F52F}" dt="2021-04-06T02:38:57.276" v="2399" actId="478"/>
          <ac:spMkLst>
            <pc:docMk/>
            <pc:sldMk cId="1770896070" sldId="303"/>
            <ac:spMk id="3" creationId="{1F93846F-F689-437D-9E3F-121DBA2356DC}"/>
          </ac:spMkLst>
        </pc:spChg>
        <pc:spChg chg="mod">
          <ac:chgData name="Kai Hillberry" userId="a7357a97-e640-4b44-8fcb-12882f8677f1" providerId="ADAL" clId="{88BF1840-84F2-4469-B221-E5A22441F52F}" dt="2021-04-23T14:08:07.636" v="10537" actId="14100"/>
          <ac:spMkLst>
            <pc:docMk/>
            <pc:sldMk cId="1770896070" sldId="303"/>
            <ac:spMk id="6" creationId="{59F7E2ED-89C0-437E-AA04-82D5F68F8E3D}"/>
          </ac:spMkLst>
        </pc:spChg>
        <pc:spChg chg="mod">
          <ac:chgData name="Kai Hillberry" userId="a7357a97-e640-4b44-8fcb-12882f8677f1" providerId="ADAL" clId="{88BF1840-84F2-4469-B221-E5A22441F52F}" dt="2021-04-13T19:22:21.980" v="8911" actId="1076"/>
          <ac:spMkLst>
            <pc:docMk/>
            <pc:sldMk cId="1770896070" sldId="303"/>
            <ac:spMk id="10" creationId="{3627D508-1E2B-4FDC-891F-B2AC06EDF649}"/>
          </ac:spMkLst>
        </pc:spChg>
        <pc:spChg chg="add del mod">
          <ac:chgData name="Kai Hillberry" userId="a7357a97-e640-4b44-8fcb-12882f8677f1" providerId="ADAL" clId="{88BF1840-84F2-4469-B221-E5A22441F52F}" dt="2021-04-06T02:39:56.553" v="2402" actId="931"/>
          <ac:spMkLst>
            <pc:docMk/>
            <pc:sldMk cId="1770896070" sldId="303"/>
            <ac:spMk id="13" creationId="{F81D8CE9-28DA-4616-A75B-1BF8E86E5C62}"/>
          </ac:spMkLst>
        </pc:spChg>
        <pc:spChg chg="add del mod">
          <ac:chgData name="Kai Hillberry" userId="a7357a97-e640-4b44-8fcb-12882f8677f1" providerId="ADAL" clId="{88BF1840-84F2-4469-B221-E5A22441F52F}" dt="2021-04-06T02:40:08.842" v="2406" actId="478"/>
          <ac:spMkLst>
            <pc:docMk/>
            <pc:sldMk cId="1770896070" sldId="303"/>
            <ac:spMk id="16" creationId="{BA9D430B-0250-416A-8078-EC5D7E4DECCD}"/>
          </ac:spMkLst>
        </pc:spChg>
        <pc:spChg chg="add del mod">
          <ac:chgData name="Kai Hillberry" userId="a7357a97-e640-4b44-8fcb-12882f8677f1" providerId="ADAL" clId="{88BF1840-84F2-4469-B221-E5A22441F52F}" dt="2021-04-06T02:40:29.553" v="2408" actId="931"/>
          <ac:spMkLst>
            <pc:docMk/>
            <pc:sldMk cId="1770896070" sldId="303"/>
            <ac:spMk id="18" creationId="{A3026EF7-9BEB-46B2-9B09-BB7555539C65}"/>
          </ac:spMkLst>
        </pc:spChg>
        <pc:spChg chg="add mod">
          <ac:chgData name="Kai Hillberry" userId="a7357a97-e640-4b44-8fcb-12882f8677f1" providerId="ADAL" clId="{88BF1840-84F2-4469-B221-E5A22441F52F}" dt="2021-04-06T02:40:41.594" v="2411" actId="1076"/>
          <ac:spMkLst>
            <pc:docMk/>
            <pc:sldMk cId="1770896070" sldId="303"/>
            <ac:spMk id="21" creationId="{5C4BEF68-4149-4ADF-B965-7AAE1EF59C43}"/>
          </ac:spMkLst>
        </pc:spChg>
        <pc:picChg chg="add del">
          <ac:chgData name="Kai Hillberry" userId="a7357a97-e640-4b44-8fcb-12882f8677f1" providerId="ADAL" clId="{88BF1840-84F2-4469-B221-E5A22441F52F}" dt="2021-04-06T02:38:58.939" v="2400" actId="478"/>
          <ac:picMkLst>
            <pc:docMk/>
            <pc:sldMk cId="1770896070" sldId="303"/>
            <ac:picMk id="4" creationId="{87321526-FAE1-4D0C-B8D5-55C89A65826B}"/>
          </ac:picMkLst>
        </pc:picChg>
        <pc:picChg chg="add del mod">
          <ac:chgData name="Kai Hillberry" userId="a7357a97-e640-4b44-8fcb-12882f8677f1" providerId="ADAL" clId="{88BF1840-84F2-4469-B221-E5A22441F52F}" dt="2021-04-06T02:40:08.842" v="2406" actId="478"/>
          <ac:picMkLst>
            <pc:docMk/>
            <pc:sldMk cId="1770896070" sldId="303"/>
            <ac:picMk id="15" creationId="{CD1D1F57-97E5-4494-A64E-744547163C56}"/>
          </ac:picMkLst>
        </pc:picChg>
        <pc:picChg chg="add mod">
          <ac:chgData name="Kai Hillberry" userId="a7357a97-e640-4b44-8fcb-12882f8677f1" providerId="ADAL" clId="{88BF1840-84F2-4469-B221-E5A22441F52F}" dt="2021-04-06T02:40:41.594" v="2411" actId="1076"/>
          <ac:picMkLst>
            <pc:docMk/>
            <pc:sldMk cId="1770896070" sldId="303"/>
            <ac:picMk id="20" creationId="{26FF3740-A4E6-4A21-9052-67D7F9D5F1D4}"/>
          </ac:picMkLst>
        </pc:picChg>
      </pc:sldChg>
      <pc:sldChg chg="addSp delSp modSp del mod modNotesTx">
        <pc:chgData name="Kai Hillberry" userId="a7357a97-e640-4b44-8fcb-12882f8677f1" providerId="ADAL" clId="{88BF1840-84F2-4469-B221-E5A22441F52F}" dt="2021-04-13T19:01:20.314" v="8461" actId="47"/>
        <pc:sldMkLst>
          <pc:docMk/>
          <pc:sldMk cId="457575363" sldId="304"/>
        </pc:sldMkLst>
        <pc:spChg chg="del">
          <ac:chgData name="Kai Hillberry" userId="a7357a97-e640-4b44-8fcb-12882f8677f1" providerId="ADAL" clId="{88BF1840-84F2-4469-B221-E5A22441F52F}" dt="2021-04-10T17:25:41.543" v="5127" actId="478"/>
          <ac:spMkLst>
            <pc:docMk/>
            <pc:sldMk cId="457575363" sldId="304"/>
            <ac:spMk id="5" creationId="{00E68A6A-36B6-4515-A9F0-FA04EC10BA53}"/>
          </ac:spMkLst>
        </pc:spChg>
        <pc:spChg chg="mod">
          <ac:chgData name="Kai Hillberry" userId="a7357a97-e640-4b44-8fcb-12882f8677f1" providerId="ADAL" clId="{88BF1840-84F2-4469-B221-E5A22441F52F}" dt="2021-04-13T18:37:08.765" v="8130" actId="255"/>
          <ac:spMkLst>
            <pc:docMk/>
            <pc:sldMk cId="457575363" sldId="304"/>
            <ac:spMk id="8" creationId="{60D77A5B-0E27-4C74-96EE-091EBF904A09}"/>
          </ac:spMkLst>
        </pc:spChg>
        <pc:spChg chg="del mod">
          <ac:chgData name="Kai Hillberry" userId="a7357a97-e640-4b44-8fcb-12882f8677f1" providerId="ADAL" clId="{88BF1840-84F2-4469-B221-E5A22441F52F}" dt="2021-04-06T22:21:48.073" v="2995" actId="478"/>
          <ac:spMkLst>
            <pc:docMk/>
            <pc:sldMk cId="457575363" sldId="304"/>
            <ac:spMk id="10" creationId="{3627D508-1E2B-4FDC-891F-B2AC06EDF649}"/>
          </ac:spMkLst>
        </pc:spChg>
        <pc:spChg chg="add del mod">
          <ac:chgData name="Kai Hillberry" userId="a7357a97-e640-4b44-8fcb-12882f8677f1" providerId="ADAL" clId="{88BF1840-84F2-4469-B221-E5A22441F52F}" dt="2021-04-10T17:26:22.297" v="5132" actId="931"/>
          <ac:spMkLst>
            <pc:docMk/>
            <pc:sldMk cId="457575363" sldId="304"/>
            <ac:spMk id="10" creationId="{BB0B214D-A897-4BC7-B11F-2882FD9172D5}"/>
          </ac:spMkLst>
        </pc:spChg>
        <pc:spChg chg="del">
          <ac:chgData name="Kai Hillberry" userId="a7357a97-e640-4b44-8fcb-12882f8677f1" providerId="ADAL" clId="{88BF1840-84F2-4469-B221-E5A22441F52F}" dt="2021-04-06T22:21:45.643" v="2993" actId="478"/>
          <ac:spMkLst>
            <pc:docMk/>
            <pc:sldMk cId="457575363" sldId="304"/>
            <ac:spMk id="13" creationId="{9FB78C04-83A6-4305-B042-F7F2C4FB4D70}"/>
          </ac:spMkLst>
        </pc:spChg>
        <pc:spChg chg="del">
          <ac:chgData name="Kai Hillberry" userId="a7357a97-e640-4b44-8fcb-12882f8677f1" providerId="ADAL" clId="{88BF1840-84F2-4469-B221-E5A22441F52F}" dt="2021-04-06T22:21:41.277" v="2991" actId="478"/>
          <ac:spMkLst>
            <pc:docMk/>
            <pc:sldMk cId="457575363" sldId="304"/>
            <ac:spMk id="14" creationId="{274B51D7-C477-4DD3-90E4-58F892080BC6}"/>
          </ac:spMkLst>
        </pc:spChg>
        <pc:spChg chg="mod">
          <ac:chgData name="Kai Hillberry" userId="a7357a97-e640-4b44-8fcb-12882f8677f1" providerId="ADAL" clId="{88BF1840-84F2-4469-B221-E5A22441F52F}" dt="2021-04-13T18:29:39.797" v="7869" actId="20577"/>
          <ac:spMkLst>
            <pc:docMk/>
            <pc:sldMk cId="457575363" sldId="304"/>
            <ac:spMk id="16" creationId="{17E9CC20-C4CF-447C-8DAC-0093913F379A}"/>
          </ac:spMkLst>
        </pc:spChg>
        <pc:spChg chg="del">
          <ac:chgData name="Kai Hillberry" userId="a7357a97-e640-4b44-8fcb-12882f8677f1" providerId="ADAL" clId="{88BF1840-84F2-4469-B221-E5A22441F52F}" dt="2021-04-06T22:21:42.888" v="2992" actId="478"/>
          <ac:spMkLst>
            <pc:docMk/>
            <pc:sldMk cId="457575363" sldId="304"/>
            <ac:spMk id="18" creationId="{1DA003A2-DDF8-4DBD-B7A9-5EBE2CE19F37}"/>
          </ac:spMkLst>
        </pc:spChg>
        <pc:picChg chg="add del mod">
          <ac:chgData name="Kai Hillberry" userId="a7357a97-e640-4b44-8fcb-12882f8677f1" providerId="ADAL" clId="{88BF1840-84F2-4469-B221-E5A22441F52F}" dt="2021-04-10T17:25:52.260" v="5129" actId="478"/>
          <ac:picMkLst>
            <pc:docMk/>
            <pc:sldMk cId="457575363" sldId="304"/>
            <ac:picMk id="3" creationId="{46C89DD9-53A2-4058-B110-707A1C207331}"/>
          </ac:picMkLst>
        </pc:picChg>
        <pc:picChg chg="del">
          <ac:chgData name="Kai Hillberry" userId="a7357a97-e640-4b44-8fcb-12882f8677f1" providerId="ADAL" clId="{88BF1840-84F2-4469-B221-E5A22441F52F}" dt="2021-04-10T17:25:41.543" v="5127" actId="478"/>
          <ac:picMkLst>
            <pc:docMk/>
            <pc:sldMk cId="457575363" sldId="304"/>
            <ac:picMk id="4" creationId="{06E23B6B-7AF0-4F78-BBB5-179ED07D47E4}"/>
          </ac:picMkLst>
        </pc:picChg>
        <pc:picChg chg="add mod">
          <ac:chgData name="Kai Hillberry" userId="a7357a97-e640-4b44-8fcb-12882f8677f1" providerId="ADAL" clId="{88BF1840-84F2-4469-B221-E5A22441F52F}" dt="2021-04-10T17:26:22.297" v="5132" actId="931"/>
          <ac:picMkLst>
            <pc:docMk/>
            <pc:sldMk cId="457575363" sldId="304"/>
            <ac:picMk id="14" creationId="{ADB86D51-6466-4CEF-8937-1EEEA9D8C1BF}"/>
          </ac:picMkLst>
        </pc:picChg>
      </pc:sldChg>
      <pc:sldChg chg="addSp delSp modSp del mod setBg modNotesTx">
        <pc:chgData name="Kai Hillberry" userId="a7357a97-e640-4b44-8fcb-12882f8677f1" providerId="ADAL" clId="{88BF1840-84F2-4469-B221-E5A22441F52F}" dt="2021-04-23T13:34:44.185" v="10491" actId="2696"/>
        <pc:sldMkLst>
          <pc:docMk/>
          <pc:sldMk cId="2321165396" sldId="305"/>
        </pc:sldMkLst>
        <pc:spChg chg="del">
          <ac:chgData name="Kai Hillberry" userId="a7357a97-e640-4b44-8fcb-12882f8677f1" providerId="ADAL" clId="{88BF1840-84F2-4469-B221-E5A22441F52F}" dt="2021-04-10T17:27:41.227" v="5136" actId="478"/>
          <ac:spMkLst>
            <pc:docMk/>
            <pc:sldMk cId="2321165396" sldId="305"/>
            <ac:spMk id="5" creationId="{00E68A6A-36B6-4515-A9F0-FA04EC10BA53}"/>
          </ac:spMkLst>
        </pc:spChg>
        <pc:spChg chg="del">
          <ac:chgData name="Kai Hillberry" userId="a7357a97-e640-4b44-8fcb-12882f8677f1" providerId="ADAL" clId="{88BF1840-84F2-4469-B221-E5A22441F52F}" dt="2021-04-06T22:21:18.702" v="2986" actId="478"/>
          <ac:spMkLst>
            <pc:docMk/>
            <pc:sldMk cId="2321165396" sldId="305"/>
            <ac:spMk id="8" creationId="{60D77A5B-0E27-4C74-96EE-091EBF904A09}"/>
          </ac:spMkLst>
        </pc:spChg>
        <pc:spChg chg="add del mod">
          <ac:chgData name="Kai Hillberry" userId="a7357a97-e640-4b44-8fcb-12882f8677f1" providerId="ADAL" clId="{88BF1840-84F2-4469-B221-E5A22441F52F}" dt="2021-04-10T17:28:20.729" v="5137" actId="931"/>
          <ac:spMkLst>
            <pc:docMk/>
            <pc:sldMk cId="2321165396" sldId="305"/>
            <ac:spMk id="8" creationId="{BDB78361-8539-4B26-9C15-34C84FE8A3F4}"/>
          </ac:spMkLst>
        </pc:spChg>
        <pc:spChg chg="del">
          <ac:chgData name="Kai Hillberry" userId="a7357a97-e640-4b44-8fcb-12882f8677f1" providerId="ADAL" clId="{88BF1840-84F2-4469-B221-E5A22441F52F}" dt="2021-04-06T22:21:10.818" v="2984" actId="478"/>
          <ac:spMkLst>
            <pc:docMk/>
            <pc:sldMk cId="2321165396" sldId="305"/>
            <ac:spMk id="10" creationId="{3627D508-1E2B-4FDC-891F-B2AC06EDF649}"/>
          </ac:spMkLst>
        </pc:spChg>
        <pc:spChg chg="del">
          <ac:chgData name="Kai Hillberry" userId="a7357a97-e640-4b44-8fcb-12882f8677f1" providerId="ADAL" clId="{88BF1840-84F2-4469-B221-E5A22441F52F}" dt="2021-04-06T22:21:14.060" v="2985" actId="478"/>
          <ac:spMkLst>
            <pc:docMk/>
            <pc:sldMk cId="2321165396" sldId="305"/>
            <ac:spMk id="13" creationId="{9FB78C04-83A6-4305-B042-F7F2C4FB4D70}"/>
          </ac:spMkLst>
        </pc:spChg>
        <pc:spChg chg="add mod">
          <ac:chgData name="Kai Hillberry" userId="a7357a97-e640-4b44-8fcb-12882f8677f1" providerId="ADAL" clId="{88BF1840-84F2-4469-B221-E5A22441F52F}" dt="2021-04-13T19:03:26.508" v="8470" actId="207"/>
          <ac:spMkLst>
            <pc:docMk/>
            <pc:sldMk cId="2321165396" sldId="305"/>
            <ac:spMk id="14" creationId="{274B51D7-C477-4DD3-90E4-58F892080BC6}"/>
          </ac:spMkLst>
        </pc:spChg>
        <pc:spChg chg="del">
          <ac:chgData name="Kai Hillberry" userId="a7357a97-e640-4b44-8fcb-12882f8677f1" providerId="ADAL" clId="{88BF1840-84F2-4469-B221-E5A22441F52F}" dt="2021-04-06T22:21:21.243" v="2987" actId="478"/>
          <ac:spMkLst>
            <pc:docMk/>
            <pc:sldMk cId="2321165396" sldId="305"/>
            <ac:spMk id="16" creationId="{17E9CC20-C4CF-447C-8DAC-0093913F379A}"/>
          </ac:spMkLst>
        </pc:spChg>
        <pc:spChg chg="mod">
          <ac:chgData name="Kai Hillberry" userId="a7357a97-e640-4b44-8fcb-12882f8677f1" providerId="ADAL" clId="{88BF1840-84F2-4469-B221-E5A22441F52F}" dt="2021-04-13T19:03:33.205" v="8471" actId="207"/>
          <ac:spMkLst>
            <pc:docMk/>
            <pc:sldMk cId="2321165396" sldId="305"/>
            <ac:spMk id="18" creationId="{1DA003A2-DDF8-4DBD-B7A9-5EBE2CE19F37}"/>
          </ac:spMkLst>
        </pc:spChg>
        <pc:spChg chg="add">
          <ac:chgData name="Kai Hillberry" userId="a7357a97-e640-4b44-8fcb-12882f8677f1" providerId="ADAL" clId="{88BF1840-84F2-4469-B221-E5A22441F52F}" dt="2021-04-10T17:28:28.870" v="5140" actId="26606"/>
          <ac:spMkLst>
            <pc:docMk/>
            <pc:sldMk cId="2321165396" sldId="305"/>
            <ac:spMk id="23" creationId="{8FC9BE17-9A7B-462D-AE50-3D8777387304}"/>
          </ac:spMkLst>
        </pc:spChg>
        <pc:spChg chg="add">
          <ac:chgData name="Kai Hillberry" userId="a7357a97-e640-4b44-8fcb-12882f8677f1" providerId="ADAL" clId="{88BF1840-84F2-4469-B221-E5A22441F52F}" dt="2021-04-10T17:28:28.870" v="5140" actId="26606"/>
          <ac:spMkLst>
            <pc:docMk/>
            <pc:sldMk cId="2321165396" sldId="305"/>
            <ac:spMk id="25" creationId="{3EBE8569-6AEC-4B8C-8D53-2DE337CDBA65}"/>
          </ac:spMkLst>
        </pc:spChg>
        <pc:spChg chg="add">
          <ac:chgData name="Kai Hillberry" userId="a7357a97-e640-4b44-8fcb-12882f8677f1" providerId="ADAL" clId="{88BF1840-84F2-4469-B221-E5A22441F52F}" dt="2021-04-10T17:28:28.870" v="5140" actId="26606"/>
          <ac:spMkLst>
            <pc:docMk/>
            <pc:sldMk cId="2321165396" sldId="305"/>
            <ac:spMk id="27" creationId="{55D4142C-5077-457F-A6AD-3FECFDB39685}"/>
          </ac:spMkLst>
        </pc:spChg>
        <pc:spChg chg="add">
          <ac:chgData name="Kai Hillberry" userId="a7357a97-e640-4b44-8fcb-12882f8677f1" providerId="ADAL" clId="{88BF1840-84F2-4469-B221-E5A22441F52F}" dt="2021-04-10T17:28:28.870" v="5140" actId="26606"/>
          <ac:spMkLst>
            <pc:docMk/>
            <pc:sldMk cId="2321165396" sldId="305"/>
            <ac:spMk id="29" creationId="{7A5F0580-5EE9-419F-96EE-B6529EF6E7D0}"/>
          </ac:spMkLst>
        </pc:spChg>
        <pc:grpChg chg="ord">
          <ac:chgData name="Kai Hillberry" userId="a7357a97-e640-4b44-8fcb-12882f8677f1" providerId="ADAL" clId="{88BF1840-84F2-4469-B221-E5A22441F52F}" dt="2021-04-10T17:28:28.870" v="5140" actId="26606"/>
          <ac:grpSpMkLst>
            <pc:docMk/>
            <pc:sldMk cId="2321165396" sldId="305"/>
            <ac:grpSpMk id="7" creationId="{00000000-0000-0000-0000-000000000000}"/>
          </ac:grpSpMkLst>
        </pc:grpChg>
        <pc:picChg chg="add del mod">
          <ac:chgData name="Kai Hillberry" userId="a7357a97-e640-4b44-8fcb-12882f8677f1" providerId="ADAL" clId="{88BF1840-84F2-4469-B221-E5A22441F52F}" dt="2021-04-10T17:27:39.119" v="5135" actId="478"/>
          <ac:picMkLst>
            <pc:docMk/>
            <pc:sldMk cId="2321165396" sldId="305"/>
            <ac:picMk id="3" creationId="{DAC22B1A-BED5-4821-80AF-52D5C56C7842}"/>
          </ac:picMkLst>
        </pc:picChg>
        <pc:picChg chg="del">
          <ac:chgData name="Kai Hillberry" userId="a7357a97-e640-4b44-8fcb-12882f8677f1" providerId="ADAL" clId="{88BF1840-84F2-4469-B221-E5A22441F52F}" dt="2021-04-10T17:27:41.227" v="5136" actId="478"/>
          <ac:picMkLst>
            <pc:docMk/>
            <pc:sldMk cId="2321165396" sldId="305"/>
            <ac:picMk id="4" creationId="{06E23B6B-7AF0-4F78-BBB5-179ED07D47E4}"/>
          </ac:picMkLst>
        </pc:picChg>
        <pc:picChg chg="ord">
          <ac:chgData name="Kai Hillberry" userId="a7357a97-e640-4b44-8fcb-12882f8677f1" providerId="ADAL" clId="{88BF1840-84F2-4469-B221-E5A22441F52F}" dt="2021-04-10T17:28:28.870" v="5140" actId="26606"/>
          <ac:picMkLst>
            <pc:docMk/>
            <pc:sldMk cId="2321165396" sldId="305"/>
            <ac:picMk id="12" creationId="{00000000-0000-0000-0000-000000000000}"/>
          </ac:picMkLst>
        </pc:picChg>
        <pc:picChg chg="add mod ord">
          <ac:chgData name="Kai Hillberry" userId="a7357a97-e640-4b44-8fcb-12882f8677f1" providerId="ADAL" clId="{88BF1840-84F2-4469-B221-E5A22441F52F}" dt="2021-04-10T17:28:42.180" v="5143" actId="14100"/>
          <ac:picMkLst>
            <pc:docMk/>
            <pc:sldMk cId="2321165396" sldId="305"/>
            <ac:picMk id="13" creationId="{0142A45F-CFFB-4E24-A084-5B2F4A853E1F}"/>
          </ac:picMkLst>
        </pc:picChg>
      </pc:sldChg>
      <pc:sldChg chg="modSp mod">
        <pc:chgData name="Kai Hillberry" userId="a7357a97-e640-4b44-8fcb-12882f8677f1" providerId="ADAL" clId="{88BF1840-84F2-4469-B221-E5A22441F52F}" dt="2021-04-10T17:15:57.865" v="4641" actId="20577"/>
        <pc:sldMkLst>
          <pc:docMk/>
          <pc:sldMk cId="15945970" sldId="306"/>
        </pc:sldMkLst>
        <pc:spChg chg="mod">
          <ac:chgData name="Kai Hillberry" userId="a7357a97-e640-4b44-8fcb-12882f8677f1" providerId="ADAL" clId="{88BF1840-84F2-4469-B221-E5A22441F52F}" dt="2021-04-10T17:15:51.104" v="4635" actId="20577"/>
          <ac:spMkLst>
            <pc:docMk/>
            <pc:sldMk cId="15945970" sldId="306"/>
            <ac:spMk id="12" creationId="{1E426EA5-5840-3A41-B176-0118342BA4D2}"/>
          </ac:spMkLst>
        </pc:spChg>
        <pc:spChg chg="mod">
          <ac:chgData name="Kai Hillberry" userId="a7357a97-e640-4b44-8fcb-12882f8677f1" providerId="ADAL" clId="{88BF1840-84F2-4469-B221-E5A22441F52F}" dt="2021-04-10T17:15:57.865" v="4641" actId="20577"/>
          <ac:spMkLst>
            <pc:docMk/>
            <pc:sldMk cId="15945970" sldId="306"/>
            <ac:spMk id="13" creationId="{56A49F65-9FDA-FC49-8450-16A01AC2E825}"/>
          </ac:spMkLst>
        </pc:spChg>
      </pc:sldChg>
      <pc:sldChg chg="modSp mod modNotesTx">
        <pc:chgData name="Kai Hillberry" userId="a7357a97-e640-4b44-8fcb-12882f8677f1" providerId="ADAL" clId="{88BF1840-84F2-4469-B221-E5A22441F52F}" dt="2021-04-10T17:18:55.893" v="4992" actId="20577"/>
        <pc:sldMkLst>
          <pc:docMk/>
          <pc:sldMk cId="574754935" sldId="307"/>
        </pc:sldMkLst>
        <pc:spChg chg="mod">
          <ac:chgData name="Kai Hillberry" userId="a7357a97-e640-4b44-8fcb-12882f8677f1" providerId="ADAL" clId="{88BF1840-84F2-4469-B221-E5A22441F52F}" dt="2021-04-10T17:16:17.337" v="4647" actId="20577"/>
          <ac:spMkLst>
            <pc:docMk/>
            <pc:sldMk cId="574754935" sldId="307"/>
            <ac:spMk id="6" creationId="{EC3B1195-97C8-0B49-98E5-01E791C3F7E0}"/>
          </ac:spMkLst>
        </pc:spChg>
        <pc:spChg chg="mod">
          <ac:chgData name="Kai Hillberry" userId="a7357a97-e640-4b44-8fcb-12882f8677f1" providerId="ADAL" clId="{88BF1840-84F2-4469-B221-E5A22441F52F}" dt="2021-04-10T17:18:39.429" v="4957" actId="20577"/>
          <ac:spMkLst>
            <pc:docMk/>
            <pc:sldMk cId="574754935" sldId="307"/>
            <ac:spMk id="7" creationId="{AB33320C-2397-B24F-8E04-FE9F9C11F9EE}"/>
          </ac:spMkLst>
        </pc:spChg>
      </pc:sldChg>
      <pc:sldChg chg="addSp delSp modSp mod ord modNotesTx">
        <pc:chgData name="Kai Hillberry" userId="a7357a97-e640-4b44-8fcb-12882f8677f1" providerId="ADAL" clId="{88BF1840-84F2-4469-B221-E5A22441F52F}" dt="2021-04-26T20:09:14.587" v="13173" actId="14100"/>
        <pc:sldMkLst>
          <pc:docMk/>
          <pc:sldMk cId="4161088308" sldId="308"/>
        </pc:sldMkLst>
        <pc:spChg chg="add del mod">
          <ac:chgData name="Kai Hillberry" userId="a7357a97-e640-4b44-8fcb-12882f8677f1" providerId="ADAL" clId="{88BF1840-84F2-4469-B221-E5A22441F52F}" dt="2021-04-13T18:22:04.390" v="7557" actId="478"/>
          <ac:spMkLst>
            <pc:docMk/>
            <pc:sldMk cId="4161088308" sldId="308"/>
            <ac:spMk id="4" creationId="{6B7FF7E5-3050-4CBB-B65D-DECF7C35D47D}"/>
          </ac:spMkLst>
        </pc:spChg>
        <pc:spChg chg="del mod">
          <ac:chgData name="Kai Hillberry" userId="a7357a97-e640-4b44-8fcb-12882f8677f1" providerId="ADAL" clId="{88BF1840-84F2-4469-B221-E5A22441F52F}" dt="2021-04-13T18:32:50.061" v="7952" actId="478"/>
          <ac:spMkLst>
            <pc:docMk/>
            <pc:sldMk cId="4161088308" sldId="308"/>
            <ac:spMk id="9" creationId="{1CE6BE85-FBA0-4CAF-B0A9-62B27BB90F0C}"/>
          </ac:spMkLst>
        </pc:spChg>
        <pc:spChg chg="del">
          <ac:chgData name="Kai Hillberry" userId="a7357a97-e640-4b44-8fcb-12882f8677f1" providerId="ADAL" clId="{88BF1840-84F2-4469-B221-E5A22441F52F}" dt="2021-04-13T18:32:45.634" v="7951" actId="478"/>
          <ac:spMkLst>
            <pc:docMk/>
            <pc:sldMk cId="4161088308" sldId="308"/>
            <ac:spMk id="13" creationId="{2A55A446-B395-4C72-81D7-063972E54DD7}"/>
          </ac:spMkLst>
        </pc:spChg>
        <pc:spChg chg="mod">
          <ac:chgData name="Kai Hillberry" userId="a7357a97-e640-4b44-8fcb-12882f8677f1" providerId="ADAL" clId="{88BF1840-84F2-4469-B221-E5A22441F52F}" dt="2021-04-13T18:33:14.133" v="7961" actId="1076"/>
          <ac:spMkLst>
            <pc:docMk/>
            <pc:sldMk cId="4161088308" sldId="308"/>
            <ac:spMk id="15" creationId="{40377382-9B9A-4293-8244-0E02E2099337}"/>
          </ac:spMkLst>
        </pc:spChg>
        <pc:spChg chg="del mod">
          <ac:chgData name="Kai Hillberry" userId="a7357a97-e640-4b44-8fcb-12882f8677f1" providerId="ADAL" clId="{88BF1840-84F2-4469-B221-E5A22441F52F}" dt="2021-04-13T18:33:00.180" v="7956" actId="478"/>
          <ac:spMkLst>
            <pc:docMk/>
            <pc:sldMk cId="4161088308" sldId="308"/>
            <ac:spMk id="17" creationId="{2C62B127-170A-4891-ABDC-E885BA0E0CB8}"/>
          </ac:spMkLst>
        </pc:spChg>
        <pc:spChg chg="mod">
          <ac:chgData name="Kai Hillberry" userId="a7357a97-e640-4b44-8fcb-12882f8677f1" providerId="ADAL" clId="{88BF1840-84F2-4469-B221-E5A22441F52F}" dt="2021-04-13T18:36:59.507" v="8129" actId="1076"/>
          <ac:spMkLst>
            <pc:docMk/>
            <pc:sldMk cId="4161088308" sldId="308"/>
            <ac:spMk id="19" creationId="{E4AA0726-B4A5-4034-9E66-0A4DE559B395}"/>
          </ac:spMkLst>
        </pc:spChg>
        <pc:spChg chg="mod">
          <ac:chgData name="Kai Hillberry" userId="a7357a97-e640-4b44-8fcb-12882f8677f1" providerId="ADAL" clId="{88BF1840-84F2-4469-B221-E5A22441F52F}" dt="2021-04-13T18:32:54.163" v="7953" actId="1076"/>
          <ac:spMkLst>
            <pc:docMk/>
            <pc:sldMk cId="4161088308" sldId="308"/>
            <ac:spMk id="20" creationId="{28523EEF-4B8B-49A0-A8E0-32EA51F9F592}"/>
          </ac:spMkLst>
        </pc:spChg>
        <pc:spChg chg="mod">
          <ac:chgData name="Kai Hillberry" userId="a7357a97-e640-4b44-8fcb-12882f8677f1" providerId="ADAL" clId="{88BF1840-84F2-4469-B221-E5A22441F52F}" dt="2021-04-26T20:09:14.587" v="13173" actId="14100"/>
          <ac:spMkLst>
            <pc:docMk/>
            <pc:sldMk cId="4161088308" sldId="308"/>
            <ac:spMk id="21" creationId="{5F8B2F90-1638-4B70-880D-C8D0922AA150}"/>
          </ac:spMkLst>
        </pc:spChg>
        <pc:spChg chg="mod">
          <ac:chgData name="Kai Hillberry" userId="a7357a97-e640-4b44-8fcb-12882f8677f1" providerId="ADAL" clId="{88BF1840-84F2-4469-B221-E5A22441F52F}" dt="2021-04-13T18:33:17.907" v="7962" actId="1076"/>
          <ac:spMkLst>
            <pc:docMk/>
            <pc:sldMk cId="4161088308" sldId="308"/>
            <ac:spMk id="22" creationId="{D5BE7C43-6F89-4C04-8BBB-DF0058F01D01}"/>
          </ac:spMkLst>
        </pc:spChg>
        <pc:spChg chg="del">
          <ac:chgData name="Kai Hillberry" userId="a7357a97-e640-4b44-8fcb-12882f8677f1" providerId="ADAL" clId="{88BF1840-84F2-4469-B221-E5A22441F52F}" dt="2021-04-13T18:22:16.279" v="7566" actId="478"/>
          <ac:spMkLst>
            <pc:docMk/>
            <pc:sldMk cId="4161088308" sldId="308"/>
            <ac:spMk id="34" creationId="{3D8E3FBE-F4BF-4C32-8C0E-09E48E4883D8}"/>
          </ac:spMkLst>
        </pc:spChg>
        <pc:picChg chg="del">
          <ac:chgData name="Kai Hillberry" userId="a7357a97-e640-4b44-8fcb-12882f8677f1" providerId="ADAL" clId="{88BF1840-84F2-4469-B221-E5A22441F52F}" dt="2021-04-13T18:21:55.973" v="7554" actId="478"/>
          <ac:picMkLst>
            <pc:docMk/>
            <pc:sldMk cId="4161088308" sldId="308"/>
            <ac:picMk id="3" creationId="{AE646605-0EE0-46E8-835B-B1F139F80AF8}"/>
          </ac:picMkLst>
        </pc:picChg>
        <pc:picChg chg="add mod">
          <ac:chgData name="Kai Hillberry" userId="a7357a97-e640-4b44-8fcb-12882f8677f1" providerId="ADAL" clId="{88BF1840-84F2-4469-B221-E5A22441F52F}" dt="2021-04-13T18:22:02.703" v="7556" actId="1076"/>
          <ac:picMkLst>
            <pc:docMk/>
            <pc:sldMk cId="4161088308" sldId="308"/>
            <ac:picMk id="27" creationId="{265AC764-F8F9-4681-BD9F-0D4DA7BDED1B}"/>
          </ac:picMkLst>
        </pc:picChg>
      </pc:sldChg>
      <pc:sldChg chg="addSp delSp modSp mod modNotesTx">
        <pc:chgData name="Kai Hillberry" userId="a7357a97-e640-4b44-8fcb-12882f8677f1" providerId="ADAL" clId="{88BF1840-84F2-4469-B221-E5A22441F52F}" dt="2021-04-24T16:06:21.926" v="12368" actId="20577"/>
        <pc:sldMkLst>
          <pc:docMk/>
          <pc:sldMk cId="1656405" sldId="309"/>
        </pc:sldMkLst>
        <pc:spChg chg="add mod">
          <ac:chgData name="Kai Hillberry" userId="a7357a97-e640-4b44-8fcb-12882f8677f1" providerId="ADAL" clId="{88BF1840-84F2-4469-B221-E5A22441F52F}" dt="2021-04-13T18:43:30.651" v="8344" actId="14826"/>
          <ac:spMkLst>
            <pc:docMk/>
            <pc:sldMk cId="1656405" sldId="309"/>
            <ac:spMk id="2" creationId="{F6031539-A173-448C-B694-C33B42F1EB3D}"/>
          </ac:spMkLst>
        </pc:spChg>
        <pc:spChg chg="mod">
          <ac:chgData name="Kai Hillberry" userId="a7357a97-e640-4b44-8fcb-12882f8677f1" providerId="ADAL" clId="{88BF1840-84F2-4469-B221-E5A22441F52F}" dt="2021-04-13T18:38:27.983" v="8144" actId="1076"/>
          <ac:spMkLst>
            <pc:docMk/>
            <pc:sldMk cId="1656405" sldId="309"/>
            <ac:spMk id="11" creationId="{8B096DC4-8B62-4993-9B29-49F1E74F470F}"/>
          </ac:spMkLst>
        </pc:spChg>
        <pc:spChg chg="mod">
          <ac:chgData name="Kai Hillberry" userId="a7357a97-e640-4b44-8fcb-12882f8677f1" providerId="ADAL" clId="{88BF1840-84F2-4469-B221-E5A22441F52F}" dt="2021-04-13T18:37:53.159" v="8139" actId="20577"/>
          <ac:spMkLst>
            <pc:docMk/>
            <pc:sldMk cId="1656405" sldId="309"/>
            <ac:spMk id="19" creationId="{E4AA0726-B4A5-4034-9E66-0A4DE559B395}"/>
          </ac:spMkLst>
        </pc:spChg>
        <pc:spChg chg="mod">
          <ac:chgData name="Kai Hillberry" userId="a7357a97-e640-4b44-8fcb-12882f8677f1" providerId="ADAL" clId="{88BF1840-84F2-4469-B221-E5A22441F52F}" dt="2021-04-13T18:38:54.093" v="8186" actId="14100"/>
          <ac:spMkLst>
            <pc:docMk/>
            <pc:sldMk cId="1656405" sldId="309"/>
            <ac:spMk id="20" creationId="{28523EEF-4B8B-49A0-A8E0-32EA51F9F592}"/>
          </ac:spMkLst>
        </pc:spChg>
        <pc:spChg chg="mod">
          <ac:chgData name="Kai Hillberry" userId="a7357a97-e640-4b44-8fcb-12882f8677f1" providerId="ADAL" clId="{88BF1840-84F2-4469-B221-E5A22441F52F}" dt="2021-04-13T18:38:43.130" v="8167" actId="20577"/>
          <ac:spMkLst>
            <pc:docMk/>
            <pc:sldMk cId="1656405" sldId="309"/>
            <ac:spMk id="21" creationId="{5F8B2F90-1638-4B70-880D-C8D0922AA150}"/>
          </ac:spMkLst>
        </pc:spChg>
        <pc:spChg chg="mod">
          <ac:chgData name="Kai Hillberry" userId="a7357a97-e640-4b44-8fcb-12882f8677f1" providerId="ADAL" clId="{88BF1840-84F2-4469-B221-E5A22441F52F}" dt="2021-04-13T18:46:50.805" v="8429" actId="20577"/>
          <ac:spMkLst>
            <pc:docMk/>
            <pc:sldMk cId="1656405" sldId="309"/>
            <ac:spMk id="22" creationId="{D5BE7C43-6F89-4C04-8BBB-DF0058F01D01}"/>
          </ac:spMkLst>
        </pc:spChg>
        <pc:spChg chg="add del mod">
          <ac:chgData name="Kai Hillberry" userId="a7357a97-e640-4b44-8fcb-12882f8677f1" providerId="ADAL" clId="{88BF1840-84F2-4469-B221-E5A22441F52F}" dt="2021-04-13T18:42:34.453" v="8342"/>
          <ac:spMkLst>
            <pc:docMk/>
            <pc:sldMk cId="1656405" sldId="309"/>
            <ac:spMk id="28" creationId="{71E813F2-FBC4-4194-9645-F46D06BEC6AC}"/>
          </ac:spMkLst>
        </pc:spChg>
        <pc:picChg chg="add del mod">
          <ac:chgData name="Kai Hillberry" userId="a7357a97-e640-4b44-8fcb-12882f8677f1" providerId="ADAL" clId="{88BF1840-84F2-4469-B221-E5A22441F52F}" dt="2021-04-13T18:42:34.453" v="8342"/>
          <ac:picMkLst>
            <pc:docMk/>
            <pc:sldMk cId="1656405" sldId="309"/>
            <ac:picMk id="17" creationId="{3A8ED560-0E2D-44C7-A9A1-9B45DC3F0691}"/>
          </ac:picMkLst>
        </pc:picChg>
        <pc:picChg chg="add del mod">
          <ac:chgData name="Kai Hillberry" userId="a7357a97-e640-4b44-8fcb-12882f8677f1" providerId="ADAL" clId="{88BF1840-84F2-4469-B221-E5A22441F52F}" dt="2021-04-13T18:43:30.651" v="8344" actId="14826"/>
          <ac:picMkLst>
            <pc:docMk/>
            <pc:sldMk cId="1656405" sldId="309"/>
            <ac:picMk id="27" creationId="{265AC764-F8F9-4681-BD9F-0D4DA7BDED1B}"/>
          </ac:picMkLst>
        </pc:picChg>
      </pc:sldChg>
      <pc:sldChg chg="modSp mod setBg modNotesTx">
        <pc:chgData name="Kai Hillberry" userId="a7357a97-e640-4b44-8fcb-12882f8677f1" providerId="ADAL" clId="{88BF1840-84F2-4469-B221-E5A22441F52F}" dt="2021-04-24T15:52:15.309" v="11100" actId="20577"/>
        <pc:sldMkLst>
          <pc:docMk/>
          <pc:sldMk cId="2855175241" sldId="310"/>
        </pc:sldMkLst>
        <pc:spChg chg="mod">
          <ac:chgData name="Kai Hillberry" userId="a7357a97-e640-4b44-8fcb-12882f8677f1" providerId="ADAL" clId="{88BF1840-84F2-4469-B221-E5A22441F52F}" dt="2021-04-13T18:59:05.457" v="8443" actId="1076"/>
          <ac:spMkLst>
            <pc:docMk/>
            <pc:sldMk cId="2855175241" sldId="310"/>
            <ac:spMk id="3" creationId="{AE0C9FAD-6580-4D7D-9239-2A16E37133F3}"/>
          </ac:spMkLst>
        </pc:spChg>
        <pc:spChg chg="mod">
          <ac:chgData name="Kai Hillberry" userId="a7357a97-e640-4b44-8fcb-12882f8677f1" providerId="ADAL" clId="{88BF1840-84F2-4469-B221-E5A22441F52F}" dt="2021-04-13T18:39:41.626" v="8192" actId="20577"/>
          <ac:spMkLst>
            <pc:docMk/>
            <pc:sldMk cId="2855175241" sldId="310"/>
            <ac:spMk id="5" creationId="{485803F5-C725-4EF8-948A-DC9115A59C55}"/>
          </ac:spMkLst>
        </pc:spChg>
      </pc:sldChg>
      <pc:sldChg chg="modSp mod modNotesTx">
        <pc:chgData name="Kai Hillberry" userId="a7357a97-e640-4b44-8fcb-12882f8677f1" providerId="ADAL" clId="{88BF1840-84F2-4469-B221-E5A22441F52F}" dt="2021-04-26T20:09:06.285" v="13172" actId="20577"/>
        <pc:sldMkLst>
          <pc:docMk/>
          <pc:sldMk cId="3994450050" sldId="311"/>
        </pc:sldMkLst>
        <pc:spChg chg="mod">
          <ac:chgData name="Kai Hillberry" userId="a7357a97-e640-4b44-8fcb-12882f8677f1" providerId="ADAL" clId="{88BF1840-84F2-4469-B221-E5A22441F52F}" dt="2021-04-26T20:09:06.285" v="13172" actId="20577"/>
          <ac:spMkLst>
            <pc:docMk/>
            <pc:sldMk cId="3994450050" sldId="311"/>
            <ac:spMk id="3" creationId="{AE0C9FAD-6580-4D7D-9239-2A16E37133F3}"/>
          </ac:spMkLst>
        </pc:spChg>
        <pc:spChg chg="mod">
          <ac:chgData name="Kai Hillberry" userId="a7357a97-e640-4b44-8fcb-12882f8677f1" providerId="ADAL" clId="{88BF1840-84F2-4469-B221-E5A22441F52F}" dt="2021-04-13T19:00:59.505" v="8459" actId="1076"/>
          <ac:spMkLst>
            <pc:docMk/>
            <pc:sldMk cId="3994450050" sldId="311"/>
            <ac:spMk id="4" creationId="{00000000-0000-0000-0000-000000000000}"/>
          </ac:spMkLst>
        </pc:spChg>
        <pc:spChg chg="mod">
          <ac:chgData name="Kai Hillberry" userId="a7357a97-e640-4b44-8fcb-12882f8677f1" providerId="ADAL" clId="{88BF1840-84F2-4469-B221-E5A22441F52F}" dt="2021-04-13T19:00:49.931" v="8458" actId="255"/>
          <ac:spMkLst>
            <pc:docMk/>
            <pc:sldMk cId="3994450050" sldId="311"/>
            <ac:spMk id="5" creationId="{485803F5-C725-4EF8-948A-DC9115A59C55}"/>
          </ac:spMkLst>
        </pc:spChg>
      </pc:sldChg>
      <pc:sldChg chg="delSp modSp mod modNotesTx">
        <pc:chgData name="Kai Hillberry" userId="a7357a97-e640-4b44-8fcb-12882f8677f1" providerId="ADAL" clId="{88BF1840-84F2-4469-B221-E5A22441F52F}" dt="2021-04-23T14:25:11.272" v="10646" actId="20577"/>
        <pc:sldMkLst>
          <pc:docMk/>
          <pc:sldMk cId="2626949062" sldId="312"/>
        </pc:sldMkLst>
        <pc:spChg chg="mod">
          <ac:chgData name="Kai Hillberry" userId="a7357a97-e640-4b44-8fcb-12882f8677f1" providerId="ADAL" clId="{88BF1840-84F2-4469-B221-E5A22441F52F}" dt="2021-04-13T19:21:02.691" v="8902" actId="20577"/>
          <ac:spMkLst>
            <pc:docMk/>
            <pc:sldMk cId="2626949062" sldId="312"/>
            <ac:spMk id="2" creationId="{60D77A5B-0E27-4C74-96EE-091EBF904A09}"/>
          </ac:spMkLst>
        </pc:spChg>
        <pc:spChg chg="mod">
          <ac:chgData name="Kai Hillberry" userId="a7357a97-e640-4b44-8fcb-12882f8677f1" providerId="ADAL" clId="{88BF1840-84F2-4469-B221-E5A22441F52F}" dt="2021-04-21T12:48:16.929" v="9221" actId="14100"/>
          <ac:spMkLst>
            <pc:docMk/>
            <pc:sldMk cId="2626949062" sldId="312"/>
            <ac:spMk id="6" creationId="{59F7E2ED-89C0-437E-AA04-82D5F68F8E3D}"/>
          </ac:spMkLst>
        </pc:spChg>
        <pc:spChg chg="mod">
          <ac:chgData name="Kai Hillberry" userId="a7357a97-e640-4b44-8fcb-12882f8677f1" providerId="ADAL" clId="{88BF1840-84F2-4469-B221-E5A22441F52F}" dt="2021-04-21T12:49:58.049" v="9248" actId="20577"/>
          <ac:spMkLst>
            <pc:docMk/>
            <pc:sldMk cId="2626949062" sldId="312"/>
            <ac:spMk id="10" creationId="{3627D508-1E2B-4FDC-891F-B2AC06EDF649}"/>
          </ac:spMkLst>
        </pc:spChg>
        <pc:spChg chg="del mod">
          <ac:chgData name="Kai Hillberry" userId="a7357a97-e640-4b44-8fcb-12882f8677f1" providerId="ADAL" clId="{88BF1840-84F2-4469-B221-E5A22441F52F}" dt="2021-04-21T12:29:24.421" v="8913" actId="478"/>
          <ac:spMkLst>
            <pc:docMk/>
            <pc:sldMk cId="2626949062" sldId="312"/>
            <ac:spMk id="21" creationId="{5C4BEF68-4149-4ADF-B965-7AAE1EF59C43}"/>
          </ac:spMkLst>
        </pc:spChg>
        <pc:picChg chg="mod">
          <ac:chgData name="Kai Hillberry" userId="a7357a97-e640-4b44-8fcb-12882f8677f1" providerId="ADAL" clId="{88BF1840-84F2-4469-B221-E5A22441F52F}" dt="2021-04-13T19:21:47.083" v="8903" actId="14826"/>
          <ac:picMkLst>
            <pc:docMk/>
            <pc:sldMk cId="2626949062" sldId="312"/>
            <ac:picMk id="20" creationId="{26FF3740-A4E6-4A21-9052-67D7F9D5F1D4}"/>
          </ac:picMkLst>
        </pc:picChg>
      </pc:sldChg>
      <pc:sldChg chg="addSp delSp modSp new del mod setBg">
        <pc:chgData name="Kai Hillberry" userId="a7357a97-e640-4b44-8fcb-12882f8677f1" providerId="ADAL" clId="{88BF1840-84F2-4469-B221-E5A22441F52F}" dt="2021-04-22T15:26:30.953" v="10114" actId="47"/>
        <pc:sldMkLst>
          <pc:docMk/>
          <pc:sldMk cId="1204386830" sldId="313"/>
        </pc:sldMkLst>
        <pc:spChg chg="del">
          <ac:chgData name="Kai Hillberry" userId="a7357a97-e640-4b44-8fcb-12882f8677f1" providerId="ADAL" clId="{88BF1840-84F2-4469-B221-E5A22441F52F}" dt="2021-04-22T13:55:14.047" v="9981" actId="478"/>
          <ac:spMkLst>
            <pc:docMk/>
            <pc:sldMk cId="1204386830" sldId="313"/>
            <ac:spMk id="2" creationId="{8153B280-24FA-4D5F-BC00-03CFF3FAB82E}"/>
          </ac:spMkLst>
        </pc:spChg>
        <pc:spChg chg="del mod">
          <ac:chgData name="Kai Hillberry" userId="a7357a97-e640-4b44-8fcb-12882f8677f1" providerId="ADAL" clId="{88BF1840-84F2-4469-B221-E5A22441F52F}" dt="2021-04-22T13:55:16.682" v="9983" actId="478"/>
          <ac:spMkLst>
            <pc:docMk/>
            <pc:sldMk cId="1204386830" sldId="313"/>
            <ac:spMk id="3" creationId="{FA02FA5A-AA95-43B1-861B-C34D9E54E54E}"/>
          </ac:spMkLst>
        </pc:spChg>
        <pc:spChg chg="del">
          <ac:chgData name="Kai Hillberry" userId="a7357a97-e640-4b44-8fcb-12882f8677f1" providerId="ADAL" clId="{88BF1840-84F2-4469-B221-E5A22441F52F}" dt="2021-04-22T13:55:19.338" v="9984" actId="478"/>
          <ac:spMkLst>
            <pc:docMk/>
            <pc:sldMk cId="1204386830" sldId="313"/>
            <ac:spMk id="4" creationId="{76C4FDF2-996F-4C30-90CF-C072ABFE80DD}"/>
          </ac:spMkLst>
        </pc:spChg>
        <pc:spChg chg="add">
          <ac:chgData name="Kai Hillberry" userId="a7357a97-e640-4b44-8fcb-12882f8677f1" providerId="ADAL" clId="{88BF1840-84F2-4469-B221-E5A22441F52F}" dt="2021-04-22T13:55:21.292" v="9985" actId="26606"/>
          <ac:spMkLst>
            <pc:docMk/>
            <pc:sldMk cId="1204386830" sldId="313"/>
            <ac:spMk id="71" creationId="{B670DBD5-770C-4383-9F54-5B86E86BD5BB}"/>
          </ac:spMkLst>
        </pc:spChg>
        <pc:picChg chg="add del mod">
          <ac:chgData name="Kai Hillberry" userId="a7357a97-e640-4b44-8fcb-12882f8677f1" providerId="ADAL" clId="{88BF1840-84F2-4469-B221-E5A22441F52F}" dt="2021-04-22T15:24:43.344" v="9986" actId="478"/>
          <ac:picMkLst>
            <pc:docMk/>
            <pc:sldMk cId="1204386830" sldId="313"/>
            <ac:picMk id="1026" creationId="{20BE1DDD-8710-4D41-828C-021C10309C55}"/>
          </ac:picMkLst>
        </pc:picChg>
      </pc:sldChg>
      <pc:sldChg chg="modSp mod modNotesTx">
        <pc:chgData name="Kai Hillberry" userId="a7357a97-e640-4b44-8fcb-12882f8677f1" providerId="ADAL" clId="{88BF1840-84F2-4469-B221-E5A22441F52F}" dt="2021-04-22T15:34:09.485" v="10490" actId="20577"/>
        <pc:sldMkLst>
          <pc:docMk/>
          <pc:sldMk cId="4085544677" sldId="313"/>
        </pc:sldMkLst>
        <pc:spChg chg="mod">
          <ac:chgData name="Kai Hillberry" userId="a7357a97-e640-4b44-8fcb-12882f8677f1" providerId="ADAL" clId="{88BF1840-84F2-4469-B221-E5A22441F52F}" dt="2021-04-22T15:33:07.500" v="10319" actId="1076"/>
          <ac:spMkLst>
            <pc:docMk/>
            <pc:sldMk cId="4085544677" sldId="313"/>
            <ac:spMk id="22" creationId="{0F0B648E-5066-4B32-94C8-12FDCBF9D1B6}"/>
          </ac:spMkLst>
        </pc:spChg>
        <pc:spChg chg="mod">
          <ac:chgData name="Kai Hillberry" userId="a7357a97-e640-4b44-8fcb-12882f8677f1" providerId="ADAL" clId="{88BF1840-84F2-4469-B221-E5A22441F52F}" dt="2021-04-22T15:33:03.921" v="10318" actId="1076"/>
          <ac:spMkLst>
            <pc:docMk/>
            <pc:sldMk cId="4085544677" sldId="313"/>
            <ac:spMk id="25" creationId="{65C4E449-4794-464D-A791-4DEC98F27C92}"/>
          </ac:spMkLst>
        </pc:spChg>
        <pc:spChg chg="mod">
          <ac:chgData name="Kai Hillberry" userId="a7357a97-e640-4b44-8fcb-12882f8677f1" providerId="ADAL" clId="{88BF1840-84F2-4469-B221-E5A22441F52F}" dt="2021-04-22T15:31:12.682" v="10162" actId="14100"/>
          <ac:spMkLst>
            <pc:docMk/>
            <pc:sldMk cId="4085544677" sldId="313"/>
            <ac:spMk id="28" creationId="{9893D49F-5898-42F8-9A9D-CA599FFC105D}"/>
          </ac:spMkLst>
        </pc:spChg>
      </pc:sldChg>
      <pc:sldChg chg="addSp delSp modSp mod setBg delDesignElem modNotesTx">
        <pc:chgData name="Kai Hillberry" userId="a7357a97-e640-4b44-8fcb-12882f8677f1" providerId="ADAL" clId="{88BF1840-84F2-4469-B221-E5A22441F52F}" dt="2021-04-24T16:16:30.738" v="12800" actId="20577"/>
        <pc:sldMkLst>
          <pc:docMk/>
          <pc:sldMk cId="665919451" sldId="314"/>
        </pc:sldMkLst>
        <pc:spChg chg="add del mod">
          <ac:chgData name="Kai Hillberry" userId="a7357a97-e640-4b44-8fcb-12882f8677f1" providerId="ADAL" clId="{88BF1840-84F2-4469-B221-E5A22441F52F}" dt="2021-04-24T16:01:47.078" v="11976" actId="14826"/>
          <ac:spMkLst>
            <pc:docMk/>
            <pc:sldMk cId="665919451" sldId="314"/>
            <ac:spMk id="2" creationId="{2475C43D-16AB-48D5-91F2-9022369C918D}"/>
          </ac:spMkLst>
        </pc:spChg>
        <pc:spChg chg="mod">
          <ac:chgData name="Kai Hillberry" userId="a7357a97-e640-4b44-8fcb-12882f8677f1" providerId="ADAL" clId="{88BF1840-84F2-4469-B221-E5A22441F52F}" dt="2021-04-24T16:03:05.668" v="12203" actId="20577"/>
          <ac:spMkLst>
            <pc:docMk/>
            <pc:sldMk cId="665919451" sldId="314"/>
            <ac:spMk id="18" creationId="{1DA003A2-DDF8-4DBD-B7A9-5EBE2CE19F37}"/>
          </ac:spMkLst>
        </pc:spChg>
        <pc:picChg chg="mod ord modCrop">
          <ac:chgData name="Kai Hillberry" userId="a7357a97-e640-4b44-8fcb-12882f8677f1" providerId="ADAL" clId="{88BF1840-84F2-4469-B221-E5A22441F52F}" dt="2021-04-24T16:02:56.894" v="12194" actId="14100"/>
          <ac:picMkLst>
            <pc:docMk/>
            <pc:sldMk cId="665919451" sldId="314"/>
            <ac:picMk id="13" creationId="{0142A45F-CFFB-4E24-A084-5B2F4A853E1F}"/>
          </ac:picMkLst>
        </pc:picChg>
      </pc:sldChg>
      <pc:sldChg chg="addSp delSp modSp mod modNotesTx">
        <pc:chgData name="Kai Hillberry" userId="a7357a97-e640-4b44-8fcb-12882f8677f1" providerId="ADAL" clId="{88BF1840-84F2-4469-B221-E5A22441F52F}" dt="2021-04-24T16:37:37.534" v="13038" actId="122"/>
        <pc:sldMkLst>
          <pc:docMk/>
          <pc:sldMk cId="2130918144" sldId="315"/>
        </pc:sldMkLst>
        <pc:spChg chg="add mod">
          <ac:chgData name="Kai Hillberry" userId="a7357a97-e640-4b44-8fcb-12882f8677f1" providerId="ADAL" clId="{88BF1840-84F2-4469-B221-E5A22441F52F}" dt="2021-04-24T16:37:13.454" v="13032" actId="14826"/>
          <ac:spMkLst>
            <pc:docMk/>
            <pc:sldMk cId="2130918144" sldId="315"/>
            <ac:spMk id="3" creationId="{E299B72A-EDA7-4F7A-9A8C-406C8234EA1F}"/>
          </ac:spMkLst>
        </pc:spChg>
        <pc:spChg chg="mod ord">
          <ac:chgData name="Kai Hillberry" userId="a7357a97-e640-4b44-8fcb-12882f8677f1" providerId="ADAL" clId="{88BF1840-84F2-4469-B221-E5A22441F52F}" dt="2021-04-24T16:37:29.960" v="13036" actId="1076"/>
          <ac:spMkLst>
            <pc:docMk/>
            <pc:sldMk cId="2130918144" sldId="315"/>
            <ac:spMk id="4" creationId="{00000000-0000-0000-0000-000000000000}"/>
          </ac:spMkLst>
        </pc:spChg>
        <pc:spChg chg="mod">
          <ac:chgData name="Kai Hillberry" userId="a7357a97-e640-4b44-8fcb-12882f8677f1" providerId="ADAL" clId="{88BF1840-84F2-4469-B221-E5A22441F52F}" dt="2021-04-24T16:37:37.534" v="13038" actId="122"/>
          <ac:spMkLst>
            <pc:docMk/>
            <pc:sldMk cId="2130918144" sldId="315"/>
            <ac:spMk id="11" creationId="{EA05F627-34E4-6C41-85AD-653D2674175C}"/>
          </ac:spMkLst>
        </pc:spChg>
        <pc:spChg chg="del">
          <ac:chgData name="Kai Hillberry" userId="a7357a97-e640-4b44-8fcb-12882f8677f1" providerId="ADAL" clId="{88BF1840-84F2-4469-B221-E5A22441F52F}" dt="2021-04-24T16:34:46.143" v="12993" actId="478"/>
          <ac:spMkLst>
            <pc:docMk/>
            <pc:sldMk cId="2130918144" sldId="315"/>
            <ac:spMk id="12" creationId="{1E426EA5-5840-3A41-B176-0118342BA4D2}"/>
          </ac:spMkLst>
        </pc:spChg>
        <pc:spChg chg="del mod">
          <ac:chgData name="Kai Hillberry" userId="a7357a97-e640-4b44-8fcb-12882f8677f1" providerId="ADAL" clId="{88BF1840-84F2-4469-B221-E5A22441F52F}" dt="2021-04-24T16:34:51.068" v="12995" actId="478"/>
          <ac:spMkLst>
            <pc:docMk/>
            <pc:sldMk cId="2130918144" sldId="315"/>
            <ac:spMk id="13" creationId="{56A49F65-9FDA-FC49-8450-16A01AC2E825}"/>
          </ac:spMkLst>
        </pc:spChg>
        <pc:picChg chg="mod ord">
          <ac:chgData name="Kai Hillberry" userId="a7357a97-e640-4b44-8fcb-12882f8677f1" providerId="ADAL" clId="{88BF1840-84F2-4469-B221-E5A22441F52F}" dt="2021-04-24T16:37:24.324" v="13035" actId="14100"/>
          <ac:picMkLst>
            <pc:docMk/>
            <pc:sldMk cId="2130918144" sldId="315"/>
            <ac:picMk id="2" creationId="{3FB42BE0-411B-4D2A-9E15-CC616C9B9D98}"/>
          </ac:picMkLst>
        </pc:picChg>
      </pc:sldChg>
    </pc:docChg>
  </pc:docChgLst>
  <pc:docChgLst>
    <pc:chgData name="Kai Hillberry" userId="S::kai@mymasterpieceliving.com::a7357a97-e640-4b44-8fcb-12882f8677f1" providerId="AD" clId="Web-{4365C41B-8F59-4212-9279-1A273608C855}"/>
    <pc:docChg chg="modSld">
      <pc:chgData name="Kai Hillberry" userId="S::kai@mymasterpieceliving.com::a7357a97-e640-4b44-8fcb-12882f8677f1" providerId="AD" clId="Web-{4365C41B-8F59-4212-9279-1A273608C855}" dt="2021-04-28T17:19:17.258" v="94" actId="14100"/>
      <pc:docMkLst>
        <pc:docMk/>
      </pc:docMkLst>
      <pc:sldChg chg="modSp modNotes">
        <pc:chgData name="Kai Hillberry" userId="S::kai@mymasterpieceliving.com::a7357a97-e640-4b44-8fcb-12882f8677f1" providerId="AD" clId="Web-{4365C41B-8F59-4212-9279-1A273608C855}" dt="2021-04-28T17:19:17.258" v="94" actId="14100"/>
        <pc:sldMkLst>
          <pc:docMk/>
          <pc:sldMk cId="1016799269" sldId="257"/>
        </pc:sldMkLst>
        <pc:spChg chg="mod">
          <ac:chgData name="Kai Hillberry" userId="S::kai@mymasterpieceliving.com::a7357a97-e640-4b44-8fcb-12882f8677f1" providerId="AD" clId="Web-{4365C41B-8F59-4212-9279-1A273608C855}" dt="2021-04-28T17:19:17.258" v="94" actId="14100"/>
          <ac:spMkLst>
            <pc:docMk/>
            <pc:sldMk cId="1016799269" sldId="257"/>
            <ac:spMk id="10" creationId="{1A198A42-B372-4522-AAAE-51C1CC2155FF}"/>
          </ac:spMkLst>
        </pc:spChg>
      </pc:sldChg>
      <pc:sldChg chg="modNotes">
        <pc:chgData name="Kai Hillberry" userId="S::kai@mymasterpieceliving.com::a7357a97-e640-4b44-8fcb-12882f8677f1" providerId="AD" clId="Web-{4365C41B-8F59-4212-9279-1A273608C855}" dt="2021-04-28T17:17:44.771" v="47"/>
        <pc:sldMkLst>
          <pc:docMk/>
          <pc:sldMk cId="326973418" sldId="268"/>
        </pc:sldMkLst>
      </pc:sldChg>
      <pc:sldChg chg="modNotes">
        <pc:chgData name="Kai Hillberry" userId="S::kai@mymasterpieceliving.com::a7357a97-e640-4b44-8fcb-12882f8677f1" providerId="AD" clId="Web-{4365C41B-8F59-4212-9279-1A273608C855}" dt="2021-04-28T17:17:05.629" v="32"/>
        <pc:sldMkLst>
          <pc:docMk/>
          <pc:sldMk cId="1491551631" sldId="274"/>
        </pc:sldMkLst>
      </pc:sldChg>
      <pc:sldChg chg="modNotes">
        <pc:chgData name="Kai Hillberry" userId="S::kai@mymasterpieceliving.com::a7357a97-e640-4b44-8fcb-12882f8677f1" providerId="AD" clId="Web-{4365C41B-8F59-4212-9279-1A273608C855}" dt="2021-04-28T17:17:23.083" v="39"/>
        <pc:sldMkLst>
          <pc:docMk/>
          <pc:sldMk cId="2059918570" sldId="298"/>
        </pc:sldMkLst>
      </pc:sldChg>
      <pc:sldChg chg="modNotes">
        <pc:chgData name="Kai Hillberry" userId="S::kai@mymasterpieceliving.com::a7357a97-e640-4b44-8fcb-12882f8677f1" providerId="AD" clId="Web-{4365C41B-8F59-4212-9279-1A273608C855}" dt="2021-04-28T17:18:14.694" v="60"/>
        <pc:sldMkLst>
          <pc:docMk/>
          <pc:sldMk cId="502863969" sldId="300"/>
        </pc:sldMkLst>
      </pc:sldChg>
      <pc:sldChg chg="modNotes">
        <pc:chgData name="Kai Hillberry" userId="S::kai@mymasterpieceliving.com::a7357a97-e640-4b44-8fcb-12882f8677f1" providerId="AD" clId="Web-{4365C41B-8F59-4212-9279-1A273608C855}" dt="2021-04-28T17:18:28.756" v="75"/>
        <pc:sldMkLst>
          <pc:docMk/>
          <pc:sldMk cId="1968127787" sldId="301"/>
        </pc:sldMkLst>
      </pc:sldChg>
      <pc:sldChg chg="modSp">
        <pc:chgData name="Kai Hillberry" userId="S::kai@mymasterpieceliving.com::a7357a97-e640-4b44-8fcb-12882f8677f1" providerId="AD" clId="Web-{4365C41B-8F59-4212-9279-1A273608C855}" dt="2021-04-28T17:18:53.695" v="81" actId="20577"/>
        <pc:sldMkLst>
          <pc:docMk/>
          <pc:sldMk cId="574754935" sldId="307"/>
        </pc:sldMkLst>
        <pc:spChg chg="mod">
          <ac:chgData name="Kai Hillberry" userId="S::kai@mymasterpieceliving.com::a7357a97-e640-4b44-8fcb-12882f8677f1" providerId="AD" clId="Web-{4365C41B-8F59-4212-9279-1A273608C855}" dt="2021-04-28T17:18:53.695" v="81" actId="20577"/>
          <ac:spMkLst>
            <pc:docMk/>
            <pc:sldMk cId="574754935" sldId="307"/>
            <ac:spMk id="6" creationId="{EC3B1195-97C8-0B49-98E5-01E791C3F7E0}"/>
          </ac:spMkLst>
        </pc:spChg>
      </pc:sldChg>
      <pc:sldChg chg="modNotes">
        <pc:chgData name="Kai Hillberry" userId="S::kai@mymasterpieceliving.com::a7357a97-e640-4b44-8fcb-12882f8677f1" providerId="AD" clId="Web-{4365C41B-8F59-4212-9279-1A273608C855}" dt="2021-04-28T17:16:28.394" v="14"/>
        <pc:sldMkLst>
          <pc:docMk/>
          <pc:sldMk cId="4161088308" sldId="308"/>
        </pc:sldMkLst>
      </pc:sldChg>
      <pc:sldChg chg="modNotes">
        <pc:chgData name="Kai Hillberry" userId="S::kai@mymasterpieceliving.com::a7357a97-e640-4b44-8fcb-12882f8677f1" providerId="AD" clId="Web-{4365C41B-8F59-4212-9279-1A273608C855}" dt="2021-04-28T14:52:47.139" v="4"/>
        <pc:sldMkLst>
          <pc:docMk/>
          <pc:sldMk cId="1656405" sldId="309"/>
        </pc:sldMkLst>
      </pc:sldChg>
      <pc:sldChg chg="modNotes">
        <pc:chgData name="Kai Hillberry" userId="S::kai@mymasterpieceliving.com::a7357a97-e640-4b44-8fcb-12882f8677f1" providerId="AD" clId="Web-{4365C41B-8F59-4212-9279-1A273608C855}" dt="2021-04-28T17:18:06.397" v="51"/>
        <pc:sldMkLst>
          <pc:docMk/>
          <pc:sldMk cId="2626949062" sldId="312"/>
        </pc:sldMkLst>
      </pc:sldChg>
      <pc:sldChg chg="modNotes">
        <pc:chgData name="Kai Hillberry" userId="S::kai@mymasterpieceliving.com::a7357a97-e640-4b44-8fcb-12882f8677f1" providerId="AD" clId="Web-{4365C41B-8F59-4212-9279-1A273608C855}" dt="2021-04-28T17:18:42.022" v="79"/>
        <pc:sldMkLst>
          <pc:docMk/>
          <pc:sldMk cId="4085544677" sldId="313"/>
        </pc:sldMkLst>
      </pc:sldChg>
      <pc:sldChg chg="modNotes">
        <pc:chgData name="Kai Hillberry" userId="S::kai@mymasterpieceliving.com::a7357a97-e640-4b44-8fcb-12882f8677f1" providerId="AD" clId="Web-{4365C41B-8F59-4212-9279-1A273608C855}" dt="2021-04-28T17:16:53.395" v="21"/>
        <pc:sldMkLst>
          <pc:docMk/>
          <pc:sldMk cId="665919451" sldId="314"/>
        </pc:sldMkLst>
      </pc:sldChg>
    </pc:docChg>
  </pc:docChgLst>
  <pc:docChgLst>
    <pc:chgData name="Amanda Baushke" userId="0e008243-be41-4809-a9b0-9e757113c874" providerId="ADAL" clId="{86A05A43-2462-403C-B5BA-3F0FFCC52AB9}"/>
    <pc:docChg chg="undo custSel delSld modSld">
      <pc:chgData name="Amanda Baushke" userId="0e008243-be41-4809-a9b0-9e757113c874" providerId="ADAL" clId="{86A05A43-2462-403C-B5BA-3F0FFCC52AB9}" dt="2021-05-28T17:16:01.744" v="2105" actId="20577"/>
      <pc:docMkLst>
        <pc:docMk/>
      </pc:docMkLst>
      <pc:sldChg chg="modSp del mod">
        <pc:chgData name="Amanda Baushke" userId="0e008243-be41-4809-a9b0-9e757113c874" providerId="ADAL" clId="{86A05A43-2462-403C-B5BA-3F0FFCC52AB9}" dt="2021-05-28T15:20:03.301" v="2" actId="6549"/>
        <pc:sldMkLst>
          <pc:docMk/>
          <pc:sldMk cId="109857222" sldId="256"/>
        </pc:sldMkLst>
        <pc:spChg chg="mod">
          <ac:chgData name="Amanda Baushke" userId="0e008243-be41-4809-a9b0-9e757113c874" providerId="ADAL" clId="{86A05A43-2462-403C-B5BA-3F0FFCC52AB9}" dt="2021-05-28T15:20:03.301" v="2" actId="6549"/>
          <ac:spMkLst>
            <pc:docMk/>
            <pc:sldMk cId="109857222" sldId="256"/>
            <ac:spMk id="4" creationId="{325E62FD-A612-449E-9A1A-5D5747F33177}"/>
          </ac:spMkLst>
        </pc:spChg>
      </pc:sldChg>
      <pc:sldChg chg="modNotesTx">
        <pc:chgData name="Amanda Baushke" userId="0e008243-be41-4809-a9b0-9e757113c874" providerId="ADAL" clId="{86A05A43-2462-403C-B5BA-3F0FFCC52AB9}" dt="2021-05-28T16:13:19.994" v="148" actId="20577"/>
        <pc:sldMkLst>
          <pc:docMk/>
          <pc:sldMk cId="1016799269" sldId="257"/>
        </pc:sldMkLst>
      </pc:sldChg>
      <pc:sldChg chg="modNotesTx">
        <pc:chgData name="Amanda Baushke" userId="0e008243-be41-4809-a9b0-9e757113c874" providerId="ADAL" clId="{86A05A43-2462-403C-B5BA-3F0FFCC52AB9}" dt="2021-05-28T16:15:18.970" v="206" actId="20577"/>
        <pc:sldMkLst>
          <pc:docMk/>
          <pc:sldMk cId="1044886766" sldId="259"/>
        </pc:sldMkLst>
      </pc:sldChg>
      <pc:sldChg chg="modSp mod modNotesTx">
        <pc:chgData name="Amanda Baushke" userId="0e008243-be41-4809-a9b0-9e757113c874" providerId="ADAL" clId="{86A05A43-2462-403C-B5BA-3F0FFCC52AB9}" dt="2021-05-28T17:14:08.979" v="2057" actId="20577"/>
        <pc:sldMkLst>
          <pc:docMk/>
          <pc:sldMk cId="3773904636" sldId="265"/>
        </pc:sldMkLst>
        <pc:spChg chg="mod">
          <ac:chgData name="Amanda Baushke" userId="0e008243-be41-4809-a9b0-9e757113c874" providerId="ADAL" clId="{86A05A43-2462-403C-B5BA-3F0FFCC52AB9}" dt="2021-05-28T17:14:01.629" v="2054" actId="1076"/>
          <ac:spMkLst>
            <pc:docMk/>
            <pc:sldMk cId="3773904636" sldId="265"/>
            <ac:spMk id="8" creationId="{5A6BA2EC-3D07-4179-953B-656132E6D87B}"/>
          </ac:spMkLst>
        </pc:spChg>
      </pc:sldChg>
      <pc:sldChg chg="modNotesTx">
        <pc:chgData name="Amanda Baushke" userId="0e008243-be41-4809-a9b0-9e757113c874" providerId="ADAL" clId="{86A05A43-2462-403C-B5BA-3F0FFCC52AB9}" dt="2021-05-28T16:48:22.483" v="1087" actId="20577"/>
        <pc:sldMkLst>
          <pc:docMk/>
          <pc:sldMk cId="326973418" sldId="268"/>
        </pc:sldMkLst>
      </pc:sldChg>
      <pc:sldChg chg="modNotesTx">
        <pc:chgData name="Amanda Baushke" userId="0e008243-be41-4809-a9b0-9e757113c874" providerId="ADAL" clId="{86A05A43-2462-403C-B5BA-3F0FFCC52AB9}" dt="2021-05-28T16:31:54.993" v="662" actId="20577"/>
        <pc:sldMkLst>
          <pc:docMk/>
          <pc:sldMk cId="1491551631" sldId="274"/>
        </pc:sldMkLst>
      </pc:sldChg>
      <pc:sldChg chg="modNotesTx">
        <pc:chgData name="Amanda Baushke" userId="0e008243-be41-4809-a9b0-9e757113c874" providerId="ADAL" clId="{86A05A43-2462-403C-B5BA-3F0FFCC52AB9}" dt="2021-05-28T16:43:25.711" v="936" actId="20577"/>
        <pc:sldMkLst>
          <pc:docMk/>
          <pc:sldMk cId="2059918570" sldId="298"/>
        </pc:sldMkLst>
      </pc:sldChg>
      <pc:sldChg chg="modNotesTx">
        <pc:chgData name="Amanda Baushke" userId="0e008243-be41-4809-a9b0-9e757113c874" providerId="ADAL" clId="{86A05A43-2462-403C-B5BA-3F0FFCC52AB9}" dt="2021-05-28T17:06:32.918" v="1800" actId="6549"/>
        <pc:sldMkLst>
          <pc:docMk/>
          <pc:sldMk cId="502863969" sldId="300"/>
        </pc:sldMkLst>
      </pc:sldChg>
      <pc:sldChg chg="modNotesTx">
        <pc:chgData name="Amanda Baushke" userId="0e008243-be41-4809-a9b0-9e757113c874" providerId="ADAL" clId="{86A05A43-2462-403C-B5BA-3F0FFCC52AB9}" dt="2021-05-28T16:54:44.337" v="1349" actId="20577"/>
        <pc:sldMkLst>
          <pc:docMk/>
          <pc:sldMk cId="1968127787" sldId="301"/>
        </pc:sldMkLst>
      </pc:sldChg>
      <pc:sldChg chg="modNotesTx">
        <pc:chgData name="Amanda Baushke" userId="0e008243-be41-4809-a9b0-9e757113c874" providerId="ADAL" clId="{86A05A43-2462-403C-B5BA-3F0FFCC52AB9}" dt="2021-05-28T17:11:15.602" v="2000" actId="6549"/>
        <pc:sldMkLst>
          <pc:docMk/>
          <pc:sldMk cId="3352803824" sldId="302"/>
        </pc:sldMkLst>
      </pc:sldChg>
      <pc:sldChg chg="modNotesTx">
        <pc:chgData name="Amanda Baushke" userId="0e008243-be41-4809-a9b0-9e757113c874" providerId="ADAL" clId="{86A05A43-2462-403C-B5BA-3F0FFCC52AB9}" dt="2021-05-28T16:58:06.878" v="1478" actId="6549"/>
        <pc:sldMkLst>
          <pc:docMk/>
          <pc:sldMk cId="1770896070" sldId="303"/>
        </pc:sldMkLst>
      </pc:sldChg>
      <pc:sldChg chg="modNotesTx">
        <pc:chgData name="Amanda Baushke" userId="0e008243-be41-4809-a9b0-9e757113c874" providerId="ADAL" clId="{86A05A43-2462-403C-B5BA-3F0FFCC52AB9}" dt="2021-05-28T16:07:36.813" v="53" actId="20577"/>
        <pc:sldMkLst>
          <pc:docMk/>
          <pc:sldMk cId="15945970" sldId="306"/>
        </pc:sldMkLst>
      </pc:sldChg>
      <pc:sldChg chg="modNotesTx">
        <pc:chgData name="Amanda Baushke" userId="0e008243-be41-4809-a9b0-9e757113c874" providerId="ADAL" clId="{86A05A43-2462-403C-B5BA-3F0FFCC52AB9}" dt="2021-05-28T16:12:19.807" v="118" actId="20577"/>
        <pc:sldMkLst>
          <pc:docMk/>
          <pc:sldMk cId="574754935" sldId="307"/>
        </pc:sldMkLst>
      </pc:sldChg>
      <pc:sldChg chg="modNotesTx">
        <pc:chgData name="Amanda Baushke" userId="0e008243-be41-4809-a9b0-9e757113c874" providerId="ADAL" clId="{86A05A43-2462-403C-B5BA-3F0FFCC52AB9}" dt="2021-05-28T16:27:39.529" v="587" actId="20577"/>
        <pc:sldMkLst>
          <pc:docMk/>
          <pc:sldMk cId="4161088308" sldId="308"/>
        </pc:sldMkLst>
      </pc:sldChg>
      <pc:sldChg chg="delCm modNotesTx">
        <pc:chgData name="Amanda Baushke" userId="0e008243-be41-4809-a9b0-9e757113c874" providerId="ADAL" clId="{86A05A43-2462-403C-B5BA-3F0FFCC52AB9}" dt="2021-05-28T16:23:20.597" v="508" actId="6549"/>
        <pc:sldMkLst>
          <pc:docMk/>
          <pc:sldMk cId="1656405" sldId="309"/>
        </pc:sldMkLst>
      </pc:sldChg>
      <pc:sldChg chg="modSp mod modNotesTx">
        <pc:chgData name="Amanda Baushke" userId="0e008243-be41-4809-a9b0-9e757113c874" providerId="ADAL" clId="{86A05A43-2462-403C-B5BA-3F0FFCC52AB9}" dt="2021-05-28T16:24:21.618" v="515" actId="6549"/>
        <pc:sldMkLst>
          <pc:docMk/>
          <pc:sldMk cId="3994450050" sldId="311"/>
        </pc:sldMkLst>
        <pc:spChg chg="mod">
          <ac:chgData name="Amanda Baushke" userId="0e008243-be41-4809-a9b0-9e757113c874" providerId="ADAL" clId="{86A05A43-2462-403C-B5BA-3F0FFCC52AB9}" dt="2021-05-28T16:23:39.847" v="509" actId="1076"/>
          <ac:spMkLst>
            <pc:docMk/>
            <pc:sldMk cId="3994450050" sldId="311"/>
            <ac:spMk id="5" creationId="{485803F5-C725-4EF8-948A-DC9115A59C55}"/>
          </ac:spMkLst>
        </pc:spChg>
      </pc:sldChg>
      <pc:sldChg chg="modNotesTx">
        <pc:chgData name="Amanda Baushke" userId="0e008243-be41-4809-a9b0-9e757113c874" providerId="ADAL" clId="{86A05A43-2462-403C-B5BA-3F0FFCC52AB9}" dt="2021-05-28T17:01:22.812" v="1606" actId="20577"/>
        <pc:sldMkLst>
          <pc:docMk/>
          <pc:sldMk cId="2626949062" sldId="312"/>
        </pc:sldMkLst>
      </pc:sldChg>
      <pc:sldChg chg="modNotesTx">
        <pc:chgData name="Amanda Baushke" userId="0e008243-be41-4809-a9b0-9e757113c874" providerId="ADAL" clId="{86A05A43-2462-403C-B5BA-3F0FFCC52AB9}" dt="2021-05-28T17:16:01.744" v="2105" actId="20577"/>
        <pc:sldMkLst>
          <pc:docMk/>
          <pc:sldMk cId="4085544677" sldId="313"/>
        </pc:sldMkLst>
      </pc:sldChg>
      <pc:sldChg chg="modNotesTx">
        <pc:chgData name="Amanda Baushke" userId="0e008243-be41-4809-a9b0-9e757113c874" providerId="ADAL" clId="{86A05A43-2462-403C-B5BA-3F0FFCC52AB9}" dt="2021-05-28T16:29:02.977" v="603" actId="20577"/>
        <pc:sldMkLst>
          <pc:docMk/>
          <pc:sldMk cId="665919451" sldId="314"/>
        </pc:sldMkLst>
      </pc:sldChg>
      <pc:sldChg chg="modNotesTx">
        <pc:chgData name="Amanda Baushke" userId="0e008243-be41-4809-a9b0-9e757113c874" providerId="ADAL" clId="{86A05A43-2462-403C-B5BA-3F0FFCC52AB9}" dt="2021-05-28T16:49:44.713" v="1116" actId="20577"/>
        <pc:sldMkLst>
          <pc:docMk/>
          <pc:sldMk cId="2130918144" sldId="315"/>
        </pc:sldMkLst>
      </pc:sldChg>
      <pc:sldChg chg="modNotesTx">
        <pc:chgData name="Amanda Baushke" userId="0e008243-be41-4809-a9b0-9e757113c874" providerId="ADAL" clId="{86A05A43-2462-403C-B5BA-3F0FFCC52AB9}" dt="2021-05-28T17:15:35.849" v="2103" actId="20577"/>
        <pc:sldMkLst>
          <pc:docMk/>
          <pc:sldMk cId="2964602145" sldId="316"/>
        </pc:sldMkLst>
      </pc:sldChg>
      <pc:sldChg chg="modNotesTx">
        <pc:chgData name="Amanda Baushke" userId="0e008243-be41-4809-a9b0-9e757113c874" providerId="ADAL" clId="{86A05A43-2462-403C-B5BA-3F0FFCC52AB9}" dt="2021-05-28T17:02:55.466" v="1690" actId="6549"/>
        <pc:sldMkLst>
          <pc:docMk/>
          <pc:sldMk cId="987913886" sldId="317"/>
        </pc:sldMkLst>
      </pc:sldChg>
      <pc:sldChg chg="modNotesTx">
        <pc:chgData name="Amanda Baushke" userId="0e008243-be41-4809-a9b0-9e757113c874" providerId="ADAL" clId="{86A05A43-2462-403C-B5BA-3F0FFCC52AB9}" dt="2021-05-28T16:18:57.118" v="351" actId="6549"/>
        <pc:sldMkLst>
          <pc:docMk/>
          <pc:sldMk cId="4204097173" sldId="318"/>
        </pc:sldMkLst>
      </pc:sldChg>
    </pc:docChg>
  </pc:docChgLst>
  <pc:docChgLst>
    <pc:chgData name="Kai Hillberry" userId="S::kai@mymasterpieceliving.com::a7357a97-e640-4b44-8fcb-12882f8677f1" providerId="AD" clId="Web-{A7FCAE34-B1F0-ADBD-CF42-A545AEAA6370}"/>
    <pc:docChg chg="modSld">
      <pc:chgData name="Kai Hillberry" userId="S::kai@mymasterpieceliving.com::a7357a97-e640-4b44-8fcb-12882f8677f1" providerId="AD" clId="Web-{A7FCAE34-B1F0-ADBD-CF42-A545AEAA6370}" dt="2021-05-18T14:50:20.895" v="4" actId="20577"/>
      <pc:docMkLst>
        <pc:docMk/>
      </pc:docMkLst>
      <pc:sldChg chg="modSp">
        <pc:chgData name="Kai Hillberry" userId="S::kai@mymasterpieceliving.com::a7357a97-e640-4b44-8fcb-12882f8677f1" providerId="AD" clId="Web-{A7FCAE34-B1F0-ADBD-CF42-A545AEAA6370}" dt="2021-05-18T14:50:09.535" v="2" actId="20577"/>
        <pc:sldMkLst>
          <pc:docMk/>
          <pc:sldMk cId="15945970" sldId="306"/>
        </pc:sldMkLst>
        <pc:spChg chg="mod">
          <ac:chgData name="Kai Hillberry" userId="S::kai@mymasterpieceliving.com::a7357a97-e640-4b44-8fcb-12882f8677f1" providerId="AD" clId="Web-{A7FCAE34-B1F0-ADBD-CF42-A545AEAA6370}" dt="2021-05-18T14:50:09.535" v="2" actId="20577"/>
          <ac:spMkLst>
            <pc:docMk/>
            <pc:sldMk cId="15945970" sldId="306"/>
            <ac:spMk id="13" creationId="{56A49F65-9FDA-FC49-8450-16A01AC2E825}"/>
          </ac:spMkLst>
        </pc:spChg>
      </pc:sldChg>
      <pc:sldChg chg="modSp">
        <pc:chgData name="Kai Hillberry" userId="S::kai@mymasterpieceliving.com::a7357a97-e640-4b44-8fcb-12882f8677f1" providerId="AD" clId="Web-{A7FCAE34-B1F0-ADBD-CF42-A545AEAA6370}" dt="2021-05-18T14:50:20.895" v="4" actId="20577"/>
        <pc:sldMkLst>
          <pc:docMk/>
          <pc:sldMk cId="574754935" sldId="307"/>
        </pc:sldMkLst>
        <pc:spChg chg="mod">
          <ac:chgData name="Kai Hillberry" userId="S::kai@mymasterpieceliving.com::a7357a97-e640-4b44-8fcb-12882f8677f1" providerId="AD" clId="Web-{A7FCAE34-B1F0-ADBD-CF42-A545AEAA6370}" dt="2021-05-18T14:50:20.895" v="4" actId="20577"/>
          <ac:spMkLst>
            <pc:docMk/>
            <pc:sldMk cId="574754935" sldId="307"/>
            <ac:spMk id="7" creationId="{AB33320C-2397-B24F-8E04-FE9F9C11F9EE}"/>
          </ac:spMkLst>
        </pc:spChg>
      </pc:sldChg>
    </pc:docChg>
  </pc:docChgLst>
  <pc:docChgLst>
    <pc:chgData name="Pat Lewis" userId="3fa7cb04-f1bc-4f93-9826-13d18da51483" providerId="ADAL" clId="{81AE5CA6-1DCD-4818-8630-00A75B61B337}"/>
    <pc:docChg chg="custSel modSld">
      <pc:chgData name="Pat Lewis" userId="3fa7cb04-f1bc-4f93-9826-13d18da51483" providerId="ADAL" clId="{81AE5CA6-1DCD-4818-8630-00A75B61B337}" dt="2021-04-27T14:42:28.050" v="1431" actId="113"/>
      <pc:docMkLst>
        <pc:docMk/>
      </pc:docMkLst>
      <pc:sldChg chg="modNotesTx">
        <pc:chgData name="Pat Lewis" userId="3fa7cb04-f1bc-4f93-9826-13d18da51483" providerId="ADAL" clId="{81AE5CA6-1DCD-4818-8630-00A75B61B337}" dt="2021-04-27T14:34:16.480" v="1370" actId="2711"/>
        <pc:sldMkLst>
          <pc:docMk/>
          <pc:sldMk cId="1016799269" sldId="257"/>
        </pc:sldMkLst>
      </pc:sldChg>
      <pc:sldChg chg="modSp mod modNotesTx">
        <pc:chgData name="Pat Lewis" userId="3fa7cb04-f1bc-4f93-9826-13d18da51483" providerId="ADAL" clId="{81AE5CA6-1DCD-4818-8630-00A75B61B337}" dt="2021-04-27T14:39:32.166" v="1408" actId="6549"/>
        <pc:sldMkLst>
          <pc:docMk/>
          <pc:sldMk cId="326973418" sldId="268"/>
        </pc:sldMkLst>
        <pc:spChg chg="mod">
          <ac:chgData name="Pat Lewis" userId="3fa7cb04-f1bc-4f93-9826-13d18da51483" providerId="ADAL" clId="{81AE5CA6-1DCD-4818-8630-00A75B61B337}" dt="2021-04-26T23:39:11.058" v="469" actId="14100"/>
          <ac:spMkLst>
            <pc:docMk/>
            <pc:sldMk cId="326973418" sldId="268"/>
            <ac:spMk id="19" creationId="{E4AA0726-B4A5-4034-9E66-0A4DE559B395}"/>
          </ac:spMkLst>
        </pc:spChg>
        <pc:spChg chg="mod">
          <ac:chgData name="Pat Lewis" userId="3fa7cb04-f1bc-4f93-9826-13d18da51483" providerId="ADAL" clId="{81AE5CA6-1DCD-4818-8630-00A75B61B337}" dt="2021-04-26T23:39:20.118" v="470" actId="20577"/>
          <ac:spMkLst>
            <pc:docMk/>
            <pc:sldMk cId="326973418" sldId="268"/>
            <ac:spMk id="20" creationId="{28523EEF-4B8B-49A0-A8E0-32EA51F9F592}"/>
          </ac:spMkLst>
        </pc:spChg>
      </pc:sldChg>
      <pc:sldChg chg="modNotesTx">
        <pc:chgData name="Pat Lewis" userId="3fa7cb04-f1bc-4f93-9826-13d18da51483" providerId="ADAL" clId="{81AE5CA6-1DCD-4818-8630-00A75B61B337}" dt="2021-04-27T14:38:39.653" v="1402" actId="6549"/>
        <pc:sldMkLst>
          <pc:docMk/>
          <pc:sldMk cId="1491551631" sldId="274"/>
        </pc:sldMkLst>
      </pc:sldChg>
      <pc:sldChg chg="modNotesTx">
        <pc:chgData name="Pat Lewis" userId="3fa7cb04-f1bc-4f93-9826-13d18da51483" providerId="ADAL" clId="{81AE5CA6-1DCD-4818-8630-00A75B61B337}" dt="2021-04-27T14:38:18.085" v="1398" actId="2711"/>
        <pc:sldMkLst>
          <pc:docMk/>
          <pc:sldMk cId="2286424129" sldId="283"/>
        </pc:sldMkLst>
      </pc:sldChg>
      <pc:sldChg chg="modSp mod modNotesTx">
        <pc:chgData name="Pat Lewis" userId="3fa7cb04-f1bc-4f93-9826-13d18da51483" providerId="ADAL" clId="{81AE5CA6-1DCD-4818-8630-00A75B61B337}" dt="2021-04-27T14:39:07.150" v="1405" actId="2711"/>
        <pc:sldMkLst>
          <pc:docMk/>
          <pc:sldMk cId="2059918570" sldId="298"/>
        </pc:sldMkLst>
        <pc:spChg chg="mod">
          <ac:chgData name="Pat Lewis" userId="3fa7cb04-f1bc-4f93-9826-13d18da51483" providerId="ADAL" clId="{81AE5CA6-1DCD-4818-8630-00A75B61B337}" dt="2021-04-26T23:38:32.900" v="468" actId="1076"/>
          <ac:spMkLst>
            <pc:docMk/>
            <pc:sldMk cId="2059918570" sldId="298"/>
            <ac:spMk id="10" creationId="{3627D508-1E2B-4FDC-891F-B2AC06EDF649}"/>
          </ac:spMkLst>
        </pc:spChg>
      </pc:sldChg>
      <pc:sldChg chg="modNotesTx">
        <pc:chgData name="Pat Lewis" userId="3fa7cb04-f1bc-4f93-9826-13d18da51483" providerId="ADAL" clId="{81AE5CA6-1DCD-4818-8630-00A75B61B337}" dt="2021-04-27T14:41:33.422" v="1426" actId="6549"/>
        <pc:sldMkLst>
          <pc:docMk/>
          <pc:sldMk cId="502863969" sldId="300"/>
        </pc:sldMkLst>
      </pc:sldChg>
      <pc:sldChg chg="modNotesTx">
        <pc:chgData name="Pat Lewis" userId="3fa7cb04-f1bc-4f93-9826-13d18da51483" providerId="ADAL" clId="{81AE5CA6-1DCD-4818-8630-00A75B61B337}" dt="2021-04-27T00:27:18.608" v="1369" actId="20577"/>
        <pc:sldMkLst>
          <pc:docMk/>
          <pc:sldMk cId="1968127787" sldId="301"/>
        </pc:sldMkLst>
      </pc:sldChg>
      <pc:sldChg chg="modNotesTx">
        <pc:chgData name="Pat Lewis" userId="3fa7cb04-f1bc-4f93-9826-13d18da51483" providerId="ADAL" clId="{81AE5CA6-1DCD-4818-8630-00A75B61B337}" dt="2021-04-27T00:02:08.138" v="838" actId="2711"/>
        <pc:sldMkLst>
          <pc:docMk/>
          <pc:sldMk cId="3352803824" sldId="302"/>
        </pc:sldMkLst>
      </pc:sldChg>
      <pc:sldChg chg="modSp mod modNotesTx">
        <pc:chgData name="Pat Lewis" userId="3fa7cb04-f1bc-4f93-9826-13d18da51483" providerId="ADAL" clId="{81AE5CA6-1DCD-4818-8630-00A75B61B337}" dt="2021-04-27T14:40:17.615" v="1415" actId="20577"/>
        <pc:sldMkLst>
          <pc:docMk/>
          <pc:sldMk cId="1770896070" sldId="303"/>
        </pc:sldMkLst>
        <pc:spChg chg="mod">
          <ac:chgData name="Pat Lewis" userId="3fa7cb04-f1bc-4f93-9826-13d18da51483" providerId="ADAL" clId="{81AE5CA6-1DCD-4818-8630-00A75B61B337}" dt="2021-04-26T23:48:06.732" v="622" actId="120"/>
          <ac:spMkLst>
            <pc:docMk/>
            <pc:sldMk cId="1770896070" sldId="303"/>
            <ac:spMk id="2" creationId="{60D77A5B-0E27-4C74-96EE-091EBF904A09}"/>
          </ac:spMkLst>
        </pc:spChg>
      </pc:sldChg>
      <pc:sldChg chg="modSp mod modNotesTx">
        <pc:chgData name="Pat Lewis" userId="3fa7cb04-f1bc-4f93-9826-13d18da51483" providerId="ADAL" clId="{81AE5CA6-1DCD-4818-8630-00A75B61B337}" dt="2021-04-27T00:04:36.379" v="848" actId="113"/>
        <pc:sldMkLst>
          <pc:docMk/>
          <pc:sldMk cId="574754935" sldId="307"/>
        </pc:sldMkLst>
        <pc:spChg chg="mod">
          <ac:chgData name="Pat Lewis" userId="3fa7cb04-f1bc-4f93-9826-13d18da51483" providerId="ADAL" clId="{81AE5CA6-1DCD-4818-8630-00A75B61B337}" dt="2021-04-26T23:10:27.745" v="7" actId="255"/>
          <ac:spMkLst>
            <pc:docMk/>
            <pc:sldMk cId="574754935" sldId="307"/>
            <ac:spMk id="6" creationId="{EC3B1195-97C8-0B49-98E5-01E791C3F7E0}"/>
          </ac:spMkLst>
        </pc:spChg>
      </pc:sldChg>
      <pc:sldChg chg="modNotesTx">
        <pc:chgData name="Pat Lewis" userId="3fa7cb04-f1bc-4f93-9826-13d18da51483" providerId="ADAL" clId="{81AE5CA6-1DCD-4818-8630-00A75B61B337}" dt="2021-04-27T14:37:45.376" v="1396" actId="2711"/>
        <pc:sldMkLst>
          <pc:docMk/>
          <pc:sldMk cId="4161088308" sldId="308"/>
        </pc:sldMkLst>
      </pc:sldChg>
      <pc:sldChg chg="addCm modNotesTx">
        <pc:chgData name="Pat Lewis" userId="3fa7cb04-f1bc-4f93-9826-13d18da51483" providerId="ADAL" clId="{81AE5CA6-1DCD-4818-8630-00A75B61B337}" dt="2021-04-27T14:36:12.016" v="1384" actId="20577"/>
        <pc:sldMkLst>
          <pc:docMk/>
          <pc:sldMk cId="1656405" sldId="309"/>
        </pc:sldMkLst>
      </pc:sldChg>
      <pc:sldChg chg="modSp mod modNotesTx">
        <pc:chgData name="Pat Lewis" userId="3fa7cb04-f1bc-4f93-9826-13d18da51483" providerId="ADAL" clId="{81AE5CA6-1DCD-4818-8630-00A75B61B337}" dt="2021-04-27T14:34:49.284" v="1371" actId="2711"/>
        <pc:sldMkLst>
          <pc:docMk/>
          <pc:sldMk cId="2855175241" sldId="310"/>
        </pc:sldMkLst>
        <pc:spChg chg="mod">
          <ac:chgData name="Pat Lewis" userId="3fa7cb04-f1bc-4f93-9826-13d18da51483" providerId="ADAL" clId="{81AE5CA6-1DCD-4818-8630-00A75B61B337}" dt="2021-04-26T23:11:14.602" v="12" actId="20577"/>
          <ac:spMkLst>
            <pc:docMk/>
            <pc:sldMk cId="2855175241" sldId="310"/>
            <ac:spMk id="3" creationId="{AE0C9FAD-6580-4D7D-9239-2A16E37133F3}"/>
          </ac:spMkLst>
        </pc:spChg>
      </pc:sldChg>
      <pc:sldChg chg="modSp mod modNotesTx">
        <pc:chgData name="Pat Lewis" userId="3fa7cb04-f1bc-4f93-9826-13d18da51483" providerId="ADAL" clId="{81AE5CA6-1DCD-4818-8630-00A75B61B337}" dt="2021-04-27T14:36:33.447" v="1387" actId="113"/>
        <pc:sldMkLst>
          <pc:docMk/>
          <pc:sldMk cId="3994450050" sldId="311"/>
        </pc:sldMkLst>
        <pc:spChg chg="mod">
          <ac:chgData name="Pat Lewis" userId="3fa7cb04-f1bc-4f93-9826-13d18da51483" providerId="ADAL" clId="{81AE5CA6-1DCD-4818-8630-00A75B61B337}" dt="2021-04-26T23:22:54.118" v="170" actId="20577"/>
          <ac:spMkLst>
            <pc:docMk/>
            <pc:sldMk cId="3994450050" sldId="311"/>
            <ac:spMk id="3" creationId="{AE0C9FAD-6580-4D7D-9239-2A16E37133F3}"/>
          </ac:spMkLst>
        </pc:spChg>
      </pc:sldChg>
      <pc:sldChg chg="modNotesTx">
        <pc:chgData name="Pat Lewis" userId="3fa7cb04-f1bc-4f93-9826-13d18da51483" providerId="ADAL" clId="{81AE5CA6-1DCD-4818-8630-00A75B61B337}" dt="2021-04-27T14:40:48.935" v="1419" actId="6549"/>
        <pc:sldMkLst>
          <pc:docMk/>
          <pc:sldMk cId="2626949062" sldId="312"/>
        </pc:sldMkLst>
      </pc:sldChg>
      <pc:sldChg chg="modSp mod modNotesTx">
        <pc:chgData name="Pat Lewis" userId="3fa7cb04-f1bc-4f93-9826-13d18da51483" providerId="ADAL" clId="{81AE5CA6-1DCD-4818-8630-00A75B61B337}" dt="2021-04-27T14:42:28.050" v="1431" actId="113"/>
        <pc:sldMkLst>
          <pc:docMk/>
          <pc:sldMk cId="4085544677" sldId="313"/>
        </pc:sldMkLst>
        <pc:spChg chg="mod">
          <ac:chgData name="Pat Lewis" userId="3fa7cb04-f1bc-4f93-9826-13d18da51483" providerId="ADAL" clId="{81AE5CA6-1DCD-4818-8630-00A75B61B337}" dt="2021-04-27T00:02:58.743" v="842" actId="20577"/>
          <ac:spMkLst>
            <pc:docMk/>
            <pc:sldMk cId="4085544677" sldId="313"/>
            <ac:spMk id="28" creationId="{9893D49F-5898-42F8-9A9D-CA599FFC105D}"/>
          </ac:spMkLst>
        </pc:spChg>
      </pc:sldChg>
      <pc:sldChg chg="modNotesTx">
        <pc:chgData name="Pat Lewis" userId="3fa7cb04-f1bc-4f93-9826-13d18da51483" providerId="ADAL" clId="{81AE5CA6-1DCD-4818-8630-00A75B61B337}" dt="2021-04-27T14:38:01.281" v="1397" actId="2711"/>
        <pc:sldMkLst>
          <pc:docMk/>
          <pc:sldMk cId="665919451" sldId="314"/>
        </pc:sldMkLst>
      </pc:sldChg>
      <pc:sldChg chg="modNotesTx">
        <pc:chgData name="Pat Lewis" userId="3fa7cb04-f1bc-4f93-9826-13d18da51483" providerId="ADAL" clId="{81AE5CA6-1DCD-4818-8630-00A75B61B337}" dt="2021-04-27T14:39:55.427" v="1409" actId="2711"/>
        <pc:sldMkLst>
          <pc:docMk/>
          <pc:sldMk cId="2130918144" sldId="315"/>
        </pc:sldMkLst>
      </pc:sldChg>
    </pc:docChg>
  </pc:docChgLst>
  <pc:docChgLst>
    <pc:chgData name="Amanda Baushke" userId="0e008243-be41-4809-a9b0-9e757113c874" providerId="ADAL" clId="{254112B9-5851-436B-BF42-65ED18C93D64}"/>
    <pc:docChg chg="modSld">
      <pc:chgData name="Amanda Baushke" userId="0e008243-be41-4809-a9b0-9e757113c874" providerId="ADAL" clId="{254112B9-5851-436B-BF42-65ED18C93D64}" dt="2021-05-20T17:03:48.257" v="22" actId="1076"/>
      <pc:docMkLst>
        <pc:docMk/>
      </pc:docMkLst>
      <pc:sldChg chg="addSp modSp mod">
        <pc:chgData name="Amanda Baushke" userId="0e008243-be41-4809-a9b0-9e757113c874" providerId="ADAL" clId="{254112B9-5851-436B-BF42-65ED18C93D64}" dt="2021-05-20T17:03:48.257" v="22" actId="1076"/>
        <pc:sldMkLst>
          <pc:docMk/>
          <pc:sldMk cId="1016799269" sldId="257"/>
        </pc:sldMkLst>
        <pc:spChg chg="add mod">
          <ac:chgData name="Amanda Baushke" userId="0e008243-be41-4809-a9b0-9e757113c874" providerId="ADAL" clId="{254112B9-5851-436B-BF42-65ED18C93D64}" dt="2021-05-20T17:03:48.257" v="22" actId="1076"/>
          <ac:spMkLst>
            <pc:docMk/>
            <pc:sldMk cId="1016799269" sldId="257"/>
            <ac:spMk id="4" creationId="{57A9C1DA-716B-4029-B93A-876863C5191F}"/>
          </ac:spMkLst>
        </pc:spChg>
        <pc:spChg chg="mod">
          <ac:chgData name="Amanda Baushke" userId="0e008243-be41-4809-a9b0-9e757113c874" providerId="ADAL" clId="{254112B9-5851-436B-BF42-65ED18C93D64}" dt="2021-05-20T17:02:47.194" v="0" actId="207"/>
          <ac:spMkLst>
            <pc:docMk/>
            <pc:sldMk cId="1016799269" sldId="257"/>
            <ac:spMk id="10" creationId="{1A198A42-B372-4522-AAAE-51C1CC2155FF}"/>
          </ac:spMkLst>
        </pc:spChg>
      </pc:sldChg>
    </pc:docChg>
  </pc:docChgLst>
  <pc:docChgLst>
    <pc:chgData name="Kai Hillberry" userId="S::kai@mymasterpieceliving.com::a7357a97-e640-4b44-8fcb-12882f8677f1" providerId="AD" clId="Web-{97B426EA-4B9A-2615-4596-2E6E5D6E4DCE}"/>
    <pc:docChg chg="modSld">
      <pc:chgData name="Kai Hillberry" userId="S::kai@mymasterpieceliving.com::a7357a97-e640-4b44-8fcb-12882f8677f1" providerId="AD" clId="Web-{97B426EA-4B9A-2615-4596-2E6E5D6E4DCE}" dt="2021-05-25T20:43:25.792" v="11"/>
      <pc:docMkLst>
        <pc:docMk/>
      </pc:docMkLst>
      <pc:sldChg chg="modNotes">
        <pc:chgData name="Kai Hillberry" userId="S::kai@mymasterpieceliving.com::a7357a97-e640-4b44-8fcb-12882f8677f1" providerId="AD" clId="Web-{97B426EA-4B9A-2615-4596-2E6E5D6E4DCE}" dt="2021-05-25T20:43:25.792" v="11"/>
        <pc:sldMkLst>
          <pc:docMk/>
          <pc:sldMk cId="4161088308" sldId="308"/>
        </pc:sldMkLst>
      </pc:sldChg>
      <pc:sldChg chg="modNotes">
        <pc:chgData name="Kai Hillberry" userId="S::kai@mymasterpieceliving.com::a7357a97-e640-4b44-8fcb-12882f8677f1" providerId="AD" clId="Web-{97B426EA-4B9A-2615-4596-2E6E5D6E4DCE}" dt="2021-05-25T20:42:24.916" v="5"/>
        <pc:sldMkLst>
          <pc:docMk/>
          <pc:sldMk cId="3994450050" sldId="311"/>
        </pc:sldMkLst>
      </pc:sldChg>
    </pc:docChg>
  </pc:docChgLst>
  <pc:docChgLst>
    <pc:chgData name="Kai Hillberry" userId="a7357a97-e640-4b44-8fcb-12882f8677f1" providerId="ADAL" clId="{3E5D3FDF-C555-4320-ADFA-6B1E310C434D}"/>
    <pc:docChg chg="undo redo custSel addSld delSld modSld sldOrd">
      <pc:chgData name="Kai Hillberry" userId="a7357a97-e640-4b44-8fcb-12882f8677f1" providerId="ADAL" clId="{3E5D3FDF-C555-4320-ADFA-6B1E310C434D}" dt="2021-05-28T14:59:45.638" v="13618" actId="313"/>
      <pc:docMkLst>
        <pc:docMk/>
      </pc:docMkLst>
      <pc:sldChg chg="modSp mod modNotesTx">
        <pc:chgData name="Kai Hillberry" userId="a7357a97-e640-4b44-8fcb-12882f8677f1" providerId="ADAL" clId="{3E5D3FDF-C555-4320-ADFA-6B1E310C434D}" dt="2021-05-26T21:05:21.845" v="12935" actId="20577"/>
        <pc:sldMkLst>
          <pc:docMk/>
          <pc:sldMk cId="1016799269" sldId="257"/>
        </pc:sldMkLst>
        <pc:spChg chg="mod">
          <ac:chgData name="Kai Hillberry" userId="a7357a97-e640-4b44-8fcb-12882f8677f1" providerId="ADAL" clId="{3E5D3FDF-C555-4320-ADFA-6B1E310C434D}" dt="2021-05-26T21:05:21.845" v="12935" actId="20577"/>
          <ac:spMkLst>
            <pc:docMk/>
            <pc:sldMk cId="1016799269" sldId="257"/>
            <ac:spMk id="10" creationId="{1A198A42-B372-4522-AAAE-51C1CC2155FF}"/>
          </ac:spMkLst>
        </pc:spChg>
      </pc:sldChg>
      <pc:sldChg chg="modSp modAnim modNotesTx">
        <pc:chgData name="Kai Hillberry" userId="a7357a97-e640-4b44-8fcb-12882f8677f1" providerId="ADAL" clId="{3E5D3FDF-C555-4320-ADFA-6B1E310C434D}" dt="2021-05-26T21:05:39.978" v="12953" actId="20577"/>
        <pc:sldMkLst>
          <pc:docMk/>
          <pc:sldMk cId="1044886766" sldId="259"/>
        </pc:sldMkLst>
        <pc:spChg chg="mod">
          <ac:chgData name="Kai Hillberry" userId="a7357a97-e640-4b44-8fcb-12882f8677f1" providerId="ADAL" clId="{3E5D3FDF-C555-4320-ADFA-6B1E310C434D}" dt="2021-05-21T00:24:59.873" v="1758" actId="20577"/>
          <ac:spMkLst>
            <pc:docMk/>
            <pc:sldMk cId="1044886766" sldId="259"/>
            <ac:spMk id="22" creationId="{0F0B648E-5066-4B32-94C8-12FDCBF9D1B6}"/>
          </ac:spMkLst>
        </pc:spChg>
        <pc:spChg chg="mod">
          <ac:chgData name="Kai Hillberry" userId="a7357a97-e640-4b44-8fcb-12882f8677f1" providerId="ADAL" clId="{3E5D3FDF-C555-4320-ADFA-6B1E310C434D}" dt="2021-05-18T20:35:36.297" v="134" actId="20577"/>
          <ac:spMkLst>
            <pc:docMk/>
            <pc:sldMk cId="1044886766" sldId="259"/>
            <ac:spMk id="25" creationId="{65C4E449-4794-464D-A791-4DEC98F27C92}"/>
          </ac:spMkLst>
        </pc:spChg>
        <pc:spChg chg="mod">
          <ac:chgData name="Kai Hillberry" userId="a7357a97-e640-4b44-8fcb-12882f8677f1" providerId="ADAL" clId="{3E5D3FDF-C555-4320-ADFA-6B1E310C434D}" dt="2021-05-20T21:12:15.361" v="1693" actId="20577"/>
          <ac:spMkLst>
            <pc:docMk/>
            <pc:sldMk cId="1044886766" sldId="259"/>
            <ac:spMk id="28" creationId="{9893D49F-5898-42F8-9A9D-CA599FFC105D}"/>
          </ac:spMkLst>
        </pc:spChg>
      </pc:sldChg>
      <pc:sldChg chg="modNotesTx">
        <pc:chgData name="Kai Hillberry" userId="a7357a97-e640-4b44-8fcb-12882f8677f1" providerId="ADAL" clId="{3E5D3FDF-C555-4320-ADFA-6B1E310C434D}" dt="2021-05-28T14:59:45.638" v="13618" actId="313"/>
        <pc:sldMkLst>
          <pc:docMk/>
          <pc:sldMk cId="3773904636" sldId="265"/>
        </pc:sldMkLst>
      </pc:sldChg>
      <pc:sldChg chg="modSp mod modAnim modNotesTx">
        <pc:chgData name="Kai Hillberry" userId="a7357a97-e640-4b44-8fcb-12882f8677f1" providerId="ADAL" clId="{3E5D3FDF-C555-4320-ADFA-6B1E310C434D}" dt="2021-05-28T14:23:54.084" v="13136" actId="20577"/>
        <pc:sldMkLst>
          <pc:docMk/>
          <pc:sldMk cId="326973418" sldId="268"/>
        </pc:sldMkLst>
        <pc:spChg chg="mod">
          <ac:chgData name="Kai Hillberry" userId="a7357a97-e640-4b44-8fcb-12882f8677f1" providerId="ADAL" clId="{3E5D3FDF-C555-4320-ADFA-6B1E310C434D}" dt="2021-05-21T19:26:13.783" v="6965" actId="255"/>
          <ac:spMkLst>
            <pc:docMk/>
            <pc:sldMk cId="326973418" sldId="268"/>
            <ac:spMk id="20" creationId="{28523EEF-4B8B-49A0-A8E0-32EA51F9F592}"/>
          </ac:spMkLst>
        </pc:spChg>
      </pc:sldChg>
      <pc:sldChg chg="modSp mod modAnim modNotesTx">
        <pc:chgData name="Kai Hillberry" userId="a7357a97-e640-4b44-8fcb-12882f8677f1" providerId="ADAL" clId="{3E5D3FDF-C555-4320-ADFA-6B1E310C434D}" dt="2021-05-23T18:51:06.927" v="12699" actId="1076"/>
        <pc:sldMkLst>
          <pc:docMk/>
          <pc:sldMk cId="1491551631" sldId="274"/>
        </pc:sldMkLst>
        <pc:spChg chg="mod">
          <ac:chgData name="Kai Hillberry" userId="a7357a97-e640-4b44-8fcb-12882f8677f1" providerId="ADAL" clId="{3E5D3FDF-C555-4320-ADFA-6B1E310C434D}" dt="2021-05-21T18:32:25.568" v="5029" actId="1076"/>
          <ac:spMkLst>
            <pc:docMk/>
            <pc:sldMk cId="1491551631" sldId="274"/>
            <ac:spMk id="2" creationId="{60D77A5B-0E27-4C74-96EE-091EBF904A09}"/>
          </ac:spMkLst>
        </pc:spChg>
        <pc:spChg chg="mod">
          <ac:chgData name="Kai Hillberry" userId="a7357a97-e640-4b44-8fcb-12882f8677f1" providerId="ADAL" clId="{3E5D3FDF-C555-4320-ADFA-6B1E310C434D}" dt="2021-05-23T18:51:06.927" v="12699" actId="1076"/>
          <ac:spMkLst>
            <pc:docMk/>
            <pc:sldMk cId="1491551631" sldId="274"/>
            <ac:spMk id="6" creationId="{59F7E2ED-89C0-437E-AA04-82D5F68F8E3D}"/>
          </ac:spMkLst>
        </pc:spChg>
      </pc:sldChg>
      <pc:sldChg chg="modSp mod modNotesTx">
        <pc:chgData name="Kai Hillberry" userId="a7357a97-e640-4b44-8fcb-12882f8677f1" providerId="ADAL" clId="{3E5D3FDF-C555-4320-ADFA-6B1E310C434D}" dt="2021-05-26T21:04:36.970" v="12919" actId="122"/>
        <pc:sldMkLst>
          <pc:docMk/>
          <pc:sldMk cId="2286424129" sldId="283"/>
        </pc:sldMkLst>
        <pc:spChg chg="mod">
          <ac:chgData name="Kai Hillberry" userId="a7357a97-e640-4b44-8fcb-12882f8677f1" providerId="ADAL" clId="{3E5D3FDF-C555-4320-ADFA-6B1E310C434D}" dt="2021-05-26T21:04:36.970" v="12919" actId="122"/>
          <ac:spMkLst>
            <pc:docMk/>
            <pc:sldMk cId="2286424129" sldId="283"/>
            <ac:spMk id="10" creationId="{F928027A-D02C-42DD-A1AA-1557398B2056}"/>
          </ac:spMkLst>
        </pc:spChg>
      </pc:sldChg>
      <pc:sldChg chg="modSp modAnim modNotesTx">
        <pc:chgData name="Kai Hillberry" userId="a7357a97-e640-4b44-8fcb-12882f8677f1" providerId="ADAL" clId="{3E5D3FDF-C555-4320-ADFA-6B1E310C434D}" dt="2021-05-28T14:12:58.636" v="13118" actId="20577"/>
        <pc:sldMkLst>
          <pc:docMk/>
          <pc:sldMk cId="2059918570" sldId="298"/>
        </pc:sldMkLst>
        <pc:spChg chg="mod">
          <ac:chgData name="Kai Hillberry" userId="a7357a97-e640-4b44-8fcb-12882f8677f1" providerId="ADAL" clId="{3E5D3FDF-C555-4320-ADFA-6B1E310C434D}" dt="2021-05-21T19:14:38.216" v="6592" actId="255"/>
          <ac:spMkLst>
            <pc:docMk/>
            <pc:sldMk cId="2059918570" sldId="298"/>
            <ac:spMk id="6" creationId="{59F7E2ED-89C0-437E-AA04-82D5F68F8E3D}"/>
          </ac:spMkLst>
        </pc:spChg>
      </pc:sldChg>
      <pc:sldChg chg="modSp modAnim modNotesTx">
        <pc:chgData name="Kai Hillberry" userId="a7357a97-e640-4b44-8fcb-12882f8677f1" providerId="ADAL" clId="{3E5D3FDF-C555-4320-ADFA-6B1E310C434D}" dt="2021-05-23T18:52:36.094" v="12744"/>
        <pc:sldMkLst>
          <pc:docMk/>
          <pc:sldMk cId="502863969" sldId="300"/>
        </pc:sldMkLst>
        <pc:spChg chg="mod">
          <ac:chgData name="Kai Hillberry" userId="a7357a97-e640-4b44-8fcb-12882f8677f1" providerId="ADAL" clId="{3E5D3FDF-C555-4320-ADFA-6B1E310C434D}" dt="2021-05-23T16:56:15.394" v="9996" actId="20577"/>
          <ac:spMkLst>
            <pc:docMk/>
            <pc:sldMk cId="502863969" sldId="300"/>
            <ac:spMk id="4" creationId="{320F8D9A-C58D-4664-BB21-EF61DA72CA52}"/>
          </ac:spMkLst>
        </pc:spChg>
      </pc:sldChg>
      <pc:sldChg chg="modSp mod ord modNotesTx">
        <pc:chgData name="Kai Hillberry" userId="a7357a97-e640-4b44-8fcb-12882f8677f1" providerId="ADAL" clId="{3E5D3FDF-C555-4320-ADFA-6B1E310C434D}" dt="2021-05-28T14:24:54.765" v="13137" actId="20577"/>
        <pc:sldMkLst>
          <pc:docMk/>
          <pc:sldMk cId="1968127787" sldId="301"/>
        </pc:sldMkLst>
        <pc:spChg chg="mod">
          <ac:chgData name="Kai Hillberry" userId="a7357a97-e640-4b44-8fcb-12882f8677f1" providerId="ADAL" clId="{3E5D3FDF-C555-4320-ADFA-6B1E310C434D}" dt="2021-05-21T20:11:13.921" v="8099" actId="20577"/>
          <ac:spMkLst>
            <pc:docMk/>
            <pc:sldMk cId="1968127787" sldId="301"/>
            <ac:spMk id="6" creationId="{59F7E2ED-89C0-437E-AA04-82D5F68F8E3D}"/>
          </ac:spMkLst>
        </pc:spChg>
      </pc:sldChg>
      <pc:sldChg chg="modAnim modNotesTx">
        <pc:chgData name="Kai Hillberry" userId="a7357a97-e640-4b44-8fcb-12882f8677f1" providerId="ADAL" clId="{3E5D3FDF-C555-4320-ADFA-6B1E310C434D}" dt="2021-05-28T14:36:28.058" v="13397" actId="20577"/>
        <pc:sldMkLst>
          <pc:docMk/>
          <pc:sldMk cId="3352803824" sldId="302"/>
        </pc:sldMkLst>
      </pc:sldChg>
      <pc:sldChg chg="modSp mod modAnim modNotesTx">
        <pc:chgData name="Kai Hillberry" userId="a7357a97-e640-4b44-8fcb-12882f8677f1" providerId="ADAL" clId="{3E5D3FDF-C555-4320-ADFA-6B1E310C434D}" dt="2021-05-28T14:26:05.445" v="13144" actId="20577"/>
        <pc:sldMkLst>
          <pc:docMk/>
          <pc:sldMk cId="1770896070" sldId="303"/>
        </pc:sldMkLst>
        <pc:spChg chg="mod">
          <ac:chgData name="Kai Hillberry" userId="a7357a97-e640-4b44-8fcb-12882f8677f1" providerId="ADAL" clId="{3E5D3FDF-C555-4320-ADFA-6B1E310C434D}" dt="2021-05-23T16:26:11.123" v="8785" actId="20577"/>
          <ac:spMkLst>
            <pc:docMk/>
            <pc:sldMk cId="1770896070" sldId="303"/>
            <ac:spMk id="2" creationId="{60D77A5B-0E27-4C74-96EE-091EBF904A09}"/>
          </ac:spMkLst>
        </pc:spChg>
        <pc:spChg chg="mod">
          <ac:chgData name="Kai Hillberry" userId="a7357a97-e640-4b44-8fcb-12882f8677f1" providerId="ADAL" clId="{3E5D3FDF-C555-4320-ADFA-6B1E310C434D}" dt="2021-05-23T16:33:07.433" v="9312" actId="20577"/>
          <ac:spMkLst>
            <pc:docMk/>
            <pc:sldMk cId="1770896070" sldId="303"/>
            <ac:spMk id="6" creationId="{59F7E2ED-89C0-437E-AA04-82D5F68F8E3D}"/>
          </ac:spMkLst>
        </pc:spChg>
        <pc:spChg chg="mod">
          <ac:chgData name="Kai Hillberry" userId="a7357a97-e640-4b44-8fcb-12882f8677f1" providerId="ADAL" clId="{3E5D3FDF-C555-4320-ADFA-6B1E310C434D}" dt="2021-05-23T16:41:14.938" v="9444" actId="20577"/>
          <ac:spMkLst>
            <pc:docMk/>
            <pc:sldMk cId="1770896070" sldId="303"/>
            <ac:spMk id="10" creationId="{3627D508-1E2B-4FDC-891F-B2AC06EDF649}"/>
          </ac:spMkLst>
        </pc:spChg>
      </pc:sldChg>
      <pc:sldChg chg="modSp mod">
        <pc:chgData name="Kai Hillberry" userId="a7357a97-e640-4b44-8fcb-12882f8677f1" providerId="ADAL" clId="{3E5D3FDF-C555-4320-ADFA-6B1E310C434D}" dt="2021-05-18T20:34:11.647" v="39" actId="20577"/>
        <pc:sldMkLst>
          <pc:docMk/>
          <pc:sldMk cId="15945970" sldId="306"/>
        </pc:sldMkLst>
        <pc:spChg chg="mod">
          <ac:chgData name="Kai Hillberry" userId="a7357a97-e640-4b44-8fcb-12882f8677f1" providerId="ADAL" clId="{3E5D3FDF-C555-4320-ADFA-6B1E310C434D}" dt="2021-05-18T20:34:11.647" v="39" actId="20577"/>
          <ac:spMkLst>
            <pc:docMk/>
            <pc:sldMk cId="15945970" sldId="306"/>
            <ac:spMk id="13" creationId="{56A49F65-9FDA-FC49-8450-16A01AC2E825}"/>
          </ac:spMkLst>
        </pc:spChg>
      </pc:sldChg>
      <pc:sldChg chg="modSp mod modAnim modNotesTx">
        <pc:chgData name="Kai Hillberry" userId="a7357a97-e640-4b44-8fcb-12882f8677f1" providerId="ADAL" clId="{3E5D3FDF-C555-4320-ADFA-6B1E310C434D}" dt="2021-05-26T21:04:54.371" v="12925" actId="20577"/>
        <pc:sldMkLst>
          <pc:docMk/>
          <pc:sldMk cId="574754935" sldId="307"/>
        </pc:sldMkLst>
        <pc:spChg chg="mod">
          <ac:chgData name="Kai Hillberry" userId="a7357a97-e640-4b44-8fcb-12882f8677f1" providerId="ADAL" clId="{3E5D3FDF-C555-4320-ADFA-6B1E310C434D}" dt="2021-05-23T18:45:36.480" v="12320" actId="20577"/>
          <ac:spMkLst>
            <pc:docMk/>
            <pc:sldMk cId="574754935" sldId="307"/>
            <ac:spMk id="7" creationId="{AB33320C-2397-B24F-8E04-FE9F9C11F9EE}"/>
          </ac:spMkLst>
        </pc:spChg>
      </pc:sldChg>
      <pc:sldChg chg="modAnim modNotesTx">
        <pc:chgData name="Kai Hillberry" userId="a7357a97-e640-4b44-8fcb-12882f8677f1" providerId="ADAL" clId="{3E5D3FDF-C555-4320-ADFA-6B1E310C434D}" dt="2021-05-28T14:09:14.400" v="12967" actId="20577"/>
        <pc:sldMkLst>
          <pc:docMk/>
          <pc:sldMk cId="4161088308" sldId="308"/>
        </pc:sldMkLst>
      </pc:sldChg>
      <pc:sldChg chg="modSp mod modAnim modNotesTx">
        <pc:chgData name="Kai Hillberry" userId="a7357a97-e640-4b44-8fcb-12882f8677f1" providerId="ADAL" clId="{3E5D3FDF-C555-4320-ADFA-6B1E310C434D}" dt="2021-05-28T14:49:40.377" v="13567" actId="1076"/>
        <pc:sldMkLst>
          <pc:docMk/>
          <pc:sldMk cId="1656405" sldId="309"/>
        </pc:sldMkLst>
        <pc:spChg chg="mod">
          <ac:chgData name="Kai Hillberry" userId="a7357a97-e640-4b44-8fcb-12882f8677f1" providerId="ADAL" clId="{3E5D3FDF-C555-4320-ADFA-6B1E310C434D}" dt="2021-05-28T14:49:40.377" v="13567" actId="1076"/>
          <ac:spMkLst>
            <pc:docMk/>
            <pc:sldMk cId="1656405" sldId="309"/>
            <ac:spMk id="20" creationId="{28523EEF-4B8B-49A0-A8E0-32EA51F9F592}"/>
          </ac:spMkLst>
        </pc:spChg>
        <pc:spChg chg="mod">
          <ac:chgData name="Kai Hillberry" userId="a7357a97-e640-4b44-8fcb-12882f8677f1" providerId="ADAL" clId="{3E5D3FDF-C555-4320-ADFA-6B1E310C434D}" dt="2021-05-28T14:49:07.053" v="13566" actId="1076"/>
          <ac:spMkLst>
            <pc:docMk/>
            <pc:sldMk cId="1656405" sldId="309"/>
            <ac:spMk id="21" creationId="{5F8B2F90-1638-4B70-880D-C8D0922AA150}"/>
          </ac:spMkLst>
        </pc:spChg>
      </pc:sldChg>
      <pc:sldChg chg="modSp del mod modAnim modNotesTx">
        <pc:chgData name="Kai Hillberry" userId="a7357a97-e640-4b44-8fcb-12882f8677f1" providerId="ADAL" clId="{3E5D3FDF-C555-4320-ADFA-6B1E310C434D}" dt="2021-05-28T14:45:46.538" v="13504" actId="2696"/>
        <pc:sldMkLst>
          <pc:docMk/>
          <pc:sldMk cId="2855175241" sldId="310"/>
        </pc:sldMkLst>
        <pc:spChg chg="mod">
          <ac:chgData name="Kai Hillberry" userId="a7357a97-e640-4b44-8fcb-12882f8677f1" providerId="ADAL" clId="{3E5D3FDF-C555-4320-ADFA-6B1E310C434D}" dt="2021-05-18T20:53:31.533" v="1427" actId="20577"/>
          <ac:spMkLst>
            <pc:docMk/>
            <pc:sldMk cId="2855175241" sldId="310"/>
            <ac:spMk id="3" creationId="{AE0C9FAD-6580-4D7D-9239-2A16E37133F3}"/>
          </ac:spMkLst>
        </pc:spChg>
        <pc:spChg chg="mod">
          <ac:chgData name="Kai Hillberry" userId="a7357a97-e640-4b44-8fcb-12882f8677f1" providerId="ADAL" clId="{3E5D3FDF-C555-4320-ADFA-6B1E310C434D}" dt="2021-05-28T14:43:33.669" v="13412" actId="1076"/>
          <ac:spMkLst>
            <pc:docMk/>
            <pc:sldMk cId="2855175241" sldId="310"/>
            <ac:spMk id="4" creationId="{00000000-0000-0000-0000-000000000000}"/>
          </ac:spMkLst>
        </pc:spChg>
        <pc:spChg chg="mod">
          <ac:chgData name="Kai Hillberry" userId="a7357a97-e640-4b44-8fcb-12882f8677f1" providerId="ADAL" clId="{3E5D3FDF-C555-4320-ADFA-6B1E310C434D}" dt="2021-05-28T14:43:48.682" v="13414" actId="255"/>
          <ac:spMkLst>
            <pc:docMk/>
            <pc:sldMk cId="2855175241" sldId="310"/>
            <ac:spMk id="5" creationId="{485803F5-C725-4EF8-948A-DC9115A59C55}"/>
          </ac:spMkLst>
        </pc:spChg>
      </pc:sldChg>
      <pc:sldChg chg="modSp modAnim modNotesTx">
        <pc:chgData name="Kai Hillberry" userId="a7357a97-e640-4b44-8fcb-12882f8677f1" providerId="ADAL" clId="{3E5D3FDF-C555-4320-ADFA-6B1E310C434D}" dt="2021-05-28T14:08:24.225" v="12965" actId="20577"/>
        <pc:sldMkLst>
          <pc:docMk/>
          <pc:sldMk cId="3994450050" sldId="311"/>
        </pc:sldMkLst>
        <pc:spChg chg="mod">
          <ac:chgData name="Kai Hillberry" userId="a7357a97-e640-4b44-8fcb-12882f8677f1" providerId="ADAL" clId="{3E5D3FDF-C555-4320-ADFA-6B1E310C434D}" dt="2021-05-21T17:38:58.536" v="2911" actId="6549"/>
          <ac:spMkLst>
            <pc:docMk/>
            <pc:sldMk cId="3994450050" sldId="311"/>
            <ac:spMk id="3" creationId="{AE0C9FAD-6580-4D7D-9239-2A16E37133F3}"/>
          </ac:spMkLst>
        </pc:spChg>
      </pc:sldChg>
      <pc:sldChg chg="modSp mod modAnim modNotesTx">
        <pc:chgData name="Kai Hillberry" userId="a7357a97-e640-4b44-8fcb-12882f8677f1" providerId="ADAL" clId="{3E5D3FDF-C555-4320-ADFA-6B1E310C434D}" dt="2021-05-28T14:28:06.769" v="13228" actId="20577"/>
        <pc:sldMkLst>
          <pc:docMk/>
          <pc:sldMk cId="2626949062" sldId="312"/>
        </pc:sldMkLst>
        <pc:spChg chg="mod">
          <ac:chgData name="Kai Hillberry" userId="a7357a97-e640-4b44-8fcb-12882f8677f1" providerId="ADAL" clId="{3E5D3FDF-C555-4320-ADFA-6B1E310C434D}" dt="2021-05-23T16:46:21.820" v="9770" actId="113"/>
          <ac:spMkLst>
            <pc:docMk/>
            <pc:sldMk cId="2626949062" sldId="312"/>
            <ac:spMk id="6" creationId="{59F7E2ED-89C0-437E-AA04-82D5F68F8E3D}"/>
          </ac:spMkLst>
        </pc:spChg>
      </pc:sldChg>
      <pc:sldChg chg="addSp delSp modSp mod modNotesTx">
        <pc:chgData name="Kai Hillberry" userId="a7357a97-e640-4b44-8fcb-12882f8677f1" providerId="ADAL" clId="{3E5D3FDF-C555-4320-ADFA-6B1E310C434D}" dt="2021-05-26T21:36:26.507" v="12964" actId="20577"/>
        <pc:sldMkLst>
          <pc:docMk/>
          <pc:sldMk cId="4085544677" sldId="313"/>
        </pc:sldMkLst>
        <pc:spChg chg="mod">
          <ac:chgData name="Kai Hillberry" userId="a7357a97-e640-4b44-8fcb-12882f8677f1" providerId="ADAL" clId="{3E5D3FDF-C555-4320-ADFA-6B1E310C434D}" dt="2021-05-26T21:02:18.086" v="12796" actId="20577"/>
          <ac:spMkLst>
            <pc:docMk/>
            <pc:sldMk cId="4085544677" sldId="313"/>
            <ac:spMk id="22" creationId="{0F0B648E-5066-4B32-94C8-12FDCBF9D1B6}"/>
          </ac:spMkLst>
        </pc:spChg>
        <pc:spChg chg="mod">
          <ac:chgData name="Kai Hillberry" userId="a7357a97-e640-4b44-8fcb-12882f8677f1" providerId="ADAL" clId="{3E5D3FDF-C555-4320-ADFA-6B1E310C434D}" dt="2021-05-26T21:02:49.885" v="12847" actId="20577"/>
          <ac:spMkLst>
            <pc:docMk/>
            <pc:sldMk cId="4085544677" sldId="313"/>
            <ac:spMk id="25" creationId="{65C4E449-4794-464D-A791-4DEC98F27C92}"/>
          </ac:spMkLst>
        </pc:spChg>
        <pc:spChg chg="add del mod">
          <ac:chgData name="Kai Hillberry" userId="a7357a97-e640-4b44-8fcb-12882f8677f1" providerId="ADAL" clId="{3E5D3FDF-C555-4320-ADFA-6B1E310C434D}" dt="2021-05-26T21:36:26.507" v="12964" actId="20577"/>
          <ac:spMkLst>
            <pc:docMk/>
            <pc:sldMk cId="4085544677" sldId="313"/>
            <ac:spMk id="28" creationId="{9893D49F-5898-42F8-9A9D-CA599FFC105D}"/>
          </ac:spMkLst>
        </pc:spChg>
      </pc:sldChg>
      <pc:sldChg chg="modAnim modNotesTx">
        <pc:chgData name="Kai Hillberry" userId="a7357a97-e640-4b44-8fcb-12882f8677f1" providerId="ADAL" clId="{3E5D3FDF-C555-4320-ADFA-6B1E310C434D}" dt="2021-05-28T14:10:36.254" v="12976" actId="20577"/>
        <pc:sldMkLst>
          <pc:docMk/>
          <pc:sldMk cId="665919451" sldId="314"/>
        </pc:sldMkLst>
      </pc:sldChg>
      <pc:sldChg chg="modNotesTx">
        <pc:chgData name="Kai Hillberry" userId="a7357a97-e640-4b44-8fcb-12882f8677f1" providerId="ADAL" clId="{3E5D3FDF-C555-4320-ADFA-6B1E310C434D}" dt="2021-05-21T19:33:26.995" v="7347" actId="20577"/>
        <pc:sldMkLst>
          <pc:docMk/>
          <pc:sldMk cId="2130918144" sldId="315"/>
        </pc:sldMkLst>
      </pc:sldChg>
      <pc:sldChg chg="addSp delSp modSp mod setBg modNotesTx">
        <pc:chgData name="Kai Hillberry" userId="a7357a97-e640-4b44-8fcb-12882f8677f1" providerId="ADAL" clId="{3E5D3FDF-C555-4320-ADFA-6B1E310C434D}" dt="2021-05-23T17:52:38.271" v="11943" actId="5793"/>
        <pc:sldMkLst>
          <pc:docMk/>
          <pc:sldMk cId="2964602145" sldId="316"/>
        </pc:sldMkLst>
        <pc:spChg chg="del">
          <ac:chgData name="Kai Hillberry" userId="a7357a97-e640-4b44-8fcb-12882f8677f1" providerId="ADAL" clId="{3E5D3FDF-C555-4320-ADFA-6B1E310C434D}" dt="2021-05-23T17:46:47.033" v="11126" actId="14826"/>
          <ac:spMkLst>
            <pc:docMk/>
            <pc:sldMk cId="2964602145" sldId="316"/>
            <ac:spMk id="3" creationId="{E299B72A-EDA7-4F7A-9A8C-406C8234EA1F}"/>
          </ac:spMkLst>
        </pc:spChg>
        <pc:spChg chg="add del mod">
          <ac:chgData name="Kai Hillberry" userId="a7357a97-e640-4b44-8fcb-12882f8677f1" providerId="ADAL" clId="{3E5D3FDF-C555-4320-ADFA-6B1E310C434D}" dt="2021-05-23T17:49:58.792" v="11546" actId="14100"/>
          <ac:spMkLst>
            <pc:docMk/>
            <pc:sldMk cId="2964602145" sldId="316"/>
            <ac:spMk id="4" creationId="{00000000-0000-0000-0000-000000000000}"/>
          </ac:spMkLst>
        </pc:spChg>
        <pc:spChg chg="mod">
          <ac:chgData name="Kai Hillberry" userId="a7357a97-e640-4b44-8fcb-12882f8677f1" providerId="ADAL" clId="{3E5D3FDF-C555-4320-ADFA-6B1E310C434D}" dt="2021-05-23T17:49:47.761" v="11543" actId="1076"/>
          <ac:spMkLst>
            <pc:docMk/>
            <pc:sldMk cId="2964602145" sldId="316"/>
            <ac:spMk id="11" creationId="{EA05F627-34E4-6C41-85AD-653D2674175C}"/>
          </ac:spMkLst>
        </pc:spChg>
        <pc:picChg chg="mod">
          <ac:chgData name="Kai Hillberry" userId="a7357a97-e640-4b44-8fcb-12882f8677f1" providerId="ADAL" clId="{3E5D3FDF-C555-4320-ADFA-6B1E310C434D}" dt="2021-05-23T17:48:27.407" v="11487" actId="14861"/>
          <ac:picMkLst>
            <pc:docMk/>
            <pc:sldMk cId="2964602145" sldId="316"/>
            <ac:picMk id="2" creationId="{3FB42BE0-411B-4D2A-9E15-CC616C9B9D98}"/>
          </ac:picMkLst>
        </pc:picChg>
      </pc:sldChg>
      <pc:sldChg chg="addSp delSp modSp new mod modAnim modNotesTx">
        <pc:chgData name="Kai Hillberry" userId="a7357a97-e640-4b44-8fcb-12882f8677f1" providerId="ADAL" clId="{3E5D3FDF-C555-4320-ADFA-6B1E310C434D}" dt="2021-05-28T14:30:23.157" v="13375" actId="33524"/>
        <pc:sldMkLst>
          <pc:docMk/>
          <pc:sldMk cId="987913886" sldId="317"/>
        </pc:sldMkLst>
        <pc:spChg chg="del">
          <ac:chgData name="Kai Hillberry" userId="a7357a97-e640-4b44-8fcb-12882f8677f1" providerId="ADAL" clId="{3E5D3FDF-C555-4320-ADFA-6B1E310C434D}" dt="2021-05-23T18:38:40.041" v="12081" actId="478"/>
          <ac:spMkLst>
            <pc:docMk/>
            <pc:sldMk cId="987913886" sldId="317"/>
            <ac:spMk id="2" creationId="{15B2E155-F112-49D4-BAD3-EAC0B09C1C82}"/>
          </ac:spMkLst>
        </pc:spChg>
        <pc:spChg chg="del">
          <ac:chgData name="Kai Hillberry" userId="a7357a97-e640-4b44-8fcb-12882f8677f1" providerId="ADAL" clId="{3E5D3FDF-C555-4320-ADFA-6B1E310C434D}" dt="2021-05-23T18:38:43.243" v="12083" actId="478"/>
          <ac:spMkLst>
            <pc:docMk/>
            <pc:sldMk cId="987913886" sldId="317"/>
            <ac:spMk id="3" creationId="{699DCA47-87FF-4B4C-B215-DBF31A052316}"/>
          </ac:spMkLst>
        </pc:spChg>
        <pc:spChg chg="del">
          <ac:chgData name="Kai Hillberry" userId="a7357a97-e640-4b44-8fcb-12882f8677f1" providerId="ADAL" clId="{3E5D3FDF-C555-4320-ADFA-6B1E310C434D}" dt="2021-05-23T18:38:41.658" v="12082" actId="478"/>
          <ac:spMkLst>
            <pc:docMk/>
            <pc:sldMk cId="987913886" sldId="317"/>
            <ac:spMk id="4" creationId="{AF76A28F-5B56-479F-A339-9AC566C34852}"/>
          </ac:spMkLst>
        </pc:spChg>
        <pc:picChg chg="add mod">
          <ac:chgData name="Kai Hillberry" userId="a7357a97-e640-4b44-8fcb-12882f8677f1" providerId="ADAL" clId="{3E5D3FDF-C555-4320-ADFA-6B1E310C434D}" dt="2021-05-23T18:39:11.617" v="12097" actId="1076"/>
          <ac:picMkLst>
            <pc:docMk/>
            <pc:sldMk cId="987913886" sldId="317"/>
            <ac:picMk id="5" creationId="{4C8646D1-C040-4101-8EA5-3CFF317FC4BB}"/>
          </ac:picMkLst>
        </pc:picChg>
      </pc:sldChg>
      <pc:sldChg chg="modSp mod modAnim modNotesTx">
        <pc:chgData name="Kai Hillberry" userId="a7357a97-e640-4b44-8fcb-12882f8677f1" providerId="ADAL" clId="{3E5D3FDF-C555-4320-ADFA-6B1E310C434D}" dt="2021-05-28T14:47:10.002" v="13565" actId="20577"/>
        <pc:sldMkLst>
          <pc:docMk/>
          <pc:sldMk cId="4204097173" sldId="318"/>
        </pc:sldMkLst>
        <pc:spChg chg="mod">
          <ac:chgData name="Kai Hillberry" userId="a7357a97-e640-4b44-8fcb-12882f8677f1" providerId="ADAL" clId="{3E5D3FDF-C555-4320-ADFA-6B1E310C434D}" dt="2021-05-28T14:47:10.002" v="13565" actId="20577"/>
          <ac:spMkLst>
            <pc:docMk/>
            <pc:sldMk cId="4204097173" sldId="318"/>
            <ac:spMk id="3" creationId="{AE0C9FAD-6580-4D7D-9239-2A16E37133F3}"/>
          </ac:spMkLst>
        </pc:spChg>
        <pc:spChg chg="mod">
          <ac:chgData name="Kai Hillberry" userId="a7357a97-e640-4b44-8fcb-12882f8677f1" providerId="ADAL" clId="{3E5D3FDF-C555-4320-ADFA-6B1E310C434D}" dt="2021-05-28T14:46:19.173" v="13542" actId="20577"/>
          <ac:spMkLst>
            <pc:docMk/>
            <pc:sldMk cId="4204097173" sldId="318"/>
            <ac:spMk id="5" creationId="{485803F5-C725-4EF8-948A-DC9115A59C55}"/>
          </ac:spMkLst>
        </pc:spChg>
      </pc:sldChg>
      <pc:sldChg chg="addSp delSp modSp add del mod">
        <pc:chgData name="Kai Hillberry" userId="a7357a97-e640-4b44-8fcb-12882f8677f1" providerId="ADAL" clId="{3E5D3FDF-C555-4320-ADFA-6B1E310C434D}" dt="2021-05-28T14:59:31.980" v="13579" actId="2696"/>
        <pc:sldMkLst>
          <pc:docMk/>
          <pc:sldMk cId="2775066852" sldId="319"/>
        </pc:sldMkLst>
        <pc:spChg chg="del">
          <ac:chgData name="Kai Hillberry" userId="a7357a97-e640-4b44-8fcb-12882f8677f1" providerId="ADAL" clId="{3E5D3FDF-C555-4320-ADFA-6B1E310C434D}" dt="2021-05-28T14:52:29.437" v="13569" actId="478"/>
          <ac:spMkLst>
            <pc:docMk/>
            <pc:sldMk cId="2775066852" sldId="319"/>
            <ac:spMk id="8" creationId="{5A6BA2EC-3D07-4179-953B-656132E6D87B}"/>
          </ac:spMkLst>
        </pc:spChg>
        <pc:picChg chg="add mod">
          <ac:chgData name="Kai Hillberry" userId="a7357a97-e640-4b44-8fcb-12882f8677f1" providerId="ADAL" clId="{3E5D3FDF-C555-4320-ADFA-6B1E310C434D}" dt="2021-05-28T14:55:13.150" v="13578" actId="1076"/>
          <ac:picMkLst>
            <pc:docMk/>
            <pc:sldMk cId="2775066852" sldId="319"/>
            <ac:picMk id="1026" creationId="{1348C33F-819D-4242-A7D8-ACDFDBE58D90}"/>
          </ac:picMkLst>
        </pc:picChg>
      </pc:sldChg>
    </pc:docChg>
  </pc:docChgLst>
  <pc:docChgLst>
    <pc:chgData name="Kai Hillberry" userId="S::kai@mymasterpieceliving.com::a7357a97-e640-4b44-8fcb-12882f8677f1" providerId="AD" clId="Web-{6A7C42EF-C33D-2172-B2B1-30A7FD244ECC}"/>
    <pc:docChg chg="modSld">
      <pc:chgData name="Kai Hillberry" userId="S::kai@mymasterpieceliving.com::a7357a97-e640-4b44-8fcb-12882f8677f1" providerId="AD" clId="Web-{6A7C42EF-C33D-2172-B2B1-30A7FD244ECC}" dt="2021-05-17T16:47:48.807" v="3"/>
      <pc:docMkLst>
        <pc:docMk/>
      </pc:docMkLst>
      <pc:sldChg chg="modNotes">
        <pc:chgData name="Kai Hillberry" userId="S::kai@mymasterpieceliving.com::a7357a97-e640-4b44-8fcb-12882f8677f1" providerId="AD" clId="Web-{6A7C42EF-C33D-2172-B2B1-30A7FD244ECC}" dt="2021-05-17T16:47:48.807" v="3"/>
        <pc:sldMkLst>
          <pc:docMk/>
          <pc:sldMk cId="1656405" sldId="309"/>
        </pc:sldMkLst>
      </pc:sldChg>
    </pc:docChg>
  </pc:docChgLst>
  <pc:docChgLst>
    <pc:chgData name="Danielle Palli" userId="S::danielle@mymasterpieceliving.com::26efa85a-626a-4f9a-b91e-b0c39f8dbf22" providerId="AD" clId="Web-{DD0DCE01-4B8D-F6E2-E0EA-D74F6FEDF47E}"/>
    <pc:docChg chg="modSld">
      <pc:chgData name="Danielle Palli" userId="S::danielle@mymasterpieceliving.com::26efa85a-626a-4f9a-b91e-b0c39f8dbf22" providerId="AD" clId="Web-{DD0DCE01-4B8D-F6E2-E0EA-D74F6FEDF47E}" dt="2021-05-24T19:39:27.324" v="14" actId="20577"/>
      <pc:docMkLst>
        <pc:docMk/>
      </pc:docMkLst>
      <pc:sldChg chg="modSp">
        <pc:chgData name="Danielle Palli" userId="S::danielle@mymasterpieceliving.com::26efa85a-626a-4f9a-b91e-b0c39f8dbf22" providerId="AD" clId="Web-{DD0DCE01-4B8D-F6E2-E0EA-D74F6FEDF47E}" dt="2021-05-24T19:05:26.133" v="0" actId="1076"/>
        <pc:sldMkLst>
          <pc:docMk/>
          <pc:sldMk cId="109857222" sldId="256"/>
        </pc:sldMkLst>
        <pc:spChg chg="mod">
          <ac:chgData name="Danielle Palli" userId="S::danielle@mymasterpieceliving.com::26efa85a-626a-4f9a-b91e-b0c39f8dbf22" providerId="AD" clId="Web-{DD0DCE01-4B8D-F6E2-E0EA-D74F6FEDF47E}" dt="2021-05-24T19:05:26.133" v="0" actId="1076"/>
          <ac:spMkLst>
            <pc:docMk/>
            <pc:sldMk cId="109857222" sldId="256"/>
            <ac:spMk id="4" creationId="{325E62FD-A612-449E-9A1A-5D5747F33177}"/>
          </ac:spMkLst>
        </pc:spChg>
      </pc:sldChg>
      <pc:sldChg chg="modSp">
        <pc:chgData name="Danielle Palli" userId="S::danielle@mymasterpieceliving.com::26efa85a-626a-4f9a-b91e-b0c39f8dbf22" providerId="AD" clId="Web-{DD0DCE01-4B8D-F6E2-E0EA-D74F6FEDF47E}" dt="2021-05-24T19:39:03.761" v="13" actId="20577"/>
        <pc:sldMkLst>
          <pc:docMk/>
          <pc:sldMk cId="326973418" sldId="268"/>
        </pc:sldMkLst>
        <pc:spChg chg="mod">
          <ac:chgData name="Danielle Palli" userId="S::danielle@mymasterpieceliving.com::26efa85a-626a-4f9a-b91e-b0c39f8dbf22" providerId="AD" clId="Web-{DD0DCE01-4B8D-F6E2-E0EA-D74F6FEDF47E}" dt="2021-05-24T19:39:03.761" v="13" actId="20577"/>
          <ac:spMkLst>
            <pc:docMk/>
            <pc:sldMk cId="326973418" sldId="268"/>
            <ac:spMk id="19" creationId="{E4AA0726-B4A5-4034-9E66-0A4DE559B395}"/>
          </ac:spMkLst>
        </pc:spChg>
      </pc:sldChg>
      <pc:sldChg chg="modSp">
        <pc:chgData name="Danielle Palli" userId="S::danielle@mymasterpieceliving.com::26efa85a-626a-4f9a-b91e-b0c39f8dbf22" providerId="AD" clId="Web-{DD0DCE01-4B8D-F6E2-E0EA-D74F6FEDF47E}" dt="2021-05-24T19:39:27.324" v="14" actId="20577"/>
        <pc:sldMkLst>
          <pc:docMk/>
          <pc:sldMk cId="1968127787" sldId="301"/>
        </pc:sldMkLst>
        <pc:spChg chg="mod">
          <ac:chgData name="Danielle Palli" userId="S::danielle@mymasterpieceliving.com::26efa85a-626a-4f9a-b91e-b0c39f8dbf22" providerId="AD" clId="Web-{DD0DCE01-4B8D-F6E2-E0EA-D74F6FEDF47E}" dt="2021-05-24T19:39:27.324" v="14" actId="20577"/>
          <ac:spMkLst>
            <pc:docMk/>
            <pc:sldMk cId="1968127787" sldId="301"/>
            <ac:spMk id="7" creationId="{60D77A5B-0E27-4C74-96EE-091EBF904A09}"/>
          </ac:spMkLst>
        </pc:spChg>
      </pc:sldChg>
      <pc:sldChg chg="modNotes">
        <pc:chgData name="Danielle Palli" userId="S::danielle@mymasterpieceliving.com::26efa85a-626a-4f9a-b91e-b0c39f8dbf22" providerId="AD" clId="Web-{DD0DCE01-4B8D-F6E2-E0EA-D74F6FEDF47E}" dt="2021-05-24T19:07:02.354" v="2"/>
        <pc:sldMkLst>
          <pc:docMk/>
          <pc:sldMk cId="574754935" sldId="307"/>
        </pc:sldMkLst>
      </pc:sldChg>
    </pc:docChg>
  </pc:docChgLst>
  <pc:docChgLst>
    <pc:chgData name="Pat Lewis" userId="3fa7cb04-f1bc-4f93-9826-13d18da51483" providerId="ADAL" clId="{9A57113A-F896-4225-8710-4484AC842ECB}"/>
    <pc:docChg chg="undo custSel modSld sldOrd">
      <pc:chgData name="Pat Lewis" userId="3fa7cb04-f1bc-4f93-9826-13d18da51483" providerId="ADAL" clId="{9A57113A-F896-4225-8710-4484AC842ECB}" dt="2021-05-26T21:44:02.201" v="2415" actId="20577"/>
      <pc:docMkLst>
        <pc:docMk/>
      </pc:docMkLst>
      <pc:sldChg chg="modNotesTx">
        <pc:chgData name="Pat Lewis" userId="3fa7cb04-f1bc-4f93-9826-13d18da51483" providerId="ADAL" clId="{9A57113A-F896-4225-8710-4484AC842ECB}" dt="2021-05-21T15:34:30.063" v="163" actId="6549"/>
        <pc:sldMkLst>
          <pc:docMk/>
          <pc:sldMk cId="1016799269" sldId="257"/>
        </pc:sldMkLst>
      </pc:sldChg>
      <pc:sldChg chg="modNotesTx">
        <pc:chgData name="Pat Lewis" userId="3fa7cb04-f1bc-4f93-9826-13d18da51483" providerId="ADAL" clId="{9A57113A-F896-4225-8710-4484AC842ECB}" dt="2021-05-25T17:40:56.087" v="270" actId="20577"/>
        <pc:sldMkLst>
          <pc:docMk/>
          <pc:sldMk cId="1044886766" sldId="259"/>
        </pc:sldMkLst>
      </pc:sldChg>
      <pc:sldChg chg="modNotesTx">
        <pc:chgData name="Pat Lewis" userId="3fa7cb04-f1bc-4f93-9826-13d18da51483" providerId="ADAL" clId="{9A57113A-F896-4225-8710-4484AC842ECB}" dt="2021-05-25T17:40:17.507" v="268" actId="2711"/>
        <pc:sldMkLst>
          <pc:docMk/>
          <pc:sldMk cId="3773904636" sldId="265"/>
        </pc:sldMkLst>
      </pc:sldChg>
      <pc:sldChg chg="modNotesTx">
        <pc:chgData name="Pat Lewis" userId="3fa7cb04-f1bc-4f93-9826-13d18da51483" providerId="ADAL" clId="{9A57113A-F896-4225-8710-4484AC842ECB}" dt="2021-05-26T16:01:15.501" v="1161" actId="20577"/>
        <pc:sldMkLst>
          <pc:docMk/>
          <pc:sldMk cId="326973418" sldId="268"/>
        </pc:sldMkLst>
      </pc:sldChg>
      <pc:sldChg chg="modNotesTx">
        <pc:chgData name="Pat Lewis" userId="3fa7cb04-f1bc-4f93-9826-13d18da51483" providerId="ADAL" clId="{9A57113A-F896-4225-8710-4484AC842ECB}" dt="2021-05-26T15:56:49.415" v="842" actId="20577"/>
        <pc:sldMkLst>
          <pc:docMk/>
          <pc:sldMk cId="1491551631" sldId="274"/>
        </pc:sldMkLst>
      </pc:sldChg>
      <pc:sldChg chg="modSp mod">
        <pc:chgData name="Pat Lewis" userId="3fa7cb04-f1bc-4f93-9826-13d18da51483" providerId="ADAL" clId="{9A57113A-F896-4225-8710-4484AC842ECB}" dt="2021-05-25T17:26:42.227" v="187" actId="1076"/>
        <pc:sldMkLst>
          <pc:docMk/>
          <pc:sldMk cId="2286424129" sldId="283"/>
        </pc:sldMkLst>
        <pc:spChg chg="mod">
          <ac:chgData name="Pat Lewis" userId="3fa7cb04-f1bc-4f93-9826-13d18da51483" providerId="ADAL" clId="{9A57113A-F896-4225-8710-4484AC842ECB}" dt="2021-05-25T17:26:42.227" v="187" actId="1076"/>
          <ac:spMkLst>
            <pc:docMk/>
            <pc:sldMk cId="2286424129" sldId="283"/>
            <ac:spMk id="5" creationId="{896671F2-C662-4344-B24D-0DBF138ECB63}"/>
          </ac:spMkLst>
        </pc:spChg>
        <pc:spChg chg="mod">
          <ac:chgData name="Pat Lewis" userId="3fa7cb04-f1bc-4f93-9826-13d18da51483" providerId="ADAL" clId="{9A57113A-F896-4225-8710-4484AC842ECB}" dt="2021-05-25T17:26:26.805" v="185" actId="1076"/>
          <ac:spMkLst>
            <pc:docMk/>
            <pc:sldMk cId="2286424129" sldId="283"/>
            <ac:spMk id="10" creationId="{F928027A-D02C-42DD-A1AA-1557398B2056}"/>
          </ac:spMkLst>
        </pc:spChg>
      </pc:sldChg>
      <pc:sldChg chg="modNotesTx">
        <pc:chgData name="Pat Lewis" userId="3fa7cb04-f1bc-4f93-9826-13d18da51483" providerId="ADAL" clId="{9A57113A-F896-4225-8710-4484AC842ECB}" dt="2021-05-26T15:58:46.245" v="1024" actId="20577"/>
        <pc:sldMkLst>
          <pc:docMk/>
          <pc:sldMk cId="2059918570" sldId="298"/>
        </pc:sldMkLst>
      </pc:sldChg>
      <pc:sldChg chg="modNotesTx">
        <pc:chgData name="Pat Lewis" userId="3fa7cb04-f1bc-4f93-9826-13d18da51483" providerId="ADAL" clId="{9A57113A-F896-4225-8710-4484AC842ECB}" dt="2021-05-26T16:13:11.989" v="1830" actId="20577"/>
        <pc:sldMkLst>
          <pc:docMk/>
          <pc:sldMk cId="502863969" sldId="300"/>
        </pc:sldMkLst>
      </pc:sldChg>
      <pc:sldChg chg="modNotesTx">
        <pc:chgData name="Pat Lewis" userId="3fa7cb04-f1bc-4f93-9826-13d18da51483" providerId="ADAL" clId="{9A57113A-F896-4225-8710-4484AC842ECB}" dt="2021-05-26T16:03:24.595" v="1260" actId="20577"/>
        <pc:sldMkLst>
          <pc:docMk/>
          <pc:sldMk cId="1968127787" sldId="301"/>
        </pc:sldMkLst>
      </pc:sldChg>
      <pc:sldChg chg="modNotesTx">
        <pc:chgData name="Pat Lewis" userId="3fa7cb04-f1bc-4f93-9826-13d18da51483" providerId="ADAL" clId="{9A57113A-F896-4225-8710-4484AC842ECB}" dt="2021-05-26T16:17:13.522" v="1920" actId="6549"/>
        <pc:sldMkLst>
          <pc:docMk/>
          <pc:sldMk cId="3352803824" sldId="302"/>
        </pc:sldMkLst>
      </pc:sldChg>
      <pc:sldChg chg="ord modNotesTx">
        <pc:chgData name="Pat Lewis" userId="3fa7cb04-f1bc-4f93-9826-13d18da51483" providerId="ADAL" clId="{9A57113A-F896-4225-8710-4484AC842ECB}" dt="2021-05-26T16:07:03.659" v="1551" actId="20577"/>
        <pc:sldMkLst>
          <pc:docMk/>
          <pc:sldMk cId="1770896070" sldId="303"/>
        </pc:sldMkLst>
      </pc:sldChg>
      <pc:sldChg chg="modNotesTx">
        <pc:chgData name="Pat Lewis" userId="3fa7cb04-f1bc-4f93-9826-13d18da51483" providerId="ADAL" clId="{9A57113A-F896-4225-8710-4484AC842ECB}" dt="2021-05-25T17:16:14.883" v="165" actId="2711"/>
        <pc:sldMkLst>
          <pc:docMk/>
          <pc:sldMk cId="15945970" sldId="306"/>
        </pc:sldMkLst>
      </pc:sldChg>
      <pc:sldChg chg="modNotesTx">
        <pc:chgData name="Pat Lewis" userId="3fa7cb04-f1bc-4f93-9826-13d18da51483" providerId="ADAL" clId="{9A57113A-F896-4225-8710-4484AC842ECB}" dt="2021-05-21T15:08:31.817" v="72" actId="5793"/>
        <pc:sldMkLst>
          <pc:docMk/>
          <pc:sldMk cId="574754935" sldId="307"/>
        </pc:sldMkLst>
      </pc:sldChg>
      <pc:sldChg chg="modNotesTx">
        <pc:chgData name="Pat Lewis" userId="3fa7cb04-f1bc-4f93-9826-13d18da51483" providerId="ADAL" clId="{9A57113A-F896-4225-8710-4484AC842ECB}" dt="2021-05-26T15:54:44.802" v="751" actId="20577"/>
        <pc:sldMkLst>
          <pc:docMk/>
          <pc:sldMk cId="4161088308" sldId="308"/>
        </pc:sldMkLst>
      </pc:sldChg>
      <pc:sldChg chg="modNotesTx">
        <pc:chgData name="Pat Lewis" userId="3fa7cb04-f1bc-4f93-9826-13d18da51483" providerId="ADAL" clId="{9A57113A-F896-4225-8710-4484AC842ECB}" dt="2021-05-26T17:13:22.491" v="1922" actId="20577"/>
        <pc:sldMkLst>
          <pc:docMk/>
          <pc:sldMk cId="1656405" sldId="309"/>
        </pc:sldMkLst>
      </pc:sldChg>
      <pc:sldChg chg="modNotesTx">
        <pc:chgData name="Pat Lewis" userId="3fa7cb04-f1bc-4f93-9826-13d18da51483" providerId="ADAL" clId="{9A57113A-F896-4225-8710-4484AC842ECB}" dt="2021-05-26T15:48:41.300" v="451" actId="20577"/>
        <pc:sldMkLst>
          <pc:docMk/>
          <pc:sldMk cId="2855175241" sldId="310"/>
        </pc:sldMkLst>
      </pc:sldChg>
      <pc:sldChg chg="modNotesTx">
        <pc:chgData name="Pat Lewis" userId="3fa7cb04-f1bc-4f93-9826-13d18da51483" providerId="ADAL" clId="{9A57113A-F896-4225-8710-4484AC842ECB}" dt="2021-05-26T21:22:12.595" v="2010" actId="20577"/>
        <pc:sldMkLst>
          <pc:docMk/>
          <pc:sldMk cId="3994450050" sldId="311"/>
        </pc:sldMkLst>
      </pc:sldChg>
      <pc:sldChg chg="modSp mod modNotesTx">
        <pc:chgData name="Pat Lewis" userId="3fa7cb04-f1bc-4f93-9826-13d18da51483" providerId="ADAL" clId="{9A57113A-F896-4225-8710-4484AC842ECB}" dt="2021-05-26T21:44:02.201" v="2415" actId="20577"/>
        <pc:sldMkLst>
          <pc:docMk/>
          <pc:sldMk cId="2626949062" sldId="312"/>
        </pc:sldMkLst>
        <pc:spChg chg="mod">
          <ac:chgData name="Pat Lewis" userId="3fa7cb04-f1bc-4f93-9826-13d18da51483" providerId="ADAL" clId="{9A57113A-F896-4225-8710-4484AC842ECB}" dt="2021-05-21T15:26:31.749" v="142" actId="20577"/>
          <ac:spMkLst>
            <pc:docMk/>
            <pc:sldMk cId="2626949062" sldId="312"/>
            <ac:spMk id="6" creationId="{59F7E2ED-89C0-437E-AA04-82D5F68F8E3D}"/>
          </ac:spMkLst>
        </pc:spChg>
      </pc:sldChg>
      <pc:sldChg chg="modNotesTx">
        <pc:chgData name="Pat Lewis" userId="3fa7cb04-f1bc-4f93-9826-13d18da51483" providerId="ADAL" clId="{9A57113A-F896-4225-8710-4484AC842ECB}" dt="2021-05-25T17:40:38.237" v="269" actId="2711"/>
        <pc:sldMkLst>
          <pc:docMk/>
          <pc:sldMk cId="4085544677" sldId="313"/>
        </pc:sldMkLst>
      </pc:sldChg>
      <pc:sldChg chg="modNotesTx">
        <pc:chgData name="Pat Lewis" userId="3fa7cb04-f1bc-4f93-9826-13d18da51483" providerId="ADAL" clId="{9A57113A-F896-4225-8710-4484AC842ECB}" dt="2021-05-26T21:38:11.287" v="2180" actId="20577"/>
        <pc:sldMkLst>
          <pc:docMk/>
          <pc:sldMk cId="665919451" sldId="314"/>
        </pc:sldMkLst>
      </pc:sldChg>
      <pc:sldChg chg="modNotesTx">
        <pc:chgData name="Pat Lewis" userId="3fa7cb04-f1bc-4f93-9826-13d18da51483" providerId="ADAL" clId="{9A57113A-F896-4225-8710-4484AC842ECB}" dt="2021-05-26T13:32:50.657" v="317" actId="20577"/>
        <pc:sldMkLst>
          <pc:docMk/>
          <pc:sldMk cId="2130918144" sldId="315"/>
        </pc:sldMkLst>
      </pc:sldChg>
      <pc:sldChg chg="modNotesTx">
        <pc:chgData name="Pat Lewis" userId="3fa7cb04-f1bc-4f93-9826-13d18da51483" providerId="ADAL" clId="{9A57113A-F896-4225-8710-4484AC842ECB}" dt="2021-05-25T22:49:50.196" v="301" actId="948"/>
        <pc:sldMkLst>
          <pc:docMk/>
          <pc:sldMk cId="987913886" sldId="317"/>
        </pc:sldMkLst>
      </pc:sldChg>
    </pc:docChg>
  </pc:docChgLst>
  <pc:docChgLst>
    <pc:chgData name="Kai Hillberry" userId="S::kai@mymasterpieceliving.com::a7357a97-e640-4b44-8fcb-12882f8677f1" providerId="AD" clId="Web-{FF5ABA9F-5042-0000-912C-A56BAA6A26E7}"/>
    <pc:docChg chg="modSld sldOrd">
      <pc:chgData name="Kai Hillberry" userId="S::kai@mymasterpieceliving.com::a7357a97-e640-4b44-8fcb-12882f8677f1" providerId="AD" clId="Web-{FF5ABA9F-5042-0000-912C-A56BAA6A26E7}" dt="2021-04-02T16:59:58.877" v="5" actId="20577"/>
      <pc:docMkLst>
        <pc:docMk/>
      </pc:docMkLst>
      <pc:sldChg chg="modSp ord">
        <pc:chgData name="Kai Hillberry" userId="S::kai@mymasterpieceliving.com::a7357a97-e640-4b44-8fcb-12882f8677f1" providerId="AD" clId="Web-{FF5ABA9F-5042-0000-912C-A56BAA6A26E7}" dt="2021-04-02T16:59:58.877" v="5" actId="20577"/>
        <pc:sldMkLst>
          <pc:docMk/>
          <pc:sldMk cId="1044886766" sldId="259"/>
        </pc:sldMkLst>
        <pc:spChg chg="mod">
          <ac:chgData name="Kai Hillberry" userId="S::kai@mymasterpieceliving.com::a7357a97-e640-4b44-8fcb-12882f8677f1" providerId="AD" clId="Web-{FF5ABA9F-5042-0000-912C-A56BAA6A26E7}" dt="2021-04-02T16:59:58.877" v="5" actId="20577"/>
          <ac:spMkLst>
            <pc:docMk/>
            <pc:sldMk cId="1044886766" sldId="259"/>
            <ac:spMk id="22" creationId="{0F0B648E-5066-4B32-94C8-12FDCBF9D1B6}"/>
          </ac:spMkLst>
        </pc:spChg>
        <pc:spChg chg="mod">
          <ac:chgData name="Kai Hillberry" userId="S::kai@mymasterpieceliving.com::a7357a97-e640-4b44-8fcb-12882f8677f1" providerId="AD" clId="Web-{FF5ABA9F-5042-0000-912C-A56BAA6A26E7}" dt="2021-04-02T16:59:14.736" v="2" actId="20577"/>
          <ac:spMkLst>
            <pc:docMk/>
            <pc:sldMk cId="1044886766" sldId="259"/>
            <ac:spMk id="26" creationId="{134C7632-E2F3-4B44-8A5F-FD65673E25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DC36A-5E04-4A69-B0A8-D121A027F553}" type="datetimeFigureOut">
              <a:rPr lang="en-US" smtClean="0"/>
              <a:t>5/28/2021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2A670-43A9-4062-B012-7F95E4535652}" type="slidenum">
              <a:rPr lang="en-US" smtClean="0"/>
              <a:t>‹#›</a:t>
            </a:fld>
            <a:endParaRPr lang="en-US"/>
          </a:p>
        </p:txBody>
      </p:sp>
    </p:spTree>
    <p:extLst>
      <p:ext uri="{BB962C8B-B14F-4D97-AF65-F5344CB8AC3E}">
        <p14:creationId xmlns:p14="http://schemas.microsoft.com/office/powerpoint/2010/main" val="41930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watch@humanlongevityfilm.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gle.com/search?q=walnut+tree&amp;espv=2&amp;biw=1089&amp;bih=615&amp;source=lnms&amp;tbm=isch&amp;sa=X&amp;ved=0ahUKEwjLm4-xp73QAhXKy1QKHdNnDZoQ_AUIBigB"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google.com/search?q=walnut+tree&amp;espv=2&amp;biw=1089&amp;bih=615&amp;source=lnms&amp;tbm=isch&amp;sa=X&amp;ved=0ahUKEwjLm4-xp73QAhXKy1QKHdNnDZoQ_AUIBigB#tbm=isch&amp;q=pistachio+tre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ayoclinic.org/drugs-supplements-vitamin-a/art-2036594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ealthline.com/nutrition/nutritional-needs-and-aging#You-Need-More-Calcium-and-Vitamin-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ging.com/elderly-nutrition-101-10-foods-to-keep-you-health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fourth course of Nourish. </a:t>
            </a:r>
          </a:p>
        </p:txBody>
      </p:sp>
      <p:sp>
        <p:nvSpPr>
          <p:cNvPr id="4" name="Slide Number Placeholder 3"/>
          <p:cNvSpPr>
            <a:spLocks noGrp="1"/>
          </p:cNvSpPr>
          <p:nvPr>
            <p:ph type="sldNum" sz="quarter" idx="5"/>
          </p:nvPr>
        </p:nvSpPr>
        <p:spPr/>
        <p:txBody>
          <a:bodyPr/>
          <a:lstStyle/>
          <a:p>
            <a:fld id="{7312A670-43A9-4062-B012-7F95E4535652}" type="slidenum">
              <a:rPr lang="en-US" smtClean="0"/>
              <a:t>2</a:t>
            </a:fld>
            <a:endParaRPr lang="en-US"/>
          </a:p>
        </p:txBody>
      </p:sp>
    </p:spTree>
    <p:extLst>
      <p:ext uri="{BB962C8B-B14F-4D97-AF65-F5344CB8AC3E}">
        <p14:creationId xmlns:p14="http://schemas.microsoft.com/office/powerpoint/2010/main" val="413733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foods have a combination of important vitamins, minerals, antioxidants and healthy fats.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 go through these foods, use the worksheet, to take notes and add ways to include them in your nutrition plan.</a:t>
            </a:r>
          </a:p>
        </p:txBody>
      </p:sp>
      <p:sp>
        <p:nvSpPr>
          <p:cNvPr id="4" name="Slide Number Placeholder 3"/>
          <p:cNvSpPr>
            <a:spLocks noGrp="1"/>
          </p:cNvSpPr>
          <p:nvPr>
            <p:ph type="sldNum" sz="quarter" idx="5"/>
          </p:nvPr>
        </p:nvSpPr>
        <p:spPr/>
        <p:txBody>
          <a:bodyPr/>
          <a:lstStyle/>
          <a:p>
            <a:fld id="{7312A670-43A9-4062-B012-7F95E4535652}" type="slidenum">
              <a:rPr lang="en-US" smtClean="0"/>
              <a:t>11</a:t>
            </a:fld>
            <a:endParaRPr lang="en-US"/>
          </a:p>
        </p:txBody>
      </p:sp>
    </p:spTree>
    <p:extLst>
      <p:ext uri="{BB962C8B-B14F-4D97-AF65-F5344CB8AC3E}">
        <p14:creationId xmlns:p14="http://schemas.microsoft.com/office/powerpoint/2010/main" val="3658205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Avocados contain Vitamins E, C, K, and potassium and magnesium. Most people think bananas are the best food for potassium, but a</a:t>
            </a:r>
            <a:r>
              <a:rPr lang="en-US" dirty="0">
                <a:latin typeface="Arial" panose="020B0604020202020204" pitchFamily="34" charset="0"/>
                <a:cs typeface="Arial" panose="020B0604020202020204" pitchFamily="34" charset="0"/>
              </a:rPr>
              <a:t>vocados have more potassium than a banana.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Avocados provide Omega-3 fatty acids, which are the “healthy fats” and </a:t>
            </a:r>
            <a:r>
              <a:rPr lang="en-US" b="0" i="0" dirty="0">
                <a:solidFill>
                  <a:srgbClr val="333333"/>
                </a:solidFill>
                <a:effectLst/>
                <a:latin typeface="Arial" panose="020B0604020202020204" pitchFamily="34" charset="0"/>
                <a:cs typeface="Arial" panose="020B0604020202020204" pitchFamily="34" charset="0"/>
              </a:rPr>
              <a:t>can help reduce inflammation in the body, decrease joint pain and lower heart disease risk factors, such as high cholesterol and high blood pressure. Omega-3’s also have a positive impact on sleep, mental health and cognitive function including lowering the risk of depression and dementia. </a:t>
            </a:r>
          </a:p>
          <a:p>
            <a:endParaRPr lang="en-US" b="0" i="0" dirty="0">
              <a:solidFill>
                <a:srgbClr val="333333"/>
              </a:solidFill>
              <a:effectLst/>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Who likes avocado? Anyone want to share their favorite way to eat it or a recipe?</a:t>
            </a:r>
          </a:p>
          <a:p>
            <a:endParaRPr lang="en-US" b="0" i="0" dirty="0">
              <a:solidFill>
                <a:srgbClr val="333333"/>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cs typeface="Arial" panose="020B0604020202020204" pitchFamily="34" charset="0"/>
              </a:rPr>
              <a:t>If you don’t like avocado, olive oil is another great source of omega-3 fatty acids and vitamin E. It is commonly used in salad dressings; another simple way is to drizzle it on toast and add some tomatoes. As you can see there are several reasons to include these healthy fats in your nutrition plan. Let’s discuss one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a:cs typeface="Arial"/>
              </a:rPr>
              <a:t>Marchione, Victor MD (2015) </a:t>
            </a:r>
            <a:r>
              <a:rPr lang="en-US" b="0" i="1" dirty="0">
                <a:latin typeface="Arial"/>
                <a:cs typeface="Arial"/>
              </a:rPr>
              <a:t>Top 10 Superfoods for People Over 50 </a:t>
            </a:r>
            <a:r>
              <a:rPr lang="en-US" b="0" i="0" dirty="0">
                <a:latin typeface="Arial"/>
                <a:cs typeface="Arial"/>
              </a:rPr>
              <a:t>Doctors Health Press</a:t>
            </a:r>
            <a:endParaRPr lang="en-US" b="0" dirty="0">
              <a:latin typeface="Arial"/>
              <a:cs typeface="Arial"/>
            </a:endParaRPr>
          </a:p>
          <a:p>
            <a:pPr marL="0"/>
            <a:r>
              <a:rPr lang="en-US" dirty="0">
                <a:latin typeface="Arial" panose="020B0604020202020204" pitchFamily="34" charset="0"/>
                <a:cs typeface="Arial" panose="020B0604020202020204" pitchFamily="34" charset="0"/>
              </a:rPr>
              <a:t>https://www.doctorshealthpress.com/food-and-nutrition-articles/superfoods-for-seniors/ </a:t>
            </a:r>
          </a:p>
          <a:p>
            <a:endParaRPr lang="en-US" dirty="0"/>
          </a:p>
        </p:txBody>
      </p:sp>
      <p:sp>
        <p:nvSpPr>
          <p:cNvPr id="4" name="Slide Number Placeholder 3"/>
          <p:cNvSpPr>
            <a:spLocks noGrp="1"/>
          </p:cNvSpPr>
          <p:nvPr>
            <p:ph type="sldNum" sz="quarter" idx="5"/>
          </p:nvPr>
        </p:nvSpPr>
        <p:spPr/>
        <p:txBody>
          <a:bodyPr/>
          <a:lstStyle/>
          <a:p>
            <a:fld id="{7312A670-43A9-4062-B012-7F95E4535652}" type="slidenum">
              <a:rPr lang="en-US" smtClean="0"/>
              <a:t>12</a:t>
            </a:fld>
            <a:endParaRPr lang="en-US"/>
          </a:p>
        </p:txBody>
      </p:sp>
    </p:spTree>
    <p:extLst>
      <p:ext uri="{BB962C8B-B14F-4D97-AF65-F5344CB8AC3E}">
        <p14:creationId xmlns:p14="http://schemas.microsoft.com/office/powerpoint/2010/main" val="85027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b="0" dirty="0">
                <a:cs typeface="Calibri"/>
              </a:rPr>
              <a:t>Fatty fish! Salmon, cod, tuna and sardines are great sources of vitamins B12 and D and also include calcium, magnesium and potassium, which are the 3 minerals we discussed. These fatty fishes are also full of protein and omega 3s. The American Heart Association recommends 2 servings of 3½ ounces of fatty fish per week which is about the size of a deck of cards.</a:t>
            </a:r>
          </a:p>
          <a:p>
            <a:pPr marL="0" marR="0" lvl="0" indent="0" algn="l" defTabSz="914400">
              <a:lnSpc>
                <a:spcPct val="100000"/>
              </a:lnSpc>
              <a:spcBef>
                <a:spcPts val="0"/>
              </a:spcBef>
              <a:spcAft>
                <a:spcPts val="0"/>
              </a:spcAft>
              <a:buNone/>
              <a:tabLst/>
              <a:defRPr/>
            </a:pPr>
            <a:endParaRPr lang="en-US" b="0" dirty="0">
              <a:cs typeface="Calibri"/>
            </a:endParaRPr>
          </a:p>
          <a:p>
            <a:pPr marL="0" marR="0" lvl="0" indent="0" algn="l" defTabSz="914400">
              <a:lnSpc>
                <a:spcPct val="100000"/>
              </a:lnSpc>
              <a:spcBef>
                <a:spcPts val="0"/>
              </a:spcBef>
              <a:spcAft>
                <a:spcPts val="0"/>
              </a:spcAft>
              <a:buNone/>
              <a:tabLst/>
              <a:defRPr/>
            </a:pPr>
            <a:r>
              <a:rPr lang="en-US" b="0" dirty="0">
                <a:cs typeface="Calibri"/>
              </a:rPr>
              <a:t>A healthy side with your fish is greens, lets review the ones with the most nutrients.</a:t>
            </a:r>
          </a:p>
          <a:p>
            <a:pPr marL="0" marR="0" lvl="0" indent="0" algn="l" defTabSz="914400">
              <a:lnSpc>
                <a:spcPct val="100000"/>
              </a:lnSpc>
              <a:spcBef>
                <a:spcPts val="0"/>
              </a:spcBef>
              <a:spcAft>
                <a:spcPts val="0"/>
              </a:spcAft>
              <a:buNone/>
              <a:tabLst/>
              <a:defRPr/>
            </a:pPr>
            <a:endParaRPr lang="en-US" b="1" dirty="0">
              <a:cs typeface="Calibri"/>
            </a:endParaRPr>
          </a:p>
          <a:p>
            <a:pPr marL="0" marR="0" lvl="0" indent="0" algn="l" defTabSz="914400">
              <a:lnSpc>
                <a:spcPct val="100000"/>
              </a:lnSpc>
              <a:spcBef>
                <a:spcPts val="0"/>
              </a:spcBef>
              <a:spcAft>
                <a:spcPts val="0"/>
              </a:spcAft>
              <a:buNone/>
              <a:tabLst/>
              <a:defRPr/>
            </a:pPr>
            <a:r>
              <a:rPr lang="en-US" b="1" dirty="0">
                <a:cs typeface="Calibri"/>
              </a:rPr>
              <a:t>References</a:t>
            </a:r>
            <a:r>
              <a:rPr lang="en-US" b="1" dirty="0">
                <a:latin typeface="+mn-lt"/>
                <a:cs typeface="Calibri"/>
              </a:rPr>
              <a:t>:</a:t>
            </a:r>
          </a:p>
          <a:p>
            <a:pPr marL="0" marR="0" lvl="0" indent="0" algn="l" defTabSz="914400">
              <a:lnSpc>
                <a:spcPct val="100000"/>
              </a:lnSpc>
              <a:spcBef>
                <a:spcPts val="0"/>
              </a:spcBef>
              <a:spcAft>
                <a:spcPts val="0"/>
              </a:spcAft>
              <a:buNone/>
              <a:tabLst/>
              <a:defRPr/>
            </a:pPr>
            <a:r>
              <a:rPr lang="en-US" b="0" dirty="0">
                <a:latin typeface="+mn-lt"/>
                <a:cs typeface="Calibri"/>
              </a:rPr>
              <a:t>Marchione, Victor MD (2015) </a:t>
            </a:r>
            <a:r>
              <a:rPr lang="en-US" b="0" i="1" dirty="0">
                <a:latin typeface="+mn-lt"/>
                <a:cs typeface="Calibri"/>
              </a:rPr>
              <a:t>Top 10 Superfoods for People Over 50 </a:t>
            </a:r>
            <a:r>
              <a:rPr lang="en-US" b="0" i="0" dirty="0">
                <a:latin typeface="+mn-lt"/>
                <a:cs typeface="Calibri"/>
              </a:rPr>
              <a:t>Doctors Health Press</a:t>
            </a:r>
            <a:endParaRPr lang="en-US" b="0" dirty="0">
              <a:cs typeface="Calibri"/>
            </a:endParaRPr>
          </a:p>
          <a:p>
            <a:pPr marL="0"/>
            <a:r>
              <a:rPr lang="en-US" dirty="0">
                <a:latin typeface="+mn-lt"/>
              </a:rPr>
              <a:t>https://www.doctorshealthpress.com/food-and-nutrition-articles/superfoods-for-seniors/  </a:t>
            </a:r>
          </a:p>
          <a:p>
            <a:pPr marL="0"/>
            <a:endParaRPr lang="en-US" dirty="0">
              <a:latin typeface="+mn-lt"/>
            </a:endParaRPr>
          </a:p>
          <a:p>
            <a:pPr marL="0"/>
            <a:r>
              <a:rPr lang="en-US" dirty="0">
                <a:latin typeface="+mn-lt"/>
              </a:rPr>
              <a:t>Leech, Joe MS (2019) </a:t>
            </a:r>
            <a:r>
              <a:rPr lang="en-US" i="1" dirty="0">
                <a:latin typeface="+mn-lt"/>
              </a:rPr>
              <a:t>11 Evidence-Based Health Benefits of Eating Fish </a:t>
            </a:r>
            <a:r>
              <a:rPr lang="en-US" i="0" dirty="0">
                <a:latin typeface="+mn-lt"/>
              </a:rPr>
              <a:t>Healthline</a:t>
            </a:r>
            <a:endParaRPr lang="en-US" dirty="0">
              <a:latin typeface="+mn-lt"/>
            </a:endParaRPr>
          </a:p>
          <a:p>
            <a:pPr marL="0"/>
            <a:r>
              <a:rPr lang="en-US" dirty="0">
                <a:latin typeface="+mn-lt"/>
              </a:rPr>
              <a:t>https://www.healthline.com/nutrition/11-health-benefits-of-fish#TOC_TITLE_HDR_2</a:t>
            </a:r>
          </a:p>
        </p:txBody>
      </p:sp>
      <p:sp>
        <p:nvSpPr>
          <p:cNvPr id="4" name="Slide Number Placeholder 3"/>
          <p:cNvSpPr>
            <a:spLocks noGrp="1"/>
          </p:cNvSpPr>
          <p:nvPr>
            <p:ph type="sldNum" sz="quarter" idx="5"/>
          </p:nvPr>
        </p:nvSpPr>
        <p:spPr/>
        <p:txBody>
          <a:bodyPr/>
          <a:lstStyle/>
          <a:p>
            <a:fld id="{7312A670-43A9-4062-B012-7F95E4535652}" type="slidenum">
              <a:rPr lang="en-US" smtClean="0"/>
              <a:t>13</a:t>
            </a:fld>
            <a:endParaRPr lang="en-US"/>
          </a:p>
        </p:txBody>
      </p:sp>
    </p:spTree>
    <p:extLst>
      <p:ext uri="{BB962C8B-B14F-4D97-AF65-F5344CB8AC3E}">
        <p14:creationId xmlns:p14="http://schemas.microsoft.com/office/powerpoint/2010/main" val="112278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a:cs typeface="Arial"/>
              </a:rPr>
              <a:t>Another nutrient-dense food is dark, leafy greens. Dark green, leafy lettuces are </a:t>
            </a:r>
            <a:r>
              <a:rPr lang="en-US" altLang="en-US" i="1" dirty="0">
                <a:latin typeface="Arial"/>
                <a:cs typeface="Arial"/>
              </a:rPr>
              <a:t>always</a:t>
            </a:r>
            <a:r>
              <a:rPr lang="en-US" altLang="en-US" dirty="0">
                <a:latin typeface="Arial"/>
                <a:cs typeface="Arial"/>
              </a:rPr>
              <a:t> a better alternative to their lighter-colored greens such as iceberg lettuce. </a:t>
            </a:r>
            <a:r>
              <a:rPr lang="en-US" b="0" i="0" dirty="0">
                <a:solidFill>
                  <a:srgbClr val="333333"/>
                </a:solidFill>
                <a:effectLst/>
                <a:latin typeface="Arial" panose="020B0604020202020204" pitchFamily="34" charset="0"/>
                <a:cs typeface="Arial" panose="020B0604020202020204" pitchFamily="34" charset="0"/>
              </a:rPr>
              <a:t>The most popular varieties of dark, leafy greens include spinach, Swiss chard, arugula and collard greens.</a:t>
            </a:r>
          </a:p>
          <a:p>
            <a:endParaRPr lang="en-US" b="0" i="0" dirty="0">
              <a:solidFill>
                <a:srgbClr val="333333"/>
              </a:solidFill>
              <a:effectLst/>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Dark greens are full of nutrients, vitamins A, B, C, E and K along with calcium, magnesium and potassium. </a:t>
            </a:r>
            <a:r>
              <a:rPr lang="en-US" altLang="en-US" dirty="0">
                <a:latin typeface="Arial" panose="020B0604020202020204" pitchFamily="34" charset="0"/>
                <a:cs typeface="Arial" panose="020B0604020202020204" pitchFamily="34" charset="0"/>
              </a:rPr>
              <a:t>Magnesium and calcium promote many functions to support our health. To review again, they work in the body to help maintain normal muscle and nerve function, keep heart rhythm steady, support a healthy immune system, regulate blood sugar and keep bones strong. </a:t>
            </a:r>
          </a:p>
          <a:p>
            <a:pPr marL="0" marR="0">
              <a:spcAft>
                <a:spcPts val="1200"/>
              </a:spcAft>
            </a:pPr>
            <a:r>
              <a:rPr lang="en-US" sz="1200" dirty="0">
                <a:effectLst/>
                <a:latin typeface="Arial" panose="020B0604020202020204" pitchFamily="34" charset="0"/>
                <a:ea typeface="Calibri" panose="020F0502020204030204" pitchFamily="34" charset="0"/>
                <a:cs typeface="Arial" panose="020B0604020202020204" pitchFamily="34" charset="0"/>
              </a:rPr>
              <a:t>The researchers found that people who ate one serving, which is one cup raw or a ½ cup cooked, of leafy greens per day appeared 11 years younger in terms of their cognitive health when compared with those who rarely or never consumed green leafy vegetables. Results showed that those who ate greens could think more clearly, remember details and names better, had less brain fog, and were more productive every day.</a:t>
            </a:r>
            <a:endParaRPr lang="en-US" altLang="en-US" dirty="0">
              <a:latin typeface="Arial" panose="020B0604020202020204" pitchFamily="34" charset="0"/>
              <a:cs typeface="Arial" panose="020B0604020202020204" pitchFamily="34" charset="0"/>
            </a:endParaRPr>
          </a:p>
          <a:p>
            <a:pPr algn="l"/>
            <a:endParaRPr lang="en-US" b="1" i="0" dirty="0">
              <a:solidFill>
                <a:srgbClr val="2B2B2B"/>
              </a:solidFill>
              <a:effectLst/>
              <a:latin typeface="Arial" panose="020B0604020202020204" pitchFamily="34" charset="0"/>
              <a:cs typeface="Arial" panose="020B0604020202020204" pitchFamily="34" charset="0"/>
            </a:endParaRPr>
          </a:p>
          <a:p>
            <a:r>
              <a:rPr lang="en-US" b="0" i="0" dirty="0">
                <a:solidFill>
                  <a:srgbClr val="2B2B2B"/>
                </a:solidFill>
                <a:effectLst/>
                <a:latin typeface="Arial" panose="020B0604020202020204" pitchFamily="34" charset="0"/>
                <a:cs typeface="Arial" panose="020B0604020202020204" pitchFamily="34" charset="0"/>
              </a:rPr>
              <a:t>Leafy greens </a:t>
            </a:r>
            <a:r>
              <a:rPr lang="en-US" b="0" i="0" dirty="0">
                <a:solidFill>
                  <a:srgbClr val="444444"/>
                </a:solidFill>
                <a:effectLst/>
                <a:latin typeface="Arial" panose="020B0604020202020204" pitchFamily="34" charset="0"/>
                <a:cs typeface="Arial" panose="020B0604020202020204" pitchFamily="34" charset="0"/>
              </a:rPr>
              <a:t>also add fiber into the diet. They r</a:t>
            </a:r>
            <a:r>
              <a:rPr lang="en-US" dirty="0">
                <a:latin typeface="Arial" panose="020B0604020202020204" pitchFamily="34" charset="0"/>
                <a:cs typeface="Arial" panose="020B0604020202020204" pitchFamily="34" charset="0"/>
              </a:rPr>
              <a:t>elieve constipation and may prevent diverticular disease, a condition where small pouches in the colon wall are inflamed and infected, which affects 50% of Americans over 50.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is your daily go-to way of including dark leafy greens in your diet? Next, we’ll talk about a simple go-to.</a:t>
            </a:r>
          </a:p>
          <a:p>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spcAft>
                <a:spcPts val="1200"/>
              </a:spcAft>
            </a:pPr>
            <a:r>
              <a:rPr lang="en-US" sz="1800" b="1" dirty="0">
                <a:effectLst/>
                <a:latin typeface="Arial" panose="020B0604020202020204" pitchFamily="34" charset="0"/>
                <a:ea typeface="Calibri" panose="020F0502020204030204" pitchFamily="34" charset="0"/>
                <a:cs typeface="Arial" panose="020B0604020202020204" pitchFamily="34" charset="0"/>
              </a:rPr>
              <a:t>References:</a:t>
            </a:r>
          </a:p>
          <a:p>
            <a:pPr marL="0" marR="0">
              <a:spcAft>
                <a:spcPts val="1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Human Longevity Project &lt;</a:t>
            </a:r>
            <a:r>
              <a:rPr lang="en-US" sz="18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watch@humanlongevityfilm.com</a:t>
            </a:r>
            <a:r>
              <a:rPr lang="en-US" sz="1800" dirty="0">
                <a:effectLst/>
                <a:latin typeface="Arial" panose="020B0604020202020204" pitchFamily="34" charset="0"/>
                <a:ea typeface="Times New Roman" panose="02020603050405020304" pitchFamily="18" charset="0"/>
                <a:cs typeface="Arial" panose="020B0604020202020204" pitchFamily="34" charset="0"/>
              </a:rPr>
              <a:t>&gt;</a:t>
            </a:r>
          </a:p>
          <a:p>
            <a:pPr marL="0" marR="0">
              <a:spcAft>
                <a:spcPts val="12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1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Yan, Lin (2013) </a:t>
            </a:r>
            <a:r>
              <a:rPr lang="en-US" sz="1800" i="1" dirty="0">
                <a:effectLst/>
                <a:latin typeface="Arial" panose="020B0604020202020204" pitchFamily="34" charset="0"/>
                <a:ea typeface="Times New Roman" panose="02020603050405020304" pitchFamily="18" charset="0"/>
                <a:cs typeface="Arial" panose="020B0604020202020204" pitchFamily="34" charset="0"/>
              </a:rPr>
              <a:t>Dark Green Leafy Vegetables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1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https://www.ars.usda.gov/plains-area/gfnd/gfhnrc/docs/news-2013/dark-green-leafy-vegetables/ </a:t>
            </a:r>
          </a:p>
          <a:p>
            <a:pPr marL="0" marR="0">
              <a:spcAft>
                <a:spcPts val="12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1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Raman, Ryan, MD RD (2017) </a:t>
            </a:r>
            <a:r>
              <a:rPr lang="en-US" sz="1800" i="1" dirty="0">
                <a:effectLst/>
                <a:latin typeface="Arial" panose="020B0604020202020204" pitchFamily="34" charset="0"/>
                <a:ea typeface="Times New Roman" panose="02020603050405020304" pitchFamily="18" charset="0"/>
                <a:cs typeface="Arial" panose="020B0604020202020204" pitchFamily="34" charset="0"/>
              </a:rPr>
              <a:t>How Your Nutritional Needs Change as You Age Healthline</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dirty="0">
                <a:latin typeface="Arial" panose="020B0604020202020204" pitchFamily="34" charset="0"/>
                <a:cs typeface="Arial" panose="020B0604020202020204" pitchFamily="34" charset="0"/>
              </a:rPr>
              <a:t>https://www.healthline.com/nutrition/nutritional-needs-and-aging#You-May-Benefit-From-More-Fiber  </a:t>
            </a:r>
          </a:p>
          <a:p>
            <a:pPr algn="l"/>
            <a:endParaRPr lang="en-US" b="0" i="0" dirty="0">
              <a:solidFill>
                <a:srgbClr val="444444"/>
              </a:solidFill>
              <a:effectLst/>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12A670-43A9-4062-B012-7F95E4535652}" type="slidenum">
              <a:rPr lang="en-US" smtClean="0"/>
              <a:t>14</a:t>
            </a:fld>
            <a:endParaRPr lang="en-US"/>
          </a:p>
        </p:txBody>
      </p:sp>
    </p:spTree>
    <p:extLst>
      <p:ext uri="{BB962C8B-B14F-4D97-AF65-F5344CB8AC3E}">
        <p14:creationId xmlns:p14="http://schemas.microsoft.com/office/powerpoint/2010/main" val="2513211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Smoothie break! </a:t>
            </a:r>
          </a:p>
          <a:p>
            <a:r>
              <a:rPr lang="en-US" i="1" dirty="0">
                <a:latin typeface="Arial" panose="020B0604020202020204" pitchFamily="34" charset="0"/>
                <a:cs typeface="Arial" panose="020B0604020202020204" pitchFamily="34" charset="0"/>
              </a:rPr>
              <a:t>[Facilitator note: Prepare ahead of time with the dining team or make it together with a demonstration.]</a:t>
            </a:r>
          </a:p>
          <a:p>
            <a:endParaRPr lang="en-US" i="1" dirty="0">
              <a:latin typeface="Arial" panose="020B0604020202020204" pitchFamily="34" charset="0"/>
              <a:cs typeface="Arial" panose="020B0604020202020204" pitchFamily="34" charset="0"/>
            </a:endParaRPr>
          </a:p>
          <a:p>
            <a:pPr algn="l"/>
            <a:r>
              <a:rPr lang="en-US" b="1" i="0" dirty="0">
                <a:solidFill>
                  <a:srgbClr val="263121"/>
                </a:solidFill>
                <a:effectLst/>
                <a:latin typeface="Arial" panose="020B0604020202020204" pitchFamily="34" charset="0"/>
                <a:cs typeface="Arial" panose="020B0604020202020204" pitchFamily="34" charset="0"/>
              </a:rPr>
              <a:t>Serves: 2</a:t>
            </a:r>
          </a:p>
          <a:p>
            <a:pPr algn="l"/>
            <a:r>
              <a:rPr lang="en-US" b="1" i="0" dirty="0">
                <a:solidFill>
                  <a:srgbClr val="263121"/>
                </a:solidFill>
                <a:effectLst/>
                <a:latin typeface="Arial" panose="020B0604020202020204" pitchFamily="34" charset="0"/>
                <a:cs typeface="Arial" panose="020B0604020202020204" pitchFamily="34" charset="0"/>
              </a:rPr>
              <a:t>Ingredients</a:t>
            </a:r>
          </a:p>
          <a:p>
            <a:pPr algn="l"/>
            <a:r>
              <a:rPr lang="en-US" b="1" i="0" dirty="0">
                <a:solidFill>
                  <a:srgbClr val="263121"/>
                </a:solidFill>
                <a:effectLst/>
                <a:latin typeface="Arial" panose="020B0604020202020204" pitchFamily="34" charset="0"/>
                <a:cs typeface="Arial" panose="020B0604020202020204" pitchFamily="34" charset="0"/>
              </a:rPr>
              <a:t>1/2</a:t>
            </a:r>
            <a:r>
              <a:rPr lang="en-US" b="0" i="0" dirty="0">
                <a:solidFill>
                  <a:srgbClr val="263121"/>
                </a:solidFill>
                <a:effectLst/>
                <a:latin typeface="Arial" panose="020B0604020202020204" pitchFamily="34" charset="0"/>
                <a:cs typeface="Arial" panose="020B0604020202020204" pitchFamily="34" charset="0"/>
              </a:rPr>
              <a:t> </a:t>
            </a:r>
            <a:r>
              <a:rPr lang="en-US" b="1" i="0" dirty="0">
                <a:solidFill>
                  <a:srgbClr val="263121"/>
                </a:solidFill>
                <a:effectLst/>
                <a:latin typeface="Arial" panose="020B0604020202020204" pitchFamily="34" charset="0"/>
                <a:cs typeface="Arial" panose="020B0604020202020204" pitchFamily="34" charset="0"/>
              </a:rPr>
              <a:t>cup </a:t>
            </a:r>
            <a:r>
              <a:rPr lang="en-US" b="0" i="0" dirty="0">
                <a:solidFill>
                  <a:srgbClr val="263121"/>
                </a:solidFill>
                <a:effectLst/>
                <a:latin typeface="Arial" panose="020B0604020202020204" pitchFamily="34" charset="0"/>
                <a:cs typeface="Arial" panose="020B0604020202020204" pitchFamily="34" charset="0"/>
              </a:rPr>
              <a:t>unsweetened almond milk, or water</a:t>
            </a:r>
            <a:r>
              <a:rPr lang="en-US" b="1" i="0" dirty="0">
                <a:solidFill>
                  <a:srgbClr val="263121"/>
                </a:solidFill>
                <a:effectLst/>
                <a:latin typeface="Arial" panose="020B0604020202020204" pitchFamily="34" charset="0"/>
                <a:cs typeface="Arial" panose="020B0604020202020204" pitchFamily="34" charset="0"/>
              </a:rPr>
              <a:t>1/4</a:t>
            </a:r>
            <a:r>
              <a:rPr lang="en-US" b="0" i="0" dirty="0">
                <a:solidFill>
                  <a:srgbClr val="263121"/>
                </a:solidFill>
                <a:effectLst/>
                <a:latin typeface="Arial" panose="020B0604020202020204" pitchFamily="34" charset="0"/>
                <a:cs typeface="Arial" panose="020B0604020202020204" pitchFamily="34" charset="0"/>
              </a:rPr>
              <a:t> </a:t>
            </a:r>
            <a:r>
              <a:rPr lang="en-US" b="1" i="0" dirty="0">
                <a:solidFill>
                  <a:srgbClr val="263121"/>
                </a:solidFill>
                <a:effectLst/>
                <a:latin typeface="Arial" panose="020B0604020202020204" pitchFamily="34" charset="0"/>
                <a:cs typeface="Arial" panose="020B0604020202020204" pitchFamily="34" charset="0"/>
              </a:rPr>
              <a:t>cup </a:t>
            </a:r>
            <a:r>
              <a:rPr lang="en-US" b="0" i="0" dirty="0">
                <a:solidFill>
                  <a:srgbClr val="263121"/>
                </a:solidFill>
                <a:effectLst/>
                <a:latin typeface="Arial" panose="020B0604020202020204" pitchFamily="34" charset="0"/>
                <a:cs typeface="Arial" panose="020B0604020202020204" pitchFamily="34" charset="0"/>
              </a:rPr>
              <a:t>raw oats, (choose certified gluten free oats if you need to) </a:t>
            </a:r>
            <a:r>
              <a:rPr lang="en-US" b="1" i="0" dirty="0">
                <a:solidFill>
                  <a:srgbClr val="263121"/>
                </a:solidFill>
                <a:effectLst/>
                <a:latin typeface="Arial" panose="020B0604020202020204" pitchFamily="34" charset="0"/>
                <a:cs typeface="Arial" panose="020B0604020202020204" pitchFamily="34" charset="0"/>
              </a:rPr>
              <a:t>2</a:t>
            </a:r>
            <a:r>
              <a:rPr lang="en-US" b="0" i="0" dirty="0">
                <a:solidFill>
                  <a:srgbClr val="263121"/>
                </a:solidFill>
                <a:effectLst/>
                <a:latin typeface="Arial" panose="020B0604020202020204" pitchFamily="34" charset="0"/>
                <a:cs typeface="Arial" panose="020B0604020202020204" pitchFamily="34" charset="0"/>
              </a:rPr>
              <a:t> </a:t>
            </a:r>
            <a:r>
              <a:rPr lang="en-US" b="1" i="0" dirty="0">
                <a:solidFill>
                  <a:srgbClr val="263121"/>
                </a:solidFill>
                <a:effectLst/>
                <a:latin typeface="Arial" panose="020B0604020202020204" pitchFamily="34" charset="0"/>
                <a:cs typeface="Arial" panose="020B0604020202020204" pitchFamily="34" charset="0"/>
              </a:rPr>
              <a:t>cups </a:t>
            </a:r>
            <a:r>
              <a:rPr lang="en-US" b="0" i="0" dirty="0">
                <a:solidFill>
                  <a:srgbClr val="263121"/>
                </a:solidFill>
                <a:effectLst/>
                <a:latin typeface="Arial" panose="020B0604020202020204" pitchFamily="34" charset="0"/>
                <a:cs typeface="Arial" panose="020B0604020202020204" pitchFamily="34" charset="0"/>
              </a:rPr>
              <a:t>baby spinach </a:t>
            </a:r>
            <a:r>
              <a:rPr lang="en-US" b="1" i="0" dirty="0">
                <a:solidFill>
                  <a:srgbClr val="263121"/>
                </a:solidFill>
                <a:effectLst/>
                <a:latin typeface="Arial" panose="020B0604020202020204" pitchFamily="34" charset="0"/>
                <a:cs typeface="Arial" panose="020B0604020202020204" pitchFamily="34" charset="0"/>
              </a:rPr>
              <a:t>1/2</a:t>
            </a:r>
            <a:r>
              <a:rPr lang="en-US" b="0" i="0" dirty="0">
                <a:solidFill>
                  <a:srgbClr val="263121"/>
                </a:solidFill>
                <a:effectLst/>
                <a:latin typeface="Arial" panose="020B0604020202020204" pitchFamily="34" charset="0"/>
                <a:cs typeface="Arial" panose="020B0604020202020204" pitchFamily="34" charset="0"/>
              </a:rPr>
              <a:t> ripe, Fresh California Avocado, seeded, peeled, and cut into quarters </a:t>
            </a:r>
            <a:r>
              <a:rPr lang="en-US" b="1" i="0" dirty="0">
                <a:solidFill>
                  <a:srgbClr val="263121"/>
                </a:solidFill>
                <a:effectLst/>
                <a:latin typeface="Arial" panose="020B0604020202020204" pitchFamily="34" charset="0"/>
                <a:cs typeface="Arial" panose="020B0604020202020204" pitchFamily="34" charset="0"/>
              </a:rPr>
              <a:t>1</a:t>
            </a:r>
            <a:r>
              <a:rPr lang="en-US" b="0" i="0" dirty="0">
                <a:solidFill>
                  <a:srgbClr val="263121"/>
                </a:solidFill>
                <a:effectLst/>
                <a:latin typeface="Arial" panose="020B0604020202020204" pitchFamily="34" charset="0"/>
                <a:cs typeface="Arial" panose="020B0604020202020204" pitchFamily="34" charset="0"/>
              </a:rPr>
              <a:t> kiwi, ripe, peeled </a:t>
            </a:r>
            <a:r>
              <a:rPr lang="en-US" b="1" i="0" dirty="0">
                <a:solidFill>
                  <a:srgbClr val="263121"/>
                </a:solidFill>
                <a:effectLst/>
                <a:latin typeface="Arial" panose="020B0604020202020204" pitchFamily="34" charset="0"/>
                <a:cs typeface="Arial" panose="020B0604020202020204" pitchFamily="34" charset="0"/>
              </a:rPr>
              <a:t>1</a:t>
            </a:r>
            <a:r>
              <a:rPr lang="en-US" b="0" i="0" dirty="0">
                <a:solidFill>
                  <a:srgbClr val="263121"/>
                </a:solidFill>
                <a:effectLst/>
                <a:latin typeface="Arial" panose="020B0604020202020204" pitchFamily="34" charset="0"/>
                <a:cs typeface="Arial" panose="020B0604020202020204" pitchFamily="34" charset="0"/>
              </a:rPr>
              <a:t> </a:t>
            </a:r>
            <a:r>
              <a:rPr lang="en-US" b="1" i="0" dirty="0">
                <a:solidFill>
                  <a:srgbClr val="263121"/>
                </a:solidFill>
                <a:effectLst/>
                <a:latin typeface="Arial" panose="020B0604020202020204" pitchFamily="34" charset="0"/>
                <a:cs typeface="Arial" panose="020B0604020202020204" pitchFamily="34" charset="0"/>
              </a:rPr>
              <a:t>cup </a:t>
            </a:r>
            <a:r>
              <a:rPr lang="en-US" b="0" i="0" dirty="0">
                <a:solidFill>
                  <a:srgbClr val="263121"/>
                </a:solidFill>
                <a:effectLst/>
                <a:latin typeface="Arial" panose="020B0604020202020204" pitchFamily="34" charset="0"/>
                <a:cs typeface="Arial" panose="020B0604020202020204" pitchFamily="34" charset="0"/>
              </a:rPr>
              <a:t>green grapes </a:t>
            </a:r>
            <a:r>
              <a:rPr lang="en-US" b="1" i="0" dirty="0">
                <a:solidFill>
                  <a:srgbClr val="263121"/>
                </a:solidFill>
                <a:effectLst/>
                <a:latin typeface="Arial" panose="020B0604020202020204" pitchFamily="34" charset="0"/>
                <a:cs typeface="Arial" panose="020B0604020202020204" pitchFamily="34" charset="0"/>
              </a:rPr>
              <a:t>4</a:t>
            </a:r>
            <a:r>
              <a:rPr lang="en-US" b="0" i="0" dirty="0">
                <a:solidFill>
                  <a:srgbClr val="263121"/>
                </a:solidFill>
                <a:effectLst/>
                <a:latin typeface="Arial" panose="020B0604020202020204" pitchFamily="34" charset="0"/>
                <a:cs typeface="Arial" panose="020B0604020202020204" pitchFamily="34" charset="0"/>
              </a:rPr>
              <a:t> ice cubes agave syrup, or honey, optional, to taste</a:t>
            </a:r>
          </a:p>
          <a:p>
            <a:pPr algn="l"/>
            <a:endParaRPr lang="en-US" b="1" i="0" dirty="0">
              <a:solidFill>
                <a:srgbClr val="263121"/>
              </a:solidFill>
              <a:effectLst/>
              <a:latin typeface="Arial" panose="020B0604020202020204" pitchFamily="34" charset="0"/>
              <a:cs typeface="Arial" panose="020B0604020202020204" pitchFamily="34" charset="0"/>
            </a:endParaRPr>
          </a:p>
          <a:p>
            <a:pPr algn="l"/>
            <a:r>
              <a:rPr lang="en-US" b="1" i="0" dirty="0">
                <a:solidFill>
                  <a:srgbClr val="263121"/>
                </a:solidFill>
                <a:effectLst/>
                <a:latin typeface="Arial" panose="020B0604020202020204" pitchFamily="34" charset="0"/>
                <a:cs typeface="Arial" panose="020B0604020202020204" pitchFamily="34" charset="0"/>
              </a:rPr>
              <a:t>Instructions</a:t>
            </a:r>
          </a:p>
          <a:p>
            <a:pPr algn="l"/>
            <a:r>
              <a:rPr lang="en-US" b="0" i="0" dirty="0">
                <a:solidFill>
                  <a:srgbClr val="263121"/>
                </a:solidFill>
                <a:effectLst/>
                <a:latin typeface="Arial" panose="020B0604020202020204" pitchFamily="34" charset="0"/>
                <a:cs typeface="Arial" panose="020B0604020202020204" pitchFamily="34" charset="0"/>
              </a:rPr>
              <a:t>In the order listed, add all ingredients, except the sweetener, into a high-speed blender and blend until smooth and creamy. Taste and then blend in a little agave syrup or honey if you prefer a sweeter smoothie.</a:t>
            </a:r>
          </a:p>
          <a:p>
            <a:pPr algn="l"/>
            <a:endParaRPr lang="en-US" b="1" i="0" dirty="0">
              <a:solidFill>
                <a:srgbClr val="263121"/>
              </a:solidFill>
              <a:effectLst/>
              <a:latin typeface="Arial" panose="020B0604020202020204" pitchFamily="34" charset="0"/>
              <a:cs typeface="Arial" panose="020B0604020202020204" pitchFamily="34" charset="0"/>
            </a:endParaRPr>
          </a:p>
          <a:p>
            <a:pPr algn="l"/>
            <a:r>
              <a:rPr lang="en-US" b="1" i="0" dirty="0">
                <a:solidFill>
                  <a:srgbClr val="263121"/>
                </a:solidFill>
                <a:effectLst/>
                <a:latin typeface="Arial" panose="020B0604020202020204" pitchFamily="34" charset="0"/>
                <a:cs typeface="Arial" panose="020B0604020202020204" pitchFamily="34" charset="0"/>
              </a:rPr>
              <a:t>Serving Suggestion: </a:t>
            </a:r>
            <a:r>
              <a:rPr lang="en-US" b="0" i="0" dirty="0">
                <a:solidFill>
                  <a:srgbClr val="263121"/>
                </a:solidFill>
                <a:effectLst/>
                <a:latin typeface="Arial" panose="020B0604020202020204" pitchFamily="34" charset="0"/>
                <a:cs typeface="Arial" panose="020B0604020202020204" pitchFamily="34" charset="0"/>
              </a:rPr>
              <a:t>Top with slices of avocado, kiwi, a drizzle of honey, and fresh mint leaves.</a:t>
            </a:r>
          </a:p>
          <a:p>
            <a:pPr algn="l"/>
            <a:endParaRPr lang="en-US" b="0" i="0" dirty="0">
              <a:solidFill>
                <a:srgbClr val="263121"/>
              </a:solidFill>
              <a:effectLst/>
              <a:latin typeface="Arial" panose="020B0604020202020204" pitchFamily="34" charset="0"/>
              <a:cs typeface="Arial" panose="020B0604020202020204" pitchFamily="34" charset="0"/>
            </a:endParaRPr>
          </a:p>
          <a:p>
            <a:pPr algn="l"/>
            <a:r>
              <a:rPr lang="en-US" b="1" i="0" dirty="0">
                <a:solidFill>
                  <a:srgbClr val="263121"/>
                </a:solidFill>
                <a:effectLst/>
                <a:latin typeface="Arial" panose="020B0604020202020204" pitchFamily="34" charset="0"/>
                <a:cs typeface="Arial" panose="020B0604020202020204" pitchFamily="34" charset="0"/>
              </a:rPr>
              <a:t>Reference:</a:t>
            </a:r>
          </a:p>
          <a:p>
            <a:pPr marL="0"/>
            <a:r>
              <a:rPr lang="en-US" dirty="0">
                <a:latin typeface="Arial" panose="020B0604020202020204" pitchFamily="34" charset="0"/>
                <a:cs typeface="Arial" panose="020B0604020202020204" pitchFamily="34" charset="0"/>
              </a:rPr>
              <a:t>https://californiaavocado.com/recipe/greens-and-grains-superfood-smoothie/ </a:t>
            </a:r>
          </a:p>
        </p:txBody>
      </p:sp>
      <p:sp>
        <p:nvSpPr>
          <p:cNvPr id="4" name="Slide Number Placeholder 3"/>
          <p:cNvSpPr>
            <a:spLocks noGrp="1"/>
          </p:cNvSpPr>
          <p:nvPr>
            <p:ph type="sldNum" sz="quarter" idx="5"/>
          </p:nvPr>
        </p:nvSpPr>
        <p:spPr/>
        <p:txBody>
          <a:bodyPr/>
          <a:lstStyle/>
          <a:p>
            <a:fld id="{7312A670-43A9-4062-B012-7F95E4535652}" type="slidenum">
              <a:rPr lang="en-US" smtClean="0"/>
              <a:t>15</a:t>
            </a:fld>
            <a:endParaRPr lang="en-US"/>
          </a:p>
        </p:txBody>
      </p:sp>
    </p:spTree>
    <p:extLst>
      <p:ext uri="{BB962C8B-B14F-4D97-AF65-F5344CB8AC3E}">
        <p14:creationId xmlns:p14="http://schemas.microsoft.com/office/powerpoint/2010/main" val="144822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cs typeface="Arial" panose="020B0604020202020204" pitchFamily="34" charset="0"/>
              </a:rPr>
              <a:t>Another great nutrient to put in smoothies is seeds. Seeds contain antioxidants and high levels of magnesium. Remember that magnesium p</a:t>
            </a:r>
            <a:r>
              <a:rPr lang="en-US" b="0" i="0" dirty="0">
                <a:solidFill>
                  <a:srgbClr val="333333"/>
                </a:solidFill>
                <a:effectLst/>
                <a:latin typeface="Arial" panose="020B0604020202020204" pitchFamily="34" charset="0"/>
              </a:rPr>
              <a:t>lays a crucial role in 300 functions in our bodies. It keeps the heart healthy and the immune system and bones strong. Seeds also include omega 3’s, fiber and protein.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Flaxseeds have been considered the best plant-based source of Omega-3 fatty acids. It’s always best to grind flaxseeds with a coffee grinder before consumption or to purchase pre-grounded flaxseed to get the most heath benefit.</a:t>
            </a:r>
          </a:p>
          <a:p>
            <a:endParaRPr lang="en-US" b="0" i="0" dirty="0">
              <a:solidFill>
                <a:srgbClr val="333333"/>
              </a:solidFill>
              <a:effectLst/>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Other seeds can also provide a valuable source of nutrients too including sesame seeds, pumpkin seeds, and sunflower seeds. Sunflower seeds are good for mental function.  Pumpkin seeds (also called pepitas) and sesame seeds can help complement healthy bones and joints. You can consume pumpkin seeds with or with out the shell. </a:t>
            </a:r>
          </a:p>
          <a:p>
            <a:endParaRPr lang="en-US" b="0" i="0" dirty="0">
              <a:solidFill>
                <a:srgbClr val="333333"/>
              </a:solidFill>
              <a:effectLst/>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What is a new way you want to add seeds to your day?</a:t>
            </a:r>
          </a:p>
          <a:p>
            <a:endParaRPr lang="en-US" b="0" i="0" dirty="0">
              <a:solidFill>
                <a:srgbClr val="333333"/>
              </a:solidFill>
              <a:effectLst/>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Adding seeds to oatmeal is another way to eat seeds. Oats and other grains are also on this nutrient-rich food list.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References:</a:t>
            </a:r>
          </a:p>
          <a:p>
            <a:pPr marL="0"/>
            <a:r>
              <a:rPr lang="en-US" b="0" dirty="0">
                <a:latin typeface="Arial" panose="020B0604020202020204" pitchFamily="34" charset="0"/>
                <a:cs typeface="Arial" panose="020B0604020202020204" pitchFamily="34" charset="0"/>
              </a:rPr>
              <a:t>https://aging.com/elderly-nutrition-101-10-foods-to-keep-you-healthy/</a:t>
            </a:r>
          </a:p>
          <a:p>
            <a:pPr marL="0"/>
            <a:endParaRPr lang="en-US" b="0" dirty="0">
              <a:latin typeface="Arial" panose="020B0604020202020204" pitchFamily="34" charset="0"/>
              <a:cs typeface="Arial" panose="020B0604020202020204" pitchFamily="34" charset="0"/>
            </a:endParaRPr>
          </a:p>
          <a:p>
            <a:pPr marL="0"/>
            <a:r>
              <a:rPr lang="en-US" b="0" dirty="0">
                <a:latin typeface="Arial" panose="020B0604020202020204" pitchFamily="34" charset="0"/>
                <a:cs typeface="Arial" panose="020B0604020202020204" pitchFamily="34" charset="0"/>
              </a:rPr>
              <a:t>Marchione, Victor MD (2015) </a:t>
            </a:r>
            <a:r>
              <a:rPr lang="en-US" b="0" i="1" dirty="0">
                <a:latin typeface="Arial" panose="020B0604020202020204" pitchFamily="34" charset="0"/>
                <a:cs typeface="Arial" panose="020B0604020202020204" pitchFamily="34" charset="0"/>
              </a:rPr>
              <a:t>Top 10 Superfoods for People Over 50 </a:t>
            </a:r>
            <a:r>
              <a:rPr lang="en-US" b="0" i="0" dirty="0">
                <a:latin typeface="Arial" panose="020B0604020202020204" pitchFamily="34" charset="0"/>
                <a:cs typeface="Arial" panose="020B0604020202020204" pitchFamily="34" charset="0"/>
              </a:rPr>
              <a:t>Doctors Health Press</a:t>
            </a:r>
            <a:endParaRPr lang="en-US" b="0" dirty="0">
              <a:latin typeface="Arial" panose="020B0604020202020204" pitchFamily="34" charset="0"/>
              <a:cs typeface="Arial" panose="020B0604020202020204" pitchFamily="34" charset="0"/>
            </a:endParaRPr>
          </a:p>
          <a:p>
            <a:pPr marL="0"/>
            <a:r>
              <a:rPr lang="en-US" dirty="0">
                <a:latin typeface="Arial" panose="020B0604020202020204" pitchFamily="34" charset="0"/>
                <a:cs typeface="Arial" panose="020B0604020202020204" pitchFamily="34" charset="0"/>
              </a:rPr>
              <a:t>https://www.doctorshealthpress.com/food-and-nutrition-articles/superfoods-for-seniors/ </a:t>
            </a:r>
          </a:p>
          <a:p>
            <a:pPr marL="0"/>
            <a:endParaRPr lang="en-US" dirty="0">
              <a:latin typeface="Arial" panose="020B0604020202020204" pitchFamily="34" charset="0"/>
              <a:cs typeface="Arial" panose="020B0604020202020204" pitchFamily="34" charset="0"/>
            </a:endParaRPr>
          </a:p>
          <a:p>
            <a:pPr marL="0"/>
            <a:r>
              <a:rPr lang="en-US" dirty="0">
                <a:latin typeface="Arial" panose="020B0604020202020204" pitchFamily="34" charset="0"/>
                <a:cs typeface="Arial" panose="020B0604020202020204" pitchFamily="34" charset="0"/>
              </a:rPr>
              <a:t>https://www.heart.org/en/news/2018/10/25/pumpkin-seeds-pack-a-healthy-punch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2A670-43A9-4062-B012-7F95E4535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80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cs typeface="Arial" panose="020B0604020202020204" pitchFamily="34" charset="0"/>
              </a:rPr>
              <a:t>Keeping in line with “eating like our ancestors” another food that contributes healthy nutrition is ancient grains, such as quinoa, buckwheat, millet, farro and whole grain oats. Ancient grains haven’t been modified or changed for several hundred years and are more nutritious than modern grains.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cs typeface="Arial" panose="020B0604020202020204" pitchFamily="34" charset="0"/>
              </a:rPr>
              <a:t>They are high in plant-based protein, and most are gluten-free. In addition to protein, they contain significant levels of B vitamins, calcium, magnesium, potassium, antioxidants and fiber!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A fun fact about quinoa (pronounced Keen-</a:t>
            </a:r>
            <a:r>
              <a:rPr lang="en-US" altLang="en-US" dirty="0" err="1">
                <a:latin typeface="Arial" panose="020B0604020202020204" pitchFamily="34" charset="0"/>
                <a:cs typeface="Arial" panose="020B0604020202020204" pitchFamily="34" charset="0"/>
              </a:rPr>
              <a:t>Wa</a:t>
            </a:r>
            <a:r>
              <a:rPr lang="en-US" altLang="en-US" dirty="0">
                <a:latin typeface="Arial" panose="020B0604020202020204" pitchFamily="34" charset="0"/>
                <a:cs typeface="Arial" panose="020B0604020202020204" pitchFamily="34" charset="0"/>
              </a:rPr>
              <a:t>) and buckwheat is that even though they look and are eaten like a grain, they are actually seeds.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Quinoa is a food that is somewhat new to the North American diet. It originated with the Incas over 5,000 years ago. </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great news, is that these ancient grains come in different forms from pancake mix to pasta. What have you tried? What is your favorite way to eat them?</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References:</a:t>
            </a:r>
          </a:p>
          <a:p>
            <a:r>
              <a:rPr lang="en-US" b="0" dirty="0">
                <a:latin typeface="Arial" panose="020B0604020202020204" pitchFamily="34" charset="0"/>
                <a:cs typeface="Arial" panose="020B0604020202020204" pitchFamily="34" charset="0"/>
              </a:rPr>
              <a:t>Marchione, Victor MD (2015) </a:t>
            </a:r>
            <a:r>
              <a:rPr lang="en-US" b="0" i="1" dirty="0">
                <a:latin typeface="Arial" panose="020B0604020202020204" pitchFamily="34" charset="0"/>
                <a:cs typeface="Arial" panose="020B0604020202020204" pitchFamily="34" charset="0"/>
              </a:rPr>
              <a:t>Top 10 Superfoods for People Over 50 </a:t>
            </a:r>
            <a:r>
              <a:rPr lang="en-US" b="0" i="0" dirty="0">
                <a:latin typeface="Arial" panose="020B0604020202020204" pitchFamily="34" charset="0"/>
                <a:cs typeface="Arial" panose="020B0604020202020204" pitchFamily="34" charset="0"/>
              </a:rPr>
              <a:t>Doctors Health Press</a:t>
            </a: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https://www.doctorshealthpress.com/food-and-nutrition-articles/superfoods-for-seniors/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err="1">
                <a:latin typeface="Arial" panose="020B0604020202020204" pitchFamily="34" charset="0"/>
                <a:cs typeface="Arial" panose="020B0604020202020204" pitchFamily="34" charset="0"/>
              </a:rPr>
              <a:t>Palsdottir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Hrefna</a:t>
            </a:r>
            <a:r>
              <a:rPr lang="en-US" dirty="0">
                <a:latin typeface="Arial" panose="020B0604020202020204" pitchFamily="34" charset="0"/>
                <a:cs typeface="Arial" panose="020B0604020202020204" pitchFamily="34" charset="0"/>
              </a:rPr>
              <a:t> MS (2016) </a:t>
            </a:r>
            <a:r>
              <a:rPr lang="en-US" i="1" dirty="0">
                <a:latin typeface="Arial" panose="020B0604020202020204" pitchFamily="34" charset="0"/>
                <a:cs typeface="Arial" panose="020B0604020202020204" pitchFamily="34" charset="0"/>
              </a:rPr>
              <a:t>9 Health Benefits of Eating Oats and Oatmeal </a:t>
            </a:r>
            <a:r>
              <a:rPr lang="en-US" i="0" dirty="0">
                <a:latin typeface="Arial" panose="020B0604020202020204" pitchFamily="34" charset="0"/>
                <a:cs typeface="Arial" panose="020B0604020202020204" pitchFamily="34" charset="0"/>
              </a:rPr>
              <a:t>Healthline</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https://www.healthline.com/nutrition/9-benefits-oats-oatmeal#:~:text=Oats%20are%20a%20whole-grain%20food%2C%20known%20scientifically%20as,time%20to%20cook%2C%20the%20texture%20may%20be%20mushy. </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err="1">
                <a:latin typeface="Arial" panose="020B0604020202020204" pitchFamily="34" charset="0"/>
                <a:cs typeface="Arial" panose="020B0604020202020204" pitchFamily="34" charset="0"/>
              </a:rPr>
              <a:t>Largeman</a:t>
            </a:r>
            <a:r>
              <a:rPr lang="en-US" dirty="0">
                <a:latin typeface="Arial" panose="020B0604020202020204" pitchFamily="34" charset="0"/>
                <a:cs typeface="Arial" panose="020B0604020202020204" pitchFamily="34" charset="0"/>
              </a:rPr>
              <a:t>-Roth, Frances, RDN (2015) </a:t>
            </a:r>
            <a:r>
              <a:rPr lang="en-US" i="1" dirty="0">
                <a:latin typeface="Arial" panose="020B0604020202020204" pitchFamily="34" charset="0"/>
                <a:cs typeface="Arial" panose="020B0604020202020204" pitchFamily="34" charset="0"/>
              </a:rPr>
              <a:t>Why Are We Obsessed With Ancient Grains? </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https://health.usnews.com/health-news/blogs/eat-run/2015/01/20/why-are-we-obsessed-with-ancient-grains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2A670-43A9-4062-B012-7F95E4535652}" type="slidenum">
              <a:rPr lang="en-US" smtClean="0"/>
              <a:t>17</a:t>
            </a:fld>
            <a:endParaRPr lang="en-US"/>
          </a:p>
        </p:txBody>
      </p:sp>
    </p:spTree>
    <p:extLst>
      <p:ext uri="{BB962C8B-B14F-4D97-AF65-F5344CB8AC3E}">
        <p14:creationId xmlns:p14="http://schemas.microsoft.com/office/powerpoint/2010/main" val="285170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Arial" panose="020B0604020202020204" pitchFamily="34" charset="0"/>
                <a:cs typeface="Arial" panose="020B0604020202020204" pitchFamily="34" charset="0"/>
              </a:rPr>
              <a:t>Large studies have shown the importance of legumes to wellbeing, showing strong evidence for longevity with regular intake of legumes. </a:t>
            </a:r>
            <a:r>
              <a:rPr lang="en-US" b="0" i="0" u="none" strike="noStrike" dirty="0">
                <a:solidFill>
                  <a:srgbClr val="115ABF"/>
                </a:solidFill>
                <a:effectLst/>
                <a:latin typeface="Arial" panose="020B0604020202020204" pitchFamily="34" charset="0"/>
                <a:cs typeface="Arial" panose="020B0604020202020204" pitchFamily="34" charset="0"/>
              </a:rPr>
              <a:t>A study </a:t>
            </a:r>
            <a:r>
              <a:rPr lang="en-US" b="0" i="0" dirty="0">
                <a:solidFill>
                  <a:srgbClr val="111111"/>
                </a:solidFill>
                <a:effectLst/>
                <a:latin typeface="Arial" panose="020B0604020202020204" pitchFamily="34" charset="0"/>
                <a:cs typeface="Arial" panose="020B0604020202020204" pitchFamily="34" charset="0"/>
              </a:rPr>
              <a:t>of the oldest people in several developed countries, including Japan, Sweden, Australia and Greece found that eating legumes was the single strongest predictor of survival. Research shows that people </a:t>
            </a:r>
            <a:r>
              <a:rPr lang="en-US" b="0" i="0" u="none" strike="noStrike" dirty="0">
                <a:solidFill>
                  <a:srgbClr val="115ABF"/>
                </a:solidFill>
                <a:effectLst/>
                <a:latin typeface="Arial" panose="020B0604020202020204" pitchFamily="34" charset="0"/>
                <a:cs typeface="Arial" panose="020B0604020202020204" pitchFamily="34" charset="0"/>
              </a:rPr>
              <a:t>consuming </a:t>
            </a:r>
            <a:r>
              <a:rPr lang="en-US" b="0" i="0" dirty="0">
                <a:solidFill>
                  <a:srgbClr val="111111"/>
                </a:solidFill>
                <a:effectLst/>
                <a:latin typeface="Arial" panose="020B0604020202020204" pitchFamily="34" charset="0"/>
                <a:cs typeface="Arial" panose="020B0604020202020204" pitchFamily="34" charset="0"/>
              </a:rPr>
              <a:t>one serving of beans per day were associated with a 38% reduced risk of heart attack, compared to those eating beans less than once per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Arial" panose="020B0604020202020204" pitchFamily="34" charset="0"/>
                <a:cs typeface="Arial" panose="020B0604020202020204" pitchFamily="34" charset="0"/>
              </a:rPr>
              <a:t>Lentils, beans, chickpeas, and peas are considered legumes and contain Vitamin B, important minerals, protein and fiber.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Arial" panose="020B0604020202020204" pitchFamily="34" charset="0"/>
                <a:cs typeface="Arial" panose="020B0604020202020204" pitchFamily="34" charset="0"/>
              </a:rPr>
              <a:t>Legumes are anti-inflammatory. </a:t>
            </a:r>
            <a:r>
              <a:rPr lang="en-US" b="0" i="0" dirty="0">
                <a:solidFill>
                  <a:srgbClr val="666666"/>
                </a:solidFill>
                <a:effectLst/>
                <a:latin typeface="Arial" panose="020B0604020202020204" pitchFamily="34" charset="0"/>
                <a:cs typeface="Arial" panose="020B0604020202020204" pitchFamily="34" charset="0"/>
              </a:rPr>
              <a:t>Chronic inflammation to has been linked to the onset and progression of many types of disease, including diabetes, cancer, cardiovascular diseases, arthritis, inflammatory bowel disease and obesity.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rial" panose="020B0604020202020204" pitchFamily="34" charset="0"/>
                <a:cs typeface="Arial" panose="020B0604020202020204" pitchFamily="34" charset="0"/>
              </a:rPr>
              <a:t>Here is a short video on one of Blue Zones, Costa Rica where beans are a staple.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666666"/>
                </a:solidFill>
                <a:effectLst/>
                <a:latin typeface="Arial" panose="020B0604020202020204" pitchFamily="34" charset="0"/>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rial" panose="020B0604020202020204" pitchFamily="34" charset="0"/>
                <a:cs typeface="Arial" panose="020B0604020202020204" pitchFamily="34" charset="0"/>
              </a:rPr>
              <a:t>Gellman, Abbie MS, RDN, CDN (2019) </a:t>
            </a:r>
            <a:r>
              <a:rPr lang="en-US" b="0" i="1" dirty="0">
                <a:solidFill>
                  <a:srgbClr val="666666"/>
                </a:solidFill>
                <a:effectLst/>
                <a:latin typeface="Arial" panose="020B0604020202020204" pitchFamily="34" charset="0"/>
                <a:cs typeface="Arial" panose="020B0604020202020204" pitchFamily="34" charset="0"/>
              </a:rPr>
              <a:t>An Anti-Inflammatory Diet: What To Eat and Why it Matters </a:t>
            </a:r>
            <a:r>
              <a:rPr lang="en-US" b="0" i="0" dirty="0">
                <a:solidFill>
                  <a:srgbClr val="666666"/>
                </a:solidFill>
                <a:effectLst/>
                <a:latin typeface="Arial" panose="020B0604020202020204" pitchFamily="34" charset="0"/>
                <a:cs typeface="Arial" panose="020B0604020202020204" pitchFamily="34" charset="0"/>
              </a:rPr>
              <a:t>American Fitness Magazine</a:t>
            </a:r>
            <a:endParaRPr lang="en-US" b="0" i="1" dirty="0">
              <a:solidFill>
                <a:srgbClr val="666666"/>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highlight>
                  <a:srgbClr val="FFFF00"/>
                </a:highlight>
                <a:latin typeface="Arial" panose="020B0604020202020204" pitchFamily="34" charset="0"/>
                <a:cs typeface="Arial" panose="020B0604020202020204" pitchFamily="34" charset="0"/>
              </a:rPr>
              <a:t>https://blog.nasm.org/an-anti-inflammatory-diet-what-to-eat-why-it-matters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highlight>
                  <a:srgbClr val="FFFF00"/>
                </a:highlight>
                <a:latin typeface="Arial" panose="020B0604020202020204" pitchFamily="34" charset="0"/>
                <a:cs typeface="Arial" panose="020B0604020202020204" pitchFamily="34" charset="0"/>
              </a:rPr>
              <a:t>Diler</a:t>
            </a:r>
            <a:r>
              <a:rPr lang="en-US" dirty="0">
                <a:highlight>
                  <a:srgbClr val="FFFF00"/>
                </a:highlight>
                <a:latin typeface="Arial" panose="020B0604020202020204" pitchFamily="34" charset="0"/>
                <a:cs typeface="Arial" panose="020B0604020202020204" pitchFamily="34" charset="0"/>
              </a:rPr>
              <a:t> </a:t>
            </a:r>
            <a:r>
              <a:rPr lang="en-US" dirty="0" err="1">
                <a:highlight>
                  <a:srgbClr val="FFFF00"/>
                </a:highlight>
                <a:latin typeface="Arial" panose="020B0604020202020204" pitchFamily="34" charset="0"/>
                <a:cs typeface="Arial" panose="020B0604020202020204" pitchFamily="34" charset="0"/>
              </a:rPr>
              <a:t>Freuman</a:t>
            </a:r>
            <a:r>
              <a:rPr lang="en-US" dirty="0">
                <a:highlight>
                  <a:srgbClr val="FFFF00"/>
                </a:highlight>
                <a:latin typeface="Arial" panose="020B0604020202020204" pitchFamily="34" charset="0"/>
                <a:cs typeface="Arial" panose="020B0604020202020204" pitchFamily="34" charset="0"/>
              </a:rPr>
              <a:t>, Tamara (2019) </a:t>
            </a:r>
            <a:r>
              <a:rPr lang="en-US" i="1" dirty="0">
                <a:highlight>
                  <a:srgbClr val="FFFF00"/>
                </a:highlight>
                <a:latin typeface="Arial" panose="020B0604020202020204" pitchFamily="34" charset="0"/>
                <a:cs typeface="Arial" panose="020B0604020202020204" pitchFamily="34" charset="0"/>
              </a:rPr>
              <a:t>Why You Should Love Legumes</a:t>
            </a:r>
            <a:r>
              <a:rPr lang="en-US" dirty="0">
                <a:highlight>
                  <a:srgbClr val="FFFF00"/>
                </a:highligh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https://health.usnews.com/health-news/blogs/eat-run/articles/why-you-should-love-legumes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2A670-43A9-4062-B012-7F95E4535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45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Facilitator note: After showing the video, ask a few discussion questions.</a:t>
            </a:r>
            <a:r>
              <a:rPr lang="en-US" dirty="0"/>
              <a:t>]</a:t>
            </a:r>
          </a:p>
          <a:p>
            <a:endParaRPr lang="en-US" dirty="0"/>
          </a:p>
          <a:p>
            <a:r>
              <a:rPr lang="en-US" dirty="0"/>
              <a:t>What was your takeaway from the video? What surprised you? </a:t>
            </a:r>
          </a:p>
          <a:p>
            <a:endParaRPr lang="en-US" dirty="0"/>
          </a:p>
          <a:p>
            <a:r>
              <a:rPr lang="en-US" b="1" dirty="0"/>
              <a:t>References:</a:t>
            </a:r>
          </a:p>
          <a:p>
            <a:pPr marL="0"/>
            <a:r>
              <a:rPr lang="en-US" dirty="0"/>
              <a:t>https://www.youtube.com/watch?v=V8Opil6j-ac </a:t>
            </a:r>
          </a:p>
        </p:txBody>
      </p:sp>
      <p:sp>
        <p:nvSpPr>
          <p:cNvPr id="4" name="Slide Number Placeholder 3"/>
          <p:cNvSpPr>
            <a:spLocks noGrp="1"/>
          </p:cNvSpPr>
          <p:nvPr>
            <p:ph type="sldNum" sz="quarter" idx="5"/>
          </p:nvPr>
        </p:nvSpPr>
        <p:spPr/>
        <p:txBody>
          <a:bodyPr/>
          <a:lstStyle/>
          <a:p>
            <a:fld id="{7312A670-43A9-4062-B012-7F95E4535652}" type="slidenum">
              <a:rPr lang="en-US" smtClean="0"/>
              <a:t>19</a:t>
            </a:fld>
            <a:endParaRPr lang="en-US"/>
          </a:p>
        </p:txBody>
      </p:sp>
    </p:spTree>
    <p:extLst>
      <p:ext uri="{BB962C8B-B14F-4D97-AF65-F5344CB8AC3E}">
        <p14:creationId xmlns:p14="http://schemas.microsoft.com/office/powerpoint/2010/main" val="356386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0" i="0" dirty="0">
                <a:solidFill>
                  <a:srgbClr val="333333"/>
                </a:solidFill>
                <a:effectLst/>
                <a:latin typeface="Arial" panose="020B0604020202020204" pitchFamily="34" charset="0"/>
                <a:cs typeface="Arial" panose="020B0604020202020204" pitchFamily="34" charset="0"/>
              </a:rPr>
              <a:t>Almonds, walnuts, and cashews are great choices as nutrient-rich foods for older adults. They are excellent sources of the omega-3 fatty acids, vitamin E and magnesium that promote heart and bone health. They also contain protein and fiber. </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a study of Japanese men and women, eating ¼ cup to ⅓ cup of walnuts per day lowered “bad” cholesterol by as much as 10%.</a:t>
            </a:r>
          </a:p>
          <a:p>
            <a:pPr marL="0" marR="0">
              <a:lnSpc>
                <a:spcPts val="1650"/>
              </a:lnSpc>
              <a:spcBef>
                <a:spcPts val="0"/>
              </a:spcBef>
              <a:spcAft>
                <a:spcPts val="1350"/>
              </a:spcAft>
            </a:pPr>
            <a:endParaRPr lang="en-US" sz="1200" b="0" i="0" dirty="0">
              <a:solidFill>
                <a:srgbClr val="231F20"/>
              </a:solidFill>
              <a:effectLst/>
              <a:latin typeface="Arial" panose="020B0604020202020204" pitchFamily="34" charset="0"/>
              <a:cs typeface="Arial" panose="020B0604020202020204" pitchFamily="34" charset="0"/>
            </a:endParaRPr>
          </a:p>
          <a:p>
            <a:pPr marL="0" marR="0">
              <a:lnSpc>
                <a:spcPts val="1650"/>
              </a:lnSpc>
              <a:spcBef>
                <a:spcPts val="0"/>
              </a:spcBef>
              <a:spcAft>
                <a:spcPts val="1350"/>
              </a:spcAft>
            </a:pPr>
            <a:r>
              <a:rPr lang="en-US" sz="1200" b="0" i="0" dirty="0">
                <a:solidFill>
                  <a:srgbClr val="231F20"/>
                </a:solidFill>
                <a:effectLst/>
                <a:latin typeface="Arial" panose="020B0604020202020204" pitchFamily="34" charset="0"/>
                <a:cs typeface="Arial" panose="020B0604020202020204" pitchFamily="34" charset="0"/>
              </a:rPr>
              <a:t>Another study found that eating similarly to a Mediterranean diet</a:t>
            </a:r>
            <a:r>
              <a:rPr lang="en-US" sz="1200" b="0" i="0" u="none" strike="noStrike" dirty="0">
                <a:solidFill>
                  <a:srgbClr val="231F20"/>
                </a:solidFill>
                <a:effectLst/>
                <a:latin typeface="Arial" panose="020B0604020202020204" pitchFamily="34" charset="0"/>
                <a:cs typeface="Arial" panose="020B0604020202020204" pitchFamily="34" charset="0"/>
              </a:rPr>
              <a:t>, </a:t>
            </a:r>
            <a:r>
              <a:rPr lang="en-US" sz="1200" b="0" i="0" dirty="0">
                <a:solidFill>
                  <a:srgbClr val="231F20"/>
                </a:solidFill>
                <a:effectLst/>
                <a:latin typeface="Arial" panose="020B0604020202020204" pitchFamily="34" charset="0"/>
                <a:cs typeface="Arial" panose="020B0604020202020204" pitchFamily="34" charset="0"/>
              </a:rPr>
              <a:t>plus 30 grams of nuts per day, decreased the prevalence of metabolic syndrome, which is a </a:t>
            </a:r>
            <a:r>
              <a:rPr lang="en-US" sz="1200" b="0" i="0" dirty="0">
                <a:solidFill>
                  <a:srgbClr val="525252"/>
                </a:solidFill>
                <a:effectLst/>
                <a:latin typeface="Arial" panose="020B0604020202020204" pitchFamily="34" charset="0"/>
                <a:cs typeface="Arial" panose="020B0604020202020204" pitchFamily="34" charset="0"/>
              </a:rPr>
              <a:t>clustering of at least three of the following five medical conditions: abdominal obesity, high blood pressure, high blood sugar, high serum triglycerides, and low serum high-density lipoprotein (HDL). Metabolic syndrome is associated with the risk of developing cardiovascular disease and type 2 diabetes.</a:t>
            </a:r>
          </a:p>
          <a:p>
            <a:pPr marL="0" marR="0">
              <a:lnSpc>
                <a:spcPts val="1650"/>
              </a:lnSpc>
              <a:spcBef>
                <a:spcPts val="0"/>
              </a:spcBef>
              <a:spcAft>
                <a:spcPts val="1350"/>
              </a:spcAft>
            </a:pPr>
            <a:endParaRPr lang="en-US" sz="1200" b="0" i="0" dirty="0">
              <a:solidFill>
                <a:srgbClr val="525252"/>
              </a:solidFill>
              <a:effectLst/>
              <a:latin typeface="Arial" panose="020B0604020202020204" pitchFamily="34" charset="0"/>
              <a:cs typeface="Arial" panose="020B0604020202020204" pitchFamily="34" charset="0"/>
            </a:endParaRPr>
          </a:p>
          <a:p>
            <a:pPr marL="0" marR="0">
              <a:lnSpc>
                <a:spcPts val="1650"/>
              </a:lnSpc>
              <a:spcBef>
                <a:spcPts val="0"/>
              </a:spcBef>
              <a:spcAft>
                <a:spcPts val="1350"/>
              </a:spcAft>
            </a:pPr>
            <a:r>
              <a:rPr lang="en-US" sz="1200" b="0" i="0" dirty="0">
                <a:solidFill>
                  <a:srgbClr val="525252"/>
                </a:solidFill>
                <a:effectLst/>
                <a:latin typeface="Arial" panose="020B0604020202020204" pitchFamily="34" charset="0"/>
                <a:cs typeface="Arial" panose="020B0604020202020204" pitchFamily="34" charset="0"/>
              </a:rPr>
              <a:t>So, what is 30 grams? 20 almonds, 10 walnuts, 15 cashews and 30 pistachios</a:t>
            </a:r>
          </a:p>
          <a:p>
            <a:pPr marL="0" marR="0">
              <a:lnSpc>
                <a:spcPts val="1650"/>
              </a:lnSpc>
              <a:spcBef>
                <a:spcPts val="0"/>
              </a:spcBef>
              <a:spcAft>
                <a:spcPts val="1350"/>
              </a:spcAft>
            </a:pPr>
            <a:endParaRPr lang="en-US" sz="1200" b="0" i="0" dirty="0">
              <a:solidFill>
                <a:srgbClr val="52525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650"/>
              </a:lnSpc>
              <a:spcBef>
                <a:spcPts val="0"/>
              </a:spcBef>
              <a:spcAft>
                <a:spcPts val="1350"/>
              </a:spcAft>
              <a:buClrTx/>
              <a:buSzTx/>
              <a:buFontTx/>
              <a:buNone/>
              <a:tabLst/>
              <a:defRPr/>
            </a:pPr>
            <a:r>
              <a:rPr lang="en-US" sz="1200" b="0" i="0" dirty="0">
                <a:solidFill>
                  <a:srgbClr val="525252"/>
                </a:solidFill>
                <a:effectLst/>
                <a:latin typeface="Arial" panose="020B0604020202020204" pitchFamily="34" charset="0"/>
                <a:cs typeface="Arial" panose="020B0604020202020204" pitchFamily="34" charset="0"/>
              </a:rPr>
              <a:t>Fun fact: almonds are a seed from the almond fruit. S</a:t>
            </a:r>
            <a:r>
              <a:rPr lang="en-US" sz="1200" b="0" i="0" dirty="0">
                <a:solidFill>
                  <a:srgbClr val="000000"/>
                </a:solidFill>
                <a:effectLst/>
                <a:latin typeface="Arial" panose="020B0604020202020204" pitchFamily="34" charset="0"/>
                <a:cs typeface="Arial" panose="020B0604020202020204" pitchFamily="34" charset="0"/>
              </a:rPr>
              <a:t>imilar to almonds, </a:t>
            </a:r>
            <a:r>
              <a:rPr lang="en-US" sz="1200" b="0" i="0" u="sng" dirty="0">
                <a:solidFill>
                  <a:srgbClr val="0D0ECA"/>
                </a:solidFill>
                <a:effectLst/>
                <a:latin typeface="Arial" panose="020B0604020202020204" pitchFamily="34" charset="0"/>
                <a:cs typeface="Arial" panose="020B0604020202020204" pitchFamily="34" charset="0"/>
                <a:hlinkClick r:id="rId3"/>
              </a:rPr>
              <a:t>walnuts</a:t>
            </a:r>
            <a:r>
              <a:rPr lang="en-US" sz="1200" b="0" i="0" dirty="0">
                <a:solidFill>
                  <a:srgbClr val="000000"/>
                </a:solidFill>
                <a:effectLst/>
                <a:latin typeface="Arial" panose="020B0604020202020204" pitchFamily="34" charset="0"/>
                <a:cs typeface="Arial" panose="020B0604020202020204" pitchFamily="34" charset="0"/>
              </a:rPr>
              <a:t> and </a:t>
            </a:r>
            <a:r>
              <a:rPr lang="en-US" sz="1200" b="0" i="0" u="sng" dirty="0">
                <a:solidFill>
                  <a:srgbClr val="0D0ECA"/>
                </a:solidFill>
                <a:effectLst/>
                <a:latin typeface="Arial" panose="020B0604020202020204" pitchFamily="34" charset="0"/>
                <a:cs typeface="Arial" panose="020B0604020202020204" pitchFamily="34" charset="0"/>
                <a:hlinkClick r:id="rId4"/>
              </a:rPr>
              <a:t>pistachios</a:t>
            </a:r>
            <a:r>
              <a:rPr lang="en-US" sz="1200" b="0" i="0" dirty="0">
                <a:solidFill>
                  <a:srgbClr val="000000"/>
                </a:solidFill>
                <a:effectLst/>
                <a:latin typeface="Arial" panose="020B0604020202020204" pitchFamily="34" charset="0"/>
                <a:cs typeface="Arial" panose="020B0604020202020204" pitchFamily="34" charset="0"/>
              </a:rPr>
              <a:t> are not considered nuts either because they grow fleshy, leathery exteriors instead of hard shells. However, because we already know them as a nut, we will keep them in this category.</a:t>
            </a:r>
            <a:endParaRPr lang="en-US" sz="1200" b="0" i="0" dirty="0">
              <a:solidFill>
                <a:srgbClr val="525252"/>
              </a:solidFill>
              <a:effectLst/>
              <a:latin typeface="Arial" panose="020B0604020202020204" pitchFamily="34" charset="0"/>
              <a:cs typeface="Arial" panose="020B0604020202020204" pitchFamily="34" charset="0"/>
            </a:endParaRPr>
          </a:p>
          <a:p>
            <a:pPr marL="0" marR="0">
              <a:lnSpc>
                <a:spcPts val="1650"/>
              </a:lnSpc>
              <a:spcBef>
                <a:spcPts val="0"/>
              </a:spcBef>
              <a:spcAft>
                <a:spcPts val="1350"/>
              </a:spcAft>
            </a:pPr>
            <a:endParaRPr lang="en-US" sz="1200" b="0" i="0" dirty="0">
              <a:solidFill>
                <a:srgbClr val="52525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650"/>
              </a:lnSpc>
              <a:spcBef>
                <a:spcPts val="0"/>
              </a:spcBef>
              <a:spcAft>
                <a:spcPts val="1350"/>
              </a:spcAft>
              <a:buClrTx/>
              <a:buSzTx/>
              <a:buFontTx/>
              <a:buNone/>
              <a:tabLst/>
              <a:defRPr/>
            </a:pPr>
            <a:r>
              <a:rPr lang="en-US" b="1" dirty="0">
                <a:latin typeface="Arial"/>
                <a:cs typeface="Arial"/>
              </a:rPr>
              <a:t>References:</a:t>
            </a:r>
          </a:p>
          <a:p>
            <a:pPr marL="0" marR="0" lvl="0" indent="0" algn="l" defTabSz="914400" rtl="0" eaLnBrk="1" fontAlgn="auto" latinLnBrk="0" hangingPunct="1">
              <a:lnSpc>
                <a:spcPts val="1650"/>
              </a:lnSpc>
              <a:spcBef>
                <a:spcPts val="0"/>
              </a:spcBef>
              <a:spcAft>
                <a:spcPts val="1350"/>
              </a:spcAft>
              <a:buClrTx/>
              <a:buSzTx/>
              <a:buFontTx/>
              <a:buNone/>
              <a:tabLst/>
              <a:defRPr/>
            </a:pPr>
            <a:r>
              <a:rPr lang="en-US" b="0" dirty="0" err="1">
                <a:latin typeface="Arial"/>
                <a:cs typeface="Arial"/>
              </a:rPr>
              <a:t>Strutner</a:t>
            </a:r>
            <a:r>
              <a:rPr lang="en-US" b="0" dirty="0">
                <a:latin typeface="Arial"/>
                <a:cs typeface="Arial"/>
              </a:rPr>
              <a:t>, Suzy (2016) </a:t>
            </a:r>
            <a:r>
              <a:rPr lang="en-US" b="0" i="1" dirty="0">
                <a:latin typeface="Arial"/>
                <a:cs typeface="Arial"/>
              </a:rPr>
              <a:t>FYI, Almonds Are Not Nuts. And Neither Are A Lot of Other ‘Nuts’. </a:t>
            </a:r>
            <a:r>
              <a:rPr lang="en-US" b="0" i="0" dirty="0" err="1">
                <a:latin typeface="Arial"/>
                <a:cs typeface="Arial"/>
              </a:rPr>
              <a:t>Huffpost</a:t>
            </a:r>
            <a:endParaRPr lang="en-US" b="0" dirty="0">
              <a:latin typeface="Arial"/>
              <a:cs typeface="Arial"/>
            </a:endParaRPr>
          </a:p>
          <a:p>
            <a:pPr marL="0" marR="0">
              <a:lnSpc>
                <a:spcPts val="1650"/>
              </a:lnSpc>
              <a:spcBef>
                <a:spcPts val="0"/>
              </a:spcBef>
              <a:spcAft>
                <a:spcPts val="1350"/>
              </a:spcAft>
            </a:pPr>
            <a:r>
              <a:rPr lang="en-US" sz="1200" b="0" i="0" dirty="0">
                <a:solidFill>
                  <a:srgbClr val="525252"/>
                </a:solidFill>
                <a:effectLst/>
                <a:latin typeface="Arial" panose="020B0604020202020204" pitchFamily="34" charset="0"/>
                <a:cs typeface="Arial" panose="020B0604020202020204" pitchFamily="34" charset="0"/>
              </a:rPr>
              <a:t>https://www.huffpost.com/entry/almonds-are-not-nuts_n_582b536be4b0aa8910bd21be</a:t>
            </a:r>
          </a:p>
          <a:p>
            <a:pPr marL="0" marR="0">
              <a:lnSpc>
                <a:spcPts val="1650"/>
              </a:lnSpc>
              <a:spcBef>
                <a:spcPts val="0"/>
              </a:spcBef>
              <a:spcAft>
                <a:spcPts val="1350"/>
              </a:spcAft>
            </a:pPr>
            <a:endParaRPr lang="en-US" sz="1200" b="0" i="0" dirty="0">
              <a:solidFill>
                <a:srgbClr val="525252"/>
              </a:solidFill>
              <a:effectLst/>
              <a:latin typeface="Arial" panose="020B0604020202020204" pitchFamily="34" charset="0"/>
              <a:cs typeface="Arial" panose="020B0604020202020204" pitchFamily="34" charset="0"/>
            </a:endParaRPr>
          </a:p>
          <a:p>
            <a:pPr marL="0" marR="0">
              <a:lnSpc>
                <a:spcPts val="1650"/>
              </a:lnSpc>
              <a:spcBef>
                <a:spcPts val="0"/>
              </a:spcBef>
              <a:spcAft>
                <a:spcPts val="1350"/>
              </a:spcAft>
            </a:pPr>
            <a:r>
              <a:rPr lang="en-US" sz="1200" dirty="0">
                <a:effectLst/>
                <a:latin typeface="Arial" panose="020B0604020202020204" pitchFamily="34" charset="0"/>
                <a:ea typeface="Calibri" panose="020F0502020204030204" pitchFamily="34" charset="0"/>
                <a:cs typeface="Arial" panose="020B0604020202020204" pitchFamily="34" charset="0"/>
              </a:rPr>
              <a:t>Robertson, Ruairi PhD (2018) </a:t>
            </a:r>
            <a:r>
              <a:rPr lang="en-US" sz="1200" i="1" dirty="0">
                <a:effectLst/>
                <a:latin typeface="Arial" panose="020B0604020202020204" pitchFamily="34" charset="0"/>
                <a:ea typeface="Calibri" panose="020F0502020204030204" pitchFamily="34" charset="0"/>
                <a:cs typeface="Arial" panose="020B0604020202020204" pitchFamily="34" charset="0"/>
              </a:rPr>
              <a:t>The Top 9 Nuts to Eat for Better Health </a:t>
            </a:r>
            <a:r>
              <a:rPr lang="en-US" sz="1200" i="0" dirty="0">
                <a:effectLst/>
                <a:latin typeface="Arial" panose="020B0604020202020204" pitchFamily="34" charset="0"/>
                <a:ea typeface="Calibri" panose="020F0502020204030204" pitchFamily="34" charset="0"/>
                <a:cs typeface="Arial" panose="020B0604020202020204" pitchFamily="34" charset="0"/>
              </a:rPr>
              <a:t>Healthline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ts val="1650"/>
              </a:lnSpc>
              <a:spcBef>
                <a:spcPts val="0"/>
              </a:spcBef>
              <a:spcAft>
                <a:spcPts val="1350"/>
              </a:spcAft>
            </a:pPr>
            <a:r>
              <a:rPr lang="en-US" sz="1200" dirty="0">
                <a:effectLst/>
                <a:latin typeface="Arial" panose="020B0604020202020204" pitchFamily="34" charset="0"/>
                <a:ea typeface="Calibri" panose="020F0502020204030204" pitchFamily="34" charset="0"/>
                <a:cs typeface="Arial" panose="020B0604020202020204" pitchFamily="34" charset="0"/>
              </a:rPr>
              <a:t>https://www.healthline.com/nutrition/9-healthy-nuts#TOC_TITLE_HDR_3</a:t>
            </a:r>
          </a:p>
          <a:p>
            <a:pPr algn="l" fontAlgn="base"/>
            <a:endParaRPr lang="en-US" sz="1200" b="0" i="0" dirty="0">
              <a:solidFill>
                <a:srgbClr val="333333"/>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12A670-43A9-4062-B012-7F95E4535652}" type="slidenum">
              <a:rPr lang="en-US" smtClean="0"/>
              <a:t>20</a:t>
            </a:fld>
            <a:endParaRPr lang="en-US"/>
          </a:p>
        </p:txBody>
      </p:sp>
    </p:spTree>
    <p:extLst>
      <p:ext uri="{BB962C8B-B14F-4D97-AF65-F5344CB8AC3E}">
        <p14:creationId xmlns:p14="http://schemas.microsoft.com/office/powerpoint/2010/main" val="285856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In the third course, we discussed intuitive eating, being connected with food and journaling. </a:t>
            </a:r>
            <a:r>
              <a:rPr lang="en-US" dirty="0">
                <a:latin typeface="Arial"/>
                <a:cs typeface="Arial"/>
              </a:rPr>
              <a:t>Would anyone like to share what they did differently, since the last time we met, that made your eating experience more enjoyable? Does anyone want to share any “a-ha” moments with journaling or their food diary?</a:t>
            </a:r>
          </a:p>
        </p:txBody>
      </p:sp>
      <p:sp>
        <p:nvSpPr>
          <p:cNvPr id="4" name="Slide Number Placeholder 3"/>
          <p:cNvSpPr>
            <a:spLocks noGrp="1"/>
          </p:cNvSpPr>
          <p:nvPr>
            <p:ph type="sldNum" sz="quarter" idx="5"/>
          </p:nvPr>
        </p:nvSpPr>
        <p:spPr/>
        <p:txBody>
          <a:bodyPr/>
          <a:lstStyle/>
          <a:p>
            <a:fld id="{3892B15B-87C8-7043-951C-88466472301D}" type="slidenum">
              <a:rPr lang="en-US" smtClean="0"/>
              <a:t>3</a:t>
            </a:fld>
            <a:endParaRPr lang="en-US"/>
          </a:p>
        </p:txBody>
      </p:sp>
    </p:spTree>
    <p:extLst>
      <p:ext uri="{BB962C8B-B14F-4D97-AF65-F5344CB8AC3E}">
        <p14:creationId xmlns:p14="http://schemas.microsoft.com/office/powerpoint/2010/main" val="338259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mn-lt"/>
                <a:ea typeface="Calibri" panose="020F0502020204030204" pitchFamily="34" charset="0"/>
              </a:rPr>
              <a:t>Does anyone know what Native Americans call blueberries? The answer is “star berries” </a:t>
            </a:r>
            <a:r>
              <a:rPr lang="en-US" sz="1800" b="0" i="0" dirty="0">
                <a:solidFill>
                  <a:srgbClr val="303030"/>
                </a:solidFill>
                <a:effectLst/>
                <a:latin typeface="+mn-lt"/>
              </a:rPr>
              <a:t>because the blossom at the end of the berries looks like a five-pointed star. </a:t>
            </a:r>
            <a:r>
              <a:rPr lang="en-US" sz="1800" b="0" dirty="0">
                <a:solidFill>
                  <a:srgbClr val="000000"/>
                </a:solidFill>
                <a:effectLst/>
                <a:latin typeface="+mn-lt"/>
                <a:ea typeface="Calibri" panose="020F0502020204030204" pitchFamily="34" charset="0"/>
              </a:rPr>
              <a:t>Blueberries are the most </a:t>
            </a:r>
            <a:r>
              <a:rPr lang="en-US" sz="1800" dirty="0">
                <a:solidFill>
                  <a:srgbClr val="000000"/>
                </a:solidFill>
                <a:effectLst/>
                <a:latin typeface="+mn-lt"/>
                <a:ea typeface="Calibri" panose="020F0502020204030204" pitchFamily="34" charset="0"/>
              </a:rPr>
              <a:t>antioxidant-rich of 40 fruits and vegetables studied. Blueberries effectively fight disease and help maintain heart health. </a:t>
            </a:r>
            <a:r>
              <a:rPr lang="en-US" b="0" i="0" dirty="0">
                <a:solidFill>
                  <a:srgbClr val="333333"/>
                </a:solidFill>
                <a:effectLst/>
                <a:latin typeface="+mn-lt"/>
              </a:rPr>
              <a:t>But if you don’t like blueberries, don’t worry, other berries and grapes are also high in antioxidants and fiber.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mn-lt"/>
            </a:endParaRPr>
          </a:p>
          <a:p>
            <a:pPr algn="l" rtl="0" fontAlgn="base"/>
            <a:r>
              <a:rPr lang="en-US" sz="1800" b="0" i="0" u="none" strike="noStrike" dirty="0">
                <a:solidFill>
                  <a:srgbClr val="000000"/>
                </a:solidFill>
                <a:effectLst/>
                <a:latin typeface="+mn-lt"/>
              </a:rPr>
              <a:t>Apples have many health benefits. They contain potassium and several antioxidants including one that supports neuron health. Another health benefit of apples is that they contain fiber which helps lower cholesterol and blood sugar levels. </a:t>
            </a:r>
            <a:r>
              <a:rPr lang="en-US" sz="1800" b="0" i="0" dirty="0">
                <a:solidFill>
                  <a:srgbClr val="444444"/>
                </a:solidFill>
                <a:effectLst/>
                <a:latin typeface="+mn-lt"/>
              </a:rPr>
              <a:t>​</a:t>
            </a:r>
            <a:endParaRPr lang="en-US" b="0" i="0" dirty="0">
              <a:solidFill>
                <a:srgbClr val="444444"/>
              </a:solidFill>
              <a:effectLst/>
              <a:latin typeface="+mn-lt"/>
            </a:endParaRPr>
          </a:p>
          <a:p>
            <a:pPr algn="l" rtl="0" fontAlgn="base"/>
            <a:r>
              <a:rPr lang="en-US" sz="1800" b="0" i="0" dirty="0">
                <a:solidFill>
                  <a:srgbClr val="444444"/>
                </a:solidFill>
                <a:effectLst/>
                <a:latin typeface="+mn-lt"/>
              </a:rPr>
              <a:t>​</a:t>
            </a:r>
            <a:endParaRPr lang="en-US" b="0" i="0" dirty="0">
              <a:solidFill>
                <a:srgbClr val="333333"/>
              </a:solidFill>
              <a:effectLst/>
              <a:latin typeface="+mn-lt"/>
            </a:endParaRPr>
          </a:p>
          <a:p>
            <a:pPr algn="l" rtl="0" fontAlgn="base"/>
            <a:r>
              <a:rPr lang="en-US" sz="1800" b="0" i="0" u="none" strike="noStrike" dirty="0">
                <a:solidFill>
                  <a:srgbClr val="000000"/>
                </a:solidFill>
                <a:effectLst/>
                <a:latin typeface="+mn-lt"/>
              </a:rPr>
              <a:t>Mangos have been named the most widely consumed fruit in the world. One cup has 100% of your daily requirement of Vitamin C, and 35% of the required Vitamin A.  Those vitamins alone help improve immunity as well as vision. </a:t>
            </a:r>
            <a:r>
              <a:rPr lang="en-US" sz="1800" b="0" i="0" dirty="0">
                <a:solidFill>
                  <a:srgbClr val="444444"/>
                </a:solidFill>
                <a:effectLst/>
                <a:latin typeface="+mn-lt"/>
              </a:rPr>
              <a:t>​</a:t>
            </a:r>
            <a:r>
              <a:rPr lang="en-US" sz="1800" b="0" i="0" u="none" strike="noStrike" dirty="0">
                <a:solidFill>
                  <a:srgbClr val="000000"/>
                </a:solidFill>
                <a:effectLst/>
                <a:latin typeface="+mn-lt"/>
              </a:rPr>
              <a:t>A specific antioxidant found in mangos, filters out harmful blue light rays and is thought to play a protective role in eye health and possibly decrease the risk of and progression of age-related macular degeneration. </a:t>
            </a:r>
            <a:r>
              <a:rPr lang="en-US" sz="1800" b="0" i="0" dirty="0">
                <a:solidFill>
                  <a:srgbClr val="444444"/>
                </a:solidFill>
                <a:effectLst/>
                <a:latin typeface="+mn-lt"/>
              </a:rPr>
              <a:t>​</a:t>
            </a:r>
            <a:endParaRPr lang="en-US" b="0" i="0" dirty="0">
              <a:solidFill>
                <a:srgbClr val="444444"/>
              </a:solidFill>
              <a:effectLst/>
              <a:latin typeface="+mn-lt"/>
            </a:endParaRPr>
          </a:p>
          <a:p>
            <a:pPr algn="l" rtl="0" fontAlgn="base"/>
            <a:r>
              <a:rPr lang="en-US" sz="1800" b="0" i="0" dirty="0">
                <a:solidFill>
                  <a:srgbClr val="444444"/>
                </a:solidFill>
                <a:effectLst/>
                <a:latin typeface="+mn-lt"/>
              </a:rPr>
              <a:t>​</a:t>
            </a:r>
            <a:endParaRPr lang="en-US" b="0" i="0" dirty="0">
              <a:solidFill>
                <a:srgbClr val="444444"/>
              </a:solidFill>
              <a:effectLst/>
              <a:latin typeface="+mn-lt"/>
            </a:endParaRPr>
          </a:p>
          <a:p>
            <a:pPr algn="l" rtl="0" fontAlgn="base"/>
            <a:r>
              <a:rPr lang="en-US" sz="1800" b="1" i="0" u="none" strike="noStrike" dirty="0">
                <a:solidFill>
                  <a:srgbClr val="000000"/>
                </a:solidFill>
                <a:effectLst/>
                <a:latin typeface="+mn-lt"/>
              </a:rPr>
              <a:t>References</a:t>
            </a:r>
            <a:r>
              <a:rPr lang="en-US" sz="1800" b="0" i="0" u="none" strike="noStrike" dirty="0">
                <a:solidFill>
                  <a:srgbClr val="000000"/>
                </a:solidFill>
                <a:effectLst/>
                <a:latin typeface="+mn-lt"/>
              </a:rPr>
              <a:t>:</a:t>
            </a:r>
            <a:r>
              <a:rPr lang="en-US" sz="1800" b="0" i="0" dirty="0">
                <a:solidFill>
                  <a:srgbClr val="444444"/>
                </a:solidFill>
                <a:effectLst/>
                <a:latin typeface="+mn-lt"/>
              </a:rPr>
              <a:t>​</a:t>
            </a:r>
          </a:p>
          <a:p>
            <a:pPr algn="l" rtl="0" fontAlgn="base"/>
            <a:r>
              <a:rPr lang="en-US" sz="1800" b="0" i="0" dirty="0">
                <a:solidFill>
                  <a:srgbClr val="444444"/>
                </a:solidFill>
                <a:effectLst/>
                <a:latin typeface="+mn-lt"/>
              </a:rPr>
              <a:t>Robertson, Ruairi PhD (2020) </a:t>
            </a:r>
            <a:r>
              <a:rPr lang="en-US" sz="1800" b="0" i="1" dirty="0">
                <a:solidFill>
                  <a:srgbClr val="444444"/>
                </a:solidFill>
                <a:effectLst/>
                <a:latin typeface="+mn-lt"/>
              </a:rPr>
              <a:t>The 8 Healthiest Berries You Can Eat </a:t>
            </a:r>
            <a:r>
              <a:rPr lang="en-US" sz="1800" b="0" i="0" dirty="0">
                <a:solidFill>
                  <a:srgbClr val="444444"/>
                </a:solidFill>
                <a:effectLst/>
                <a:latin typeface="+mn-lt"/>
              </a:rPr>
              <a:t>Healthline</a:t>
            </a:r>
          </a:p>
          <a:p>
            <a:pPr marL="0" algn="l" rtl="0" fontAlgn="base"/>
            <a:r>
              <a:rPr lang="en-US" b="0" i="0" dirty="0">
                <a:solidFill>
                  <a:srgbClr val="444444"/>
                </a:solidFill>
                <a:effectLst/>
                <a:latin typeface="+mn-lt"/>
              </a:rPr>
              <a:t>https://www.healthline.com/nutrition/8-healthy-berries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444444"/>
              </a:solidFill>
              <a:effectLst/>
              <a:latin typeface="+mn-lt"/>
            </a:endParaRPr>
          </a:p>
          <a:p>
            <a:pPr marL="0" algn="l" rtl="0" fontAlgn="base"/>
            <a:r>
              <a:rPr lang="en-US" sz="1800" b="0" i="0" u="none" strike="noStrike" dirty="0">
                <a:solidFill>
                  <a:srgbClr val="000000"/>
                </a:solidFill>
                <a:effectLst/>
                <a:latin typeface="+mn-lt"/>
              </a:rPr>
              <a:t>Ware, M., RD, LD. (2017, August 22). Everything you need to know about mangoes. </a:t>
            </a:r>
            <a:r>
              <a:rPr lang="en-US" sz="1800" b="0" i="1" u="none" strike="noStrike" dirty="0">
                <a:solidFill>
                  <a:srgbClr val="000000"/>
                </a:solidFill>
                <a:effectLst/>
                <a:latin typeface="+mn-lt"/>
              </a:rPr>
              <a:t>Medical News Today</a:t>
            </a:r>
            <a:r>
              <a:rPr lang="en-US" sz="1800" b="0" i="0" u="none" strike="noStrike" dirty="0">
                <a:solidFill>
                  <a:srgbClr val="000000"/>
                </a:solidFill>
                <a:effectLst/>
                <a:latin typeface="+mn-lt"/>
              </a:rPr>
              <a:t>. Retrieved from https://www.medicalnewstoday.com/articles/275921.php </a:t>
            </a:r>
            <a:r>
              <a:rPr lang="en-US" sz="1800" b="0" i="0" dirty="0">
                <a:solidFill>
                  <a:srgbClr val="444444"/>
                </a:solidFill>
                <a:effectLst/>
                <a:latin typeface="+mn-lt"/>
              </a:rPr>
              <a:t>​</a:t>
            </a:r>
          </a:p>
          <a:p>
            <a:endParaRPr lang="en-US"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7312A670-43A9-4062-B012-7F95E4535652}" type="slidenum">
              <a:rPr lang="en-US" smtClean="0"/>
              <a:t>21</a:t>
            </a:fld>
            <a:endParaRPr lang="en-US"/>
          </a:p>
        </p:txBody>
      </p:sp>
    </p:spTree>
    <p:extLst>
      <p:ext uri="{BB962C8B-B14F-4D97-AF65-F5344CB8AC3E}">
        <p14:creationId xmlns:p14="http://schemas.microsoft.com/office/powerpoint/2010/main" val="1398252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quote sums up what we’ve learned in this course on nutrient-rich foods which some people call “superfoods”.  “The cool thing about superfoods is that they’re basically pre-made combinations of synergistic nutrients.” Liz Wolfe. Liz is a nutritional Therapy Practitioner and best-selling author.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12A670-43A9-4062-B012-7F95E4535652}" type="slidenum">
              <a:rPr lang="en-US" smtClean="0"/>
              <a:t>22</a:t>
            </a:fld>
            <a:endParaRPr lang="en-US"/>
          </a:p>
        </p:txBody>
      </p:sp>
    </p:spTree>
    <p:extLst>
      <p:ext uri="{BB962C8B-B14F-4D97-AF65-F5344CB8AC3E}">
        <p14:creationId xmlns:p14="http://schemas.microsoft.com/office/powerpoint/2010/main" val="3278271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you packet are a few questions to think about how you want to incorporate some of these powerful foods. Variety is key! Remember, next steps are most successful when they are small and simple. I will give you a few minutes to discuss or self-reflect about one small step you can take to positively add to your nutrition.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2A670-43A9-4062-B012-7F95E4535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83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Please join us for </a:t>
            </a:r>
            <a:r>
              <a:rPr lang="en-US" b="0" dirty="0">
                <a:latin typeface="Arial" panose="020B0604020202020204" pitchFamily="34" charset="0"/>
                <a:cs typeface="Arial" panose="020B0604020202020204" pitchFamily="34" charset="0"/>
              </a:rPr>
              <a:t>the</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5th course</a:t>
            </a:r>
            <a:r>
              <a:rPr lang="en-US" dirty="0">
                <a:latin typeface="Arial" panose="020B0604020202020204" pitchFamily="34" charset="0"/>
                <a:cs typeface="Arial" panose="020B0604020202020204" pitchFamily="34" charset="0"/>
              </a:rPr>
              <a:t>, where will discuss the benefits and importance of water, hydration changing with age, and more nutrient-rich foods that are high in water content.</a:t>
            </a:r>
          </a:p>
        </p:txBody>
      </p:sp>
      <p:sp>
        <p:nvSpPr>
          <p:cNvPr id="4" name="Slide Number Placeholder 3"/>
          <p:cNvSpPr>
            <a:spLocks noGrp="1"/>
          </p:cNvSpPr>
          <p:nvPr>
            <p:ph type="sldNum" sz="quarter" idx="5"/>
          </p:nvPr>
        </p:nvSpPr>
        <p:spPr/>
        <p:txBody>
          <a:bodyPr/>
          <a:lstStyle/>
          <a:p>
            <a:fld id="{3892B15B-87C8-7043-951C-88466472301D}" type="slidenum">
              <a:rPr lang="en-US" smtClean="0"/>
              <a:t>24</a:t>
            </a:fld>
            <a:endParaRPr lang="en-US"/>
          </a:p>
        </p:txBody>
      </p:sp>
    </p:spTree>
    <p:extLst>
      <p:ext uri="{BB962C8B-B14F-4D97-AF65-F5344CB8AC3E}">
        <p14:creationId xmlns:p14="http://schemas.microsoft.com/office/powerpoint/2010/main" val="373403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Building on to the previous courses, in the 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course, we will focus on n</a:t>
            </a:r>
            <a:r>
              <a:rPr lang="en-US" dirty="0">
                <a:latin typeface="Arial"/>
                <a:cs typeface="Arial"/>
              </a:rPr>
              <a:t>utrient-rich foods, which are the foods dense in vitamins and minerals that are vital to your health. </a:t>
            </a:r>
          </a:p>
        </p:txBody>
      </p:sp>
      <p:sp>
        <p:nvSpPr>
          <p:cNvPr id="4" name="Slide Number Placeholder 3"/>
          <p:cNvSpPr>
            <a:spLocks noGrp="1"/>
          </p:cNvSpPr>
          <p:nvPr>
            <p:ph type="sldNum" sz="quarter" idx="5"/>
          </p:nvPr>
        </p:nvSpPr>
        <p:spPr/>
        <p:txBody>
          <a:bodyPr/>
          <a:lstStyle/>
          <a:p>
            <a:fld id="{7312A670-43A9-4062-B012-7F95E4535652}" type="slidenum">
              <a:rPr lang="en-US" smtClean="0"/>
              <a:t>4</a:t>
            </a:fld>
            <a:endParaRPr lang="en-US"/>
          </a:p>
        </p:txBody>
      </p:sp>
    </p:spTree>
    <p:extLst>
      <p:ext uri="{BB962C8B-B14F-4D97-AF65-F5344CB8AC3E}">
        <p14:creationId xmlns:p14="http://schemas.microsoft.com/office/powerpoint/2010/main" val="3186509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learning objectives for the fourth course are:</a:t>
            </a:r>
          </a:p>
          <a:p>
            <a:endParaRPr lang="en-US" dirty="0">
              <a:latin typeface="Arial" panose="020B0604020202020204" pitchFamily="34" charset="0"/>
              <a:cs typeface="Arial" panose="020B0604020202020204" pitchFamily="34" charset="0"/>
            </a:endParaRPr>
          </a:p>
          <a:p>
            <a:pPr marL="228600" indent="-228600">
              <a:buFont typeface="+mj-lt"/>
              <a:buAutoNum type="arabicPeriod"/>
            </a:pPr>
            <a:r>
              <a:rPr lang="en-US" dirty="0">
                <a:latin typeface="Arial" panose="020B0604020202020204" pitchFamily="34" charset="0"/>
                <a:cs typeface="Arial" panose="020B0604020202020204" pitchFamily="34" charset="0"/>
              </a:rPr>
              <a:t>Identifying top nutrients to support your wellbeing</a:t>
            </a:r>
          </a:p>
          <a:p>
            <a:pPr marL="228600" indent="-228600">
              <a:buFont typeface="+mj-lt"/>
              <a:buAutoNum type="arabicPeriod"/>
            </a:pPr>
            <a:r>
              <a:rPr lang="en-US" dirty="0">
                <a:latin typeface="Arial" panose="020B0604020202020204" pitchFamily="34" charset="0"/>
                <a:cs typeface="Arial" panose="020B0604020202020204" pitchFamily="34" charset="0"/>
              </a:rPr>
              <a:t>Discovering nutrient-rich foods and</a:t>
            </a:r>
          </a:p>
          <a:p>
            <a:pPr marL="228600" indent="-228600">
              <a:buFont typeface="+mj-lt"/>
              <a:buAutoNum type="arabicPeriod"/>
            </a:pPr>
            <a:r>
              <a:rPr lang="en-US" dirty="0">
                <a:latin typeface="Arial" panose="020B0604020202020204" pitchFamily="34" charset="0"/>
                <a:cs typeface="Arial" panose="020B0604020202020204" pitchFamily="34" charset="0"/>
              </a:rPr>
              <a:t>Determining how to add these foods to your nutrition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Before we dive into the nutrient-rich foods or the foods some people call superfoods, let’s break down the importance of nutrients in them.</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2A670-43A9-4062-B012-7F95E4535652}" type="slidenum">
              <a:rPr lang="en-US" smtClean="0"/>
              <a:t>5</a:t>
            </a:fld>
            <a:endParaRPr lang="en-US"/>
          </a:p>
        </p:txBody>
      </p:sp>
    </p:spTree>
    <p:extLst>
      <p:ext uri="{BB962C8B-B14F-4D97-AF65-F5344CB8AC3E}">
        <p14:creationId xmlns:p14="http://schemas.microsoft.com/office/powerpoint/2010/main" val="2436578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We’ll start with vitamins. Vitamins are organic compounds that are essential for our vitality. All vitamins are found naturally in food and not produced in the body.  However, Vitamin D, besides being found in some foods, is produced by our body when exposed to UVB rays from the sun. All 13 vitamins boost our immune system and supports our cells and organs to function properly.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water-soluble vitamins are C &amp; B. They are not stored in the body, so we need to replenish them often.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Fat-soluble Vitamins, A, D, E &amp; K are stored in the body (specifically in the liver and fat tissue) for days or even months. You don’t have to eat these as often.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we will review three of the top vitamins for older adults and why they’re important. Any guesses on what some of the top vitamins are?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a:t>
            </a:r>
          </a:p>
          <a:p>
            <a:r>
              <a:rPr lang="en-US" b="0" dirty="0">
                <a:latin typeface="Arial" panose="020B0604020202020204" pitchFamily="34" charset="0"/>
                <a:cs typeface="Arial" panose="020B0604020202020204" pitchFamily="34" charset="0"/>
              </a:rPr>
              <a:t>Brazier, Yvette (2020) </a:t>
            </a:r>
            <a:r>
              <a:rPr lang="en-US" b="0" i="1" dirty="0">
                <a:latin typeface="Arial" panose="020B0604020202020204" pitchFamily="34" charset="0"/>
                <a:cs typeface="Arial" panose="020B0604020202020204" pitchFamily="34" charset="0"/>
              </a:rPr>
              <a:t>What are vitamins, and how do they work? </a:t>
            </a:r>
            <a:r>
              <a:rPr lang="en-US" b="0" i="0" dirty="0">
                <a:latin typeface="Arial" panose="020B0604020202020204" pitchFamily="34" charset="0"/>
                <a:cs typeface="Arial" panose="020B0604020202020204" pitchFamily="34" charset="0"/>
              </a:rPr>
              <a:t>Medical News Today</a:t>
            </a:r>
            <a:endParaRPr lang="en-US" b="0" dirty="0">
              <a:latin typeface="Arial" panose="020B0604020202020204" pitchFamily="34" charset="0"/>
              <a:cs typeface="Arial" panose="020B0604020202020204" pitchFamily="34" charset="0"/>
            </a:endParaRPr>
          </a:p>
          <a:p>
            <a:pPr marL="0"/>
            <a:r>
              <a:rPr lang="en-US" b="0" dirty="0">
                <a:latin typeface="Arial" panose="020B0604020202020204" pitchFamily="34" charset="0"/>
                <a:cs typeface="Arial" panose="020B0604020202020204" pitchFamily="34" charset="0"/>
              </a:rPr>
              <a:t>https://www.medicalnewstoday.com/articles/195878#_noHeaderPrefixedContent</a:t>
            </a:r>
          </a:p>
        </p:txBody>
      </p:sp>
      <p:sp>
        <p:nvSpPr>
          <p:cNvPr id="4" name="Slide Number Placeholder 3"/>
          <p:cNvSpPr>
            <a:spLocks noGrp="1"/>
          </p:cNvSpPr>
          <p:nvPr>
            <p:ph type="sldNum" sz="quarter" idx="5"/>
          </p:nvPr>
        </p:nvSpPr>
        <p:spPr/>
        <p:txBody>
          <a:bodyPr/>
          <a:lstStyle/>
          <a:p>
            <a:fld id="{7312A670-43A9-4062-B012-7F95E4535652}" type="slidenum">
              <a:rPr lang="en-US" smtClean="0"/>
              <a:t>6</a:t>
            </a:fld>
            <a:endParaRPr lang="en-US"/>
          </a:p>
        </p:txBody>
      </p:sp>
    </p:spTree>
    <p:extLst>
      <p:ext uri="{BB962C8B-B14F-4D97-AF65-F5344CB8AC3E}">
        <p14:creationId xmlns:p14="http://schemas.microsoft.com/office/powerpoint/2010/main" val="22606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latin typeface="Arial" panose="020B0604020202020204" pitchFamily="34" charset="0"/>
                <a:cs typeface="Arial" panose="020B0604020202020204" pitchFamily="34" charset="0"/>
              </a:rPr>
              <a:t>Vitamin B12 </a:t>
            </a:r>
            <a:r>
              <a:rPr lang="en-US" dirty="0">
                <a:latin typeface="Arial" panose="020B0604020202020204" pitchFamily="34" charset="0"/>
                <a:cs typeface="Arial" panose="020B0604020202020204" pitchFamily="34" charset="0"/>
              </a:rPr>
              <a:t>is a water-soluble vitamin. Your body doesn’t make it, so it is critical to ingest it from the foods you eat. Vitamin B12 is important for nerve and red blood cell health.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Deficiencies in Vitamin B12 can lead to weakness, bruising easily, and digestive problems. Many older adults are unable to absorb and use Vitamin B12 found in animal foods. Because of this, getting B12 from fortified breakfast cereals and supplements may be more effective. Your doctor can tell you what is best for your needs. </a:t>
            </a:r>
          </a:p>
          <a:p>
            <a:pPr marL="640080">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Vitamin D (fat-soluble) is the only nutrient your body produces when exposed to sunlight. Vitamin D is needed for the body in order to absorb calcium for the support and maintenance of strong bones. Older adults have thinner skin, and the body can’t produce as much Vitamin D through sunlight exposure, so it is important to eat food that contains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Vitamin A (fat-soluble</a:t>
            </a:r>
            <a:r>
              <a:rPr lang="en-US" dirty="0">
                <a:latin typeface="Arial" panose="020B0604020202020204" pitchFamily="34" charset="0"/>
                <a:cs typeface="Arial" panose="020B0604020202020204" pitchFamily="34" charset="0"/>
              </a:rPr>
              <a:t>) is important for vision, cell growth and reproduction. Vitamin A is also an antioxidant, which we will discuss later. Research has shown that Vitamin A can reduce your risk for macular degeneration.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Later in the presentation, we will highlight the foods that are rich in these vital nutrients. Vitamins don’t stand alone; they work together with minerals.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References:</a:t>
            </a:r>
          </a:p>
          <a:p>
            <a:pPr marL="0">
              <a:defRPr/>
            </a:pPr>
            <a:r>
              <a:rPr lang="en-US" dirty="0">
                <a:latin typeface="Arial"/>
                <a:cs typeface="Arial"/>
                <a:hlinkClick r:id="rId3"/>
              </a:rPr>
              <a:t>https://www.mayoclinic.org/drugs-supplements-vitamin-a/art-20365945</a:t>
            </a:r>
            <a:r>
              <a:rPr lang="en-US" dirty="0">
                <a:latin typeface="Arial"/>
                <a:cs typeface="Arial"/>
              </a:rPr>
              <a:t> </a:t>
            </a:r>
            <a:endParaRPr lang="en-US" dirty="0">
              <a:latin typeface="Arial" panose="020B0604020202020204" pitchFamily="34" charset="0"/>
              <a:cs typeface="Arial" panose="020B0604020202020204" pitchFamily="34" charset="0"/>
            </a:endParaRPr>
          </a:p>
          <a:p>
            <a:pPr marL="0">
              <a:defRPr/>
            </a:pPr>
            <a:r>
              <a:rPr lang="en-US" dirty="0">
                <a:latin typeface="Arial"/>
                <a:cs typeface="Arial"/>
                <a:hlinkClick r:id="rId4"/>
              </a:rPr>
              <a:t>https://www.healthline.com/nutrition/nutritional-needs-and-aging#You-Need-More-Calcium-and-Vitamin-D</a:t>
            </a:r>
            <a:r>
              <a:rPr lang="en-US" dirty="0">
                <a:latin typeface="Arial"/>
                <a:cs typeface="Arial"/>
              </a:rPr>
              <a:t> </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12A670-43A9-4062-B012-7F95E4535652}" type="slidenum">
              <a:rPr lang="en-US" smtClean="0"/>
              <a:t>7</a:t>
            </a:fld>
            <a:endParaRPr lang="en-US"/>
          </a:p>
        </p:txBody>
      </p:sp>
    </p:spTree>
    <p:extLst>
      <p:ext uri="{BB962C8B-B14F-4D97-AF65-F5344CB8AC3E}">
        <p14:creationId xmlns:p14="http://schemas.microsoft.com/office/powerpoint/2010/main" val="233604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Every function in our body relies on minerals! Minerals are inorganic elements from water, rocks and soil. They work to turn the food we eat into the energy we need. Minerals are essential in building healthy, strong bones and teeth, boosting your immune system and supporting nerves, muscles, heart and brain (neuron)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Deficiencies in minerals increase risk for chronic diseases including heart disease, diabetes, cancer and osteoporosis.  There are a total of 17 minerals and 1 out of 3 adults are deficient in 10! The best way to increase your mineral intake is to have them in healthy foods. We are going review 3 of the top minerals that are commonly low in older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a:defRPr/>
            </a:pPr>
            <a:r>
              <a:rPr lang="en-US" b="1" dirty="0">
                <a:latin typeface="Arial"/>
                <a:cs typeface="Arial"/>
              </a:rPr>
              <a:t>References:</a:t>
            </a:r>
          </a:p>
          <a:p>
            <a:pPr>
              <a:defRPr/>
            </a:pPr>
            <a:r>
              <a:rPr lang="en-US" b="0" i="1" dirty="0">
                <a:latin typeface="Arial"/>
                <a:cs typeface="Arial"/>
              </a:rPr>
              <a:t>Elderly Nutrition 101:  Ten Foods to Keep You Healthy </a:t>
            </a:r>
            <a:r>
              <a:rPr lang="en-US" b="0" i="0" dirty="0">
                <a:latin typeface="Arial"/>
                <a:cs typeface="Arial"/>
              </a:rPr>
              <a:t>aging.com</a:t>
            </a:r>
            <a:endParaRPr lang="en-US" b="0" i="1" dirty="0">
              <a:latin typeface="Arial"/>
              <a:cs typeface="Arial"/>
            </a:endParaRPr>
          </a:p>
          <a:p>
            <a:pPr>
              <a:defRPr/>
            </a:pPr>
            <a:r>
              <a:rPr lang="en-US" sz="1800" dirty="0">
                <a:latin typeface="Arial"/>
                <a:cs typeface="Arial"/>
                <a:hlinkClick r:id="rId3"/>
              </a:rPr>
              <a:t>https://aging.com/elderly-nutrition-101-10-foods-to-keep-you-healthy/</a:t>
            </a:r>
            <a:endParaRPr lang="en-US" sz="1800" dirty="0">
              <a:latin typeface="Arial"/>
              <a:cs typeface="Arial"/>
            </a:endParaRPr>
          </a:p>
          <a:p>
            <a:pPr>
              <a:defRPr/>
            </a:pPr>
            <a:endParaRPr lang="en-US" sz="1800" dirty="0">
              <a:latin typeface="Arial"/>
              <a:cs typeface="Arial"/>
            </a:endParaRPr>
          </a:p>
          <a:p>
            <a:pPr>
              <a:defRPr/>
            </a:pPr>
            <a:r>
              <a:rPr lang="en-US" sz="1800" dirty="0">
                <a:solidFill>
                  <a:srgbClr val="000000"/>
                </a:solidFill>
                <a:latin typeface="Arial"/>
                <a:cs typeface="Arial"/>
              </a:rPr>
              <a:t>Dreier, Soren (2021) </a:t>
            </a:r>
            <a:r>
              <a:rPr lang="en-US" sz="1800" i="1" dirty="0">
                <a:solidFill>
                  <a:srgbClr val="000000"/>
                </a:solidFill>
                <a:latin typeface="Arial"/>
                <a:cs typeface="Arial"/>
              </a:rPr>
              <a:t>Why Most People Are Deficient in Minerals</a:t>
            </a:r>
            <a:endParaRPr lang="en-US" dirty="0">
              <a:solidFill>
                <a:srgbClr val="000000"/>
              </a:solidFill>
              <a:latin typeface="Arial"/>
              <a:cs typeface="Arial"/>
            </a:endParaRPr>
          </a:p>
          <a:p>
            <a:pPr marL="0" marR="0" lvl="0" indent="0" algn="l" defTabSz="914400">
              <a:lnSpc>
                <a:spcPct val="100000"/>
              </a:lnSpc>
              <a:spcBef>
                <a:spcPts val="0"/>
              </a:spcBef>
              <a:spcAft>
                <a:spcPts val="0"/>
              </a:spcAft>
              <a:buClrTx/>
              <a:buSzTx/>
              <a:buFontTx/>
              <a:buNone/>
              <a:tabLst/>
              <a:defRPr/>
            </a:pPr>
            <a:r>
              <a:rPr lang="en-US" sz="1800" b="0" i="0" dirty="0">
                <a:solidFill>
                  <a:srgbClr val="222222"/>
                </a:solidFill>
                <a:effectLst/>
                <a:latin typeface="Arial"/>
                <a:cs typeface="Arial"/>
              </a:rPr>
              <a:t>https://sorendreier.com/why-most-people-are-deficient-in-minerals/</a:t>
            </a:r>
          </a:p>
          <a:p>
            <a:pPr marL="0" marR="0" lvl="0" indent="0" algn="l" defTabSz="914400">
              <a:lnSpc>
                <a:spcPct val="100000"/>
              </a:lnSpc>
              <a:spcBef>
                <a:spcPts val="0"/>
              </a:spcBef>
              <a:spcAft>
                <a:spcPts val="0"/>
              </a:spcAft>
              <a:buClrTx/>
              <a:buSzTx/>
              <a:buFontTx/>
              <a:buNone/>
              <a:tabLst/>
              <a:defRPr/>
            </a:pPr>
            <a:endParaRPr lang="en-US" sz="1800" b="0" i="0" dirty="0">
              <a:solidFill>
                <a:srgbClr val="222222"/>
              </a:solidFill>
              <a:effectLst/>
              <a:latin typeface="Arial"/>
              <a:cs typeface="Arial"/>
            </a:endParaRPr>
          </a:p>
          <a:p>
            <a:pPr marL="0" marR="0" lvl="0" indent="0" algn="l" defTabSz="914400">
              <a:lnSpc>
                <a:spcPct val="100000"/>
              </a:lnSpc>
              <a:spcBef>
                <a:spcPts val="0"/>
              </a:spcBef>
              <a:spcAft>
                <a:spcPts val="0"/>
              </a:spcAft>
              <a:buClrTx/>
              <a:buSzTx/>
              <a:buFontTx/>
              <a:buNone/>
              <a:tabLst/>
              <a:defRPr/>
            </a:pPr>
            <a:endParaRPr lang="en-US" b="0" i="0" dirty="0">
              <a:solidFill>
                <a:srgbClr val="000000"/>
              </a:solidFill>
              <a:effectLst/>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2A670-43A9-4062-B012-7F95E4535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9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rgbClr val="000000"/>
                </a:solidFill>
                <a:effectLst/>
                <a:latin typeface="Arial"/>
                <a:cs typeface="Arial"/>
              </a:rPr>
              <a:t>Calcium</a:t>
            </a:r>
            <a:r>
              <a:rPr lang="en-US" b="0" i="0" dirty="0">
                <a:solidFill>
                  <a:srgbClr val="000000"/>
                </a:solidFill>
                <a:effectLst/>
                <a:latin typeface="Arial"/>
                <a:cs typeface="Arial"/>
              </a:rPr>
              <a:t> is a mineral that is important for strong bones and teeth, as well as muscle movement. Also, calcium helps to maintain a healthy blood pressure.</a:t>
            </a:r>
            <a:r>
              <a:rPr lang="en-US" dirty="0">
                <a:solidFill>
                  <a:srgbClr val="000000"/>
                </a:solidFill>
                <a:latin typeface="Arial"/>
                <a:cs typeface="Arial"/>
              </a:rPr>
              <a:t>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Vitamins and minerals work together. For example, the body needs calcium and Vitamin D to keep bones strong. Did you know that over 40 million adults in the U.S. are at risk for osteoporosis? This is due to insufficient calcium and Vitamin D intake. </a:t>
            </a:r>
            <a:r>
              <a:rPr lang="en-US" b="0" i="0" dirty="0">
                <a:solidFill>
                  <a:srgbClr val="000000"/>
                </a:solidFill>
                <a:effectLst/>
                <a:latin typeface="Arial" panose="020B0604020202020204" pitchFamily="34" charset="0"/>
                <a:cs typeface="Arial" panose="020B0604020202020204" pitchFamily="34" charset="0"/>
              </a:rPr>
              <a:t>Calcium is also needed for muscle movements.</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a:cs typeface="Arial"/>
              </a:rPr>
              <a:t>The hunter–gatherer diet was high in </a:t>
            </a:r>
            <a:r>
              <a:rPr lang="en-US" i="0" dirty="0">
                <a:solidFill>
                  <a:srgbClr val="000000"/>
                </a:solidFill>
                <a:effectLst/>
                <a:latin typeface="Arial"/>
                <a:cs typeface="Arial"/>
              </a:rPr>
              <a:t>potassium</a:t>
            </a:r>
            <a:r>
              <a:rPr lang="en-US" b="0" i="0" dirty="0">
                <a:solidFill>
                  <a:srgbClr val="000000"/>
                </a:solidFill>
                <a:effectLst/>
                <a:latin typeface="Arial"/>
                <a:cs typeface="Arial"/>
              </a:rPr>
              <a:t> and low in sodium.</a:t>
            </a:r>
            <a:r>
              <a:rPr lang="en-US" dirty="0">
                <a:solidFill>
                  <a:srgbClr val="000000"/>
                </a:solidFill>
                <a:latin typeface="Arial"/>
                <a:cs typeface="Arial"/>
              </a:rPr>
              <a:t> </a:t>
            </a:r>
            <a:r>
              <a:rPr lang="en-US" b="0" i="0" dirty="0">
                <a:solidFill>
                  <a:srgbClr val="000000"/>
                </a:solidFill>
                <a:effectLst/>
                <a:latin typeface="Arial"/>
                <a:cs typeface="Arial"/>
              </a:rPr>
              <a:t>Now, the American diet is disproportionately higher in sodium than potassium due to hidden salts in processed food.</a:t>
            </a:r>
            <a:r>
              <a:rPr lang="en-US" dirty="0">
                <a:solidFill>
                  <a:srgbClr val="000000"/>
                </a:solidFill>
                <a:latin typeface="Arial"/>
                <a:cs typeface="Arial"/>
              </a:rPr>
              <a:t> </a:t>
            </a:r>
            <a:r>
              <a:rPr lang="en-US" b="0" i="0" dirty="0">
                <a:solidFill>
                  <a:srgbClr val="000000"/>
                </a:solidFill>
                <a:effectLst/>
                <a:latin typeface="Arial"/>
                <a:cs typeface="Arial"/>
              </a:rPr>
              <a:t> This imbalance is a contributor to high blood pressure, which in turn is the leading risk factor in strokes.</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a:cs typeface="Arial"/>
              </a:rPr>
              <a:t>80% of people in the U.S. are deficient in magnesium. In addition, </a:t>
            </a:r>
            <a:r>
              <a:rPr lang="en-US" i="0" dirty="0">
                <a:solidFill>
                  <a:srgbClr val="000000"/>
                </a:solidFill>
                <a:effectLst/>
                <a:latin typeface="Arial"/>
                <a:cs typeface="Arial"/>
              </a:rPr>
              <a:t>magnesium</a:t>
            </a:r>
            <a:r>
              <a:rPr lang="en-US" b="0" i="0" dirty="0">
                <a:solidFill>
                  <a:srgbClr val="000000"/>
                </a:solidFill>
                <a:effectLst/>
                <a:latin typeface="Arial"/>
                <a:cs typeface="Arial"/>
              </a:rPr>
              <a:t> helps to regulate blood sugar, so when you are craving sugar, it may be because you have low levels of magnesium.</a:t>
            </a:r>
            <a:r>
              <a:rPr lang="en-US" dirty="0">
                <a:solidFill>
                  <a:srgbClr val="000000"/>
                </a:solidFill>
                <a:latin typeface="Arial"/>
                <a:cs typeface="Arial"/>
              </a:rPr>
              <a:t>  </a:t>
            </a:r>
            <a:r>
              <a:rPr lang="en-US" b="0" i="0" dirty="0">
                <a:solidFill>
                  <a:srgbClr val="000000"/>
                </a:solidFill>
                <a:effectLst/>
                <a:latin typeface="Arial"/>
                <a:cs typeface="Arial"/>
              </a:rPr>
              <a:t>Eating magnesium rich foods equals lower risk for Type 2 diabetes and high blood pressure. Getting enough magnesium supports better sleep, digestion, heart function, mood and energy level.</a:t>
            </a:r>
          </a:p>
          <a:p>
            <a:endParaRPr lang="en-US" b="0" i="0" dirty="0">
              <a:solidFill>
                <a:srgbClr val="000000"/>
              </a:solidFill>
              <a:effectLst/>
              <a:latin typeface="Arial" panose="020B0604020202020204" pitchFamily="34" charset="0"/>
              <a:cs typeface="Arial" panose="020B0604020202020204" pitchFamily="34" charset="0"/>
            </a:endParaRPr>
          </a:p>
          <a:p>
            <a:pPr>
              <a:defRPr/>
            </a:pPr>
            <a:r>
              <a:rPr lang="en-US" i="0" dirty="0">
                <a:solidFill>
                  <a:srgbClr val="000000"/>
                </a:solidFill>
                <a:effectLst/>
                <a:latin typeface="Arial"/>
                <a:cs typeface="Arial"/>
              </a:rPr>
              <a:t>Calcium, potassium, and magnesium </a:t>
            </a:r>
            <a:r>
              <a:rPr lang="en-US" b="0" i="0" dirty="0">
                <a:solidFill>
                  <a:srgbClr val="000000"/>
                </a:solidFill>
                <a:effectLst/>
                <a:latin typeface="Arial"/>
                <a:cs typeface="Arial"/>
              </a:rPr>
              <a:t>are electrolyte minerals needed for every cell.</a:t>
            </a:r>
            <a:r>
              <a:rPr lang="en-US" dirty="0">
                <a:solidFill>
                  <a:srgbClr val="000000"/>
                </a:solidFill>
                <a:latin typeface="Arial"/>
                <a:cs typeface="Arial"/>
              </a:rPr>
              <a:t> </a:t>
            </a:r>
            <a:r>
              <a:rPr lang="en-US" b="0" i="0" dirty="0">
                <a:solidFill>
                  <a:srgbClr val="000000"/>
                </a:solidFill>
                <a:effectLst/>
                <a:latin typeface="Arial"/>
                <a:cs typeface="Arial"/>
              </a:rPr>
              <a:t> If you have muscle cramps it may be due to low levels of these 3 minerals.</a:t>
            </a: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a:cs typeface="Arial"/>
              </a:rPr>
              <a:t>Minerals were the first antioxidants in living organisms producing oxygen and keeping our immunity strong, but now, </a:t>
            </a:r>
            <a:r>
              <a:rPr lang="en-US" dirty="0">
                <a:latin typeface="Arial"/>
                <a:cs typeface="Arial"/>
              </a:rPr>
              <a:t>let’s</a:t>
            </a:r>
            <a:r>
              <a:rPr lang="en-US" b="0" dirty="0">
                <a:latin typeface="Arial"/>
                <a:cs typeface="Arial"/>
              </a:rPr>
              <a:t> take a look at the more common antioxidants that keep us healthy.</a:t>
            </a:r>
          </a:p>
          <a:p>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References:</a:t>
            </a:r>
          </a:p>
          <a:p>
            <a:pPr marL="0"/>
            <a:r>
              <a:rPr lang="en-US" dirty="0">
                <a:latin typeface="Arial" panose="020B0604020202020204" pitchFamily="34" charset="0"/>
                <a:cs typeface="Arial" panose="020B0604020202020204" pitchFamily="34" charset="0"/>
              </a:rPr>
              <a:t>https://www.health.harvard.edu/staying-healthy/the-importance-of-potassium/</a:t>
            </a:r>
          </a:p>
          <a:p>
            <a:pPr marL="0"/>
            <a:endParaRPr lang="en-US" dirty="0">
              <a:latin typeface="Arial" panose="020B0604020202020204" pitchFamily="34" charset="0"/>
              <a:cs typeface="Arial" panose="020B0604020202020204" pitchFamily="34" charset="0"/>
            </a:endParaRPr>
          </a:p>
          <a:p>
            <a:pPr marL="0"/>
            <a:r>
              <a:rPr lang="en-US" dirty="0">
                <a:latin typeface="Arial" panose="020B0604020202020204" pitchFamily="34" charset="0"/>
                <a:cs typeface="Arial" panose="020B0604020202020204" pitchFamily="34" charset="0"/>
              </a:rPr>
              <a:t>Danahy, Anne MS RDN (2019) </a:t>
            </a:r>
            <a:r>
              <a:rPr lang="en-US" i="1" dirty="0">
                <a:latin typeface="Arial" panose="020B0604020202020204" pitchFamily="34" charset="0"/>
                <a:cs typeface="Arial" panose="020B0604020202020204" pitchFamily="34" charset="0"/>
              </a:rPr>
              <a:t>List of Foods That Are Rich in Magnesium, Potassium and Calcium</a:t>
            </a:r>
            <a:endParaRPr lang="en-US" dirty="0">
              <a:latin typeface="Arial" panose="020B0604020202020204" pitchFamily="34" charset="0"/>
              <a:cs typeface="Arial" panose="020B0604020202020204" pitchFamily="34" charset="0"/>
            </a:endParaRPr>
          </a:p>
          <a:p>
            <a:pPr marL="0"/>
            <a:r>
              <a:rPr lang="en-US" dirty="0">
                <a:latin typeface="Arial" panose="020B0604020202020204" pitchFamily="34" charset="0"/>
                <a:cs typeface="Arial" panose="020B0604020202020204" pitchFamily="34" charset="0"/>
              </a:rPr>
              <a:t>https://www.livestrong.com/article/70088-list-foods-rich-magnesium-potassium/</a:t>
            </a:r>
            <a:r>
              <a:rPr lang="en-US" b="0" i="0" dirty="0">
                <a:solidFill>
                  <a:srgbClr val="333333"/>
                </a:solidFill>
                <a:effectLst/>
                <a:latin typeface="Arial" panose="020B0604020202020204" pitchFamily="34" charset="0"/>
                <a:cs typeface="Arial" panose="020B0604020202020204" pitchFamily="34" charset="0"/>
              </a:rPr>
              <a:t> </a:t>
            </a:r>
          </a:p>
          <a:p>
            <a:pPr marL="0"/>
            <a:endParaRPr lang="en-US" b="0" i="0" dirty="0">
              <a:solidFill>
                <a:srgbClr val="333333"/>
              </a:solidFill>
              <a:effectLst/>
              <a:latin typeface="Arial" panose="020B0604020202020204" pitchFamily="34" charset="0"/>
              <a:cs typeface="Arial" panose="020B0604020202020204" pitchFamily="34" charset="0"/>
            </a:endParaRPr>
          </a:p>
          <a:p>
            <a:pPr marL="0"/>
            <a:r>
              <a:rPr lang="en-US" b="0" i="0" dirty="0">
                <a:solidFill>
                  <a:srgbClr val="333333"/>
                </a:solidFill>
                <a:effectLst/>
                <a:latin typeface="Arial" panose="020B0604020202020204" pitchFamily="34" charset="0"/>
                <a:cs typeface="Arial" panose="020B0604020202020204" pitchFamily="34" charset="0"/>
              </a:rPr>
              <a:t>Millard, Elizabeth (2021) </a:t>
            </a:r>
            <a:r>
              <a:rPr lang="en-US" b="0" i="1" dirty="0">
                <a:solidFill>
                  <a:srgbClr val="333333"/>
                </a:solidFill>
                <a:effectLst/>
                <a:latin typeface="Arial" panose="020B0604020202020204" pitchFamily="34" charset="0"/>
                <a:cs typeface="Arial" panose="020B0604020202020204" pitchFamily="34" charset="0"/>
              </a:rPr>
              <a:t>80% of Americans Are Deficient in This Mineral That Controls Sugar Cravings </a:t>
            </a:r>
            <a:r>
              <a:rPr lang="en-US" b="0" i="0" dirty="0">
                <a:solidFill>
                  <a:srgbClr val="333333"/>
                </a:solidFill>
                <a:effectLst/>
                <a:latin typeface="Arial" panose="020B0604020202020204" pitchFamily="34" charset="0"/>
                <a:cs typeface="Arial" panose="020B0604020202020204" pitchFamily="34" charset="0"/>
              </a:rPr>
              <a:t>Eat This, Not That!</a:t>
            </a:r>
          </a:p>
          <a:p>
            <a:pPr marL="0"/>
            <a:r>
              <a:rPr lang="en-US" dirty="0">
                <a:latin typeface="Arial" panose="020B0604020202020204" pitchFamily="34" charset="0"/>
                <a:cs typeface="Arial" panose="020B0604020202020204" pitchFamily="34" charset="0"/>
              </a:rPr>
              <a:t>https://www.eatthis.com/news-americans-deficient-this-mineral/</a:t>
            </a:r>
          </a:p>
        </p:txBody>
      </p:sp>
      <p:sp>
        <p:nvSpPr>
          <p:cNvPr id="4" name="Slide Number Placeholder 3"/>
          <p:cNvSpPr>
            <a:spLocks noGrp="1"/>
          </p:cNvSpPr>
          <p:nvPr>
            <p:ph type="sldNum" sz="quarter" idx="5"/>
          </p:nvPr>
        </p:nvSpPr>
        <p:spPr/>
        <p:txBody>
          <a:bodyPr/>
          <a:lstStyle/>
          <a:p>
            <a:fld id="{7312A670-43A9-4062-B012-7F95E4535652}" type="slidenum">
              <a:rPr lang="en-US" smtClean="0"/>
              <a:t>9</a:t>
            </a:fld>
            <a:endParaRPr lang="en-US"/>
          </a:p>
        </p:txBody>
      </p:sp>
    </p:spTree>
    <p:extLst>
      <p:ext uri="{BB962C8B-B14F-4D97-AF65-F5344CB8AC3E}">
        <p14:creationId xmlns:p14="http://schemas.microsoft.com/office/powerpoint/2010/main" val="158745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Antioxidants protect from excessive free radicals which are defined as unstable molecules that damage DNA and cells, they are linked to diabetes, heart disease and cancer. Can anyone share some examples of free radicals?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if no one knows- examples of excessive free radicals are air pollution, cigarette smoke, alcohol, high blood sugar levels, infections, toxins.]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Your body has its own antioxidants to fight free radicals and additional antioxidants in foods are needed to balance the level of free radicals: Vitamins C and E are effective antioxidants.</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Vitamin C is the water-soluble antioxidant that </a:t>
            </a:r>
            <a:r>
              <a:rPr lang="en-US" b="0" i="0" dirty="0">
                <a:solidFill>
                  <a:srgbClr val="333333"/>
                </a:solidFill>
                <a:effectLst/>
                <a:latin typeface="Arial" panose="020B0604020202020204" pitchFamily="34" charset="0"/>
                <a:cs typeface="Arial" panose="020B0604020202020204" pitchFamily="34" charset="0"/>
              </a:rPr>
              <a:t>plays a vital role in healing wounds. Vitamin C regenerates other antioxidants within the body and might help prevent or delay the development of certain cancers, cardiovascular disease, and other diseases.  As you probably already know, Vitamin C plays an important role in immune function.</a:t>
            </a:r>
          </a:p>
          <a:p>
            <a:endParaRPr lang="en-US" b="0" i="0" dirty="0">
              <a:solidFill>
                <a:srgbClr val="333333"/>
              </a:solidFill>
              <a:effectLst/>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Vitamin E, fat-soluble is </a:t>
            </a:r>
            <a:r>
              <a:rPr lang="en-US" b="0" i="0" dirty="0">
                <a:solidFill>
                  <a:srgbClr val="111111"/>
                </a:solidFill>
                <a:effectLst/>
                <a:latin typeface="Arial" panose="020B0604020202020204" pitchFamily="34" charset="0"/>
                <a:cs typeface="Arial" panose="020B0604020202020204" pitchFamily="34" charset="0"/>
              </a:rPr>
              <a:t>important to vision, reproduction, and the health of your blood, brain and skin. Most people can get enough Vitamin E from the foods they eat. If you do take supplements, they may not give you the same antioxidant properties, so it is still a good idea to focus on eating food rich with antioxidants.</a:t>
            </a:r>
            <a:endParaRPr lang="en-US" b="0" i="0" dirty="0">
              <a:solidFill>
                <a:srgbClr val="333333"/>
              </a:solidFill>
              <a:effectLst/>
              <a:latin typeface="Arial" panose="020B0604020202020204" pitchFamily="34" charset="0"/>
              <a:cs typeface="Arial" panose="020B0604020202020204" pitchFamily="34" charset="0"/>
            </a:endParaRPr>
          </a:p>
          <a:p>
            <a:endParaRPr lang="en-US" dirty="0">
              <a:solidFill>
                <a:srgbClr val="111111"/>
              </a:solidFill>
              <a:latin typeface="Arial"/>
              <a:cs typeface="Arial"/>
            </a:endParaRPr>
          </a:p>
          <a:p>
            <a:r>
              <a:rPr lang="en-US" dirty="0">
                <a:solidFill>
                  <a:srgbClr val="111111"/>
                </a:solidFill>
                <a:latin typeface="Arial"/>
                <a:cs typeface="Arial"/>
              </a:rPr>
              <a:t>Vitamins, minerals and antioxidants are vital for all functions of our body and the best place to start is by eating nutrient-rich foods.</a:t>
            </a:r>
          </a:p>
          <a:p>
            <a:endParaRPr lang="en-US" b="1" dirty="0">
              <a:solidFill>
                <a:srgbClr val="111111"/>
              </a:solidFill>
              <a:latin typeface="Arial"/>
              <a:cs typeface="Arial"/>
            </a:endParaRPr>
          </a:p>
          <a:p>
            <a:r>
              <a:rPr lang="en-US" b="1" dirty="0">
                <a:solidFill>
                  <a:srgbClr val="111111"/>
                </a:solidFill>
                <a:latin typeface="Arial"/>
                <a:cs typeface="Arial"/>
              </a:rPr>
              <a:t>References:</a:t>
            </a:r>
          </a:p>
          <a:p>
            <a:pPr marL="0"/>
            <a:r>
              <a:rPr lang="en-US" i="0" dirty="0">
                <a:latin typeface="Arial" panose="020B0604020202020204" pitchFamily="34" charset="0"/>
                <a:cs typeface="Arial" panose="020B0604020202020204" pitchFamily="34" charset="0"/>
              </a:rPr>
              <a:t>Mayo Clinic Staff (2020) </a:t>
            </a:r>
            <a:r>
              <a:rPr lang="en-US" i="1" dirty="0">
                <a:latin typeface="Arial" panose="020B0604020202020204" pitchFamily="34" charset="0"/>
                <a:cs typeface="Arial" panose="020B0604020202020204" pitchFamily="34" charset="0"/>
              </a:rPr>
              <a:t>Vitamin E</a:t>
            </a:r>
          </a:p>
          <a:p>
            <a:pPr marL="0"/>
            <a:r>
              <a:rPr lang="en-US" dirty="0">
                <a:latin typeface="Arial" panose="020B0604020202020204" pitchFamily="34" charset="0"/>
                <a:cs typeface="Arial" panose="020B0604020202020204" pitchFamily="34" charset="0"/>
              </a:rPr>
              <a:t>https://www.mayoclinic.org/drugs-supplements-vitamin-e/art-20364144</a:t>
            </a:r>
            <a:endParaRPr lang="en-US" b="0" i="0" dirty="0">
              <a:solidFill>
                <a:srgbClr val="333333"/>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Vitamin C Fact Sheet for Health Professionals </a:t>
            </a:r>
            <a:r>
              <a:rPr lang="en-US" i="0" dirty="0">
                <a:latin typeface="Arial" panose="020B0604020202020204" pitchFamily="34" charset="0"/>
                <a:cs typeface="Arial" panose="020B0604020202020204" pitchFamily="34" charset="0"/>
              </a:rPr>
              <a:t>(2021)</a:t>
            </a:r>
          </a:p>
          <a:p>
            <a:r>
              <a:rPr lang="en-US" dirty="0">
                <a:latin typeface="Arial" panose="020B0604020202020204" pitchFamily="34" charset="0"/>
                <a:cs typeface="Arial" panose="020B0604020202020204" pitchFamily="34" charset="0"/>
              </a:rPr>
              <a:t>https://ods.od.nih.gov/factsheets/VitaminC-HealthProfessional/</a:t>
            </a:r>
          </a:p>
          <a:p>
            <a:endParaRPr lang="en-US" dirty="0">
              <a:latin typeface="Arial" panose="020B0604020202020204" pitchFamily="34" charset="0"/>
              <a:cs typeface="Arial" panose="020B0604020202020204" pitchFamily="34" charset="0"/>
            </a:endParaRPr>
          </a:p>
          <a:p>
            <a:r>
              <a:rPr lang="en-US" i="1" dirty="0" err="1">
                <a:latin typeface="Arial" panose="020B0604020202020204" pitchFamily="34" charset="0"/>
                <a:cs typeface="Arial" panose="020B0604020202020204" pitchFamily="34" charset="0"/>
              </a:rPr>
              <a:t>Arnarson</a:t>
            </a:r>
            <a:r>
              <a:rPr lang="en-US" i="1" dirty="0">
                <a:latin typeface="Arial" panose="020B0604020202020204" pitchFamily="34" charset="0"/>
                <a:cs typeface="Arial" panose="020B0604020202020204" pitchFamily="34" charset="0"/>
              </a:rPr>
              <a:t>, Atli BSc, PhD (2019) Antioxidants in Foods </a:t>
            </a:r>
          </a:p>
          <a:p>
            <a:r>
              <a:rPr lang="en-US" dirty="0">
                <a:latin typeface="Arial" panose="020B0604020202020204" pitchFamily="34" charset="0"/>
                <a:cs typeface="Arial" panose="020B0604020202020204" pitchFamily="34" charset="0"/>
              </a:rPr>
              <a:t>https://www.healthline.com/nutrition/antioxidants-explained#food-sources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2A670-43A9-4062-B012-7F95E4535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9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pexels.com/photo/antioxidants-delicious-recipes-diet-foliage-22072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pixabay.com/en/salmon-dish-food-meal-fish-518032/"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chinesegrandma.com/2012/03/kale-salad-cranberries-toasted-walnut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5.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glutenfreealchemist.com/2017/05/naturally-sweet-raw-green-smoothi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png"/><Relationship Id="rId7" Type="http://schemas.openxmlformats.org/officeDocument/2006/relationships/hyperlink" Target="http://www.guidinginstincts.com/2011/11/health-benefits-of-quinoa.html?utm_source=feedburner&amp;utm_medium=email&amp;utm_campaign=Feed%3A+GuidingInstincts+%28Guiding+Instincts%29"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ommons.wikimedia.org/wiki/File:Legumes-665788.jpg"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video" Target="https://www.youtube.com/embed/V8Opil6j-ac?feature=oembed"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2.png"/><Relationship Id="rId7" Type="http://schemas.openxmlformats.org/officeDocument/2006/relationships/hyperlink" Target="http://learn.e-limu.org/topic/view/?c=9&amp;t=598"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3C772EE-01D9-47B6-B2AF-A7180665E498}"/>
              </a:ext>
            </a:extLst>
          </p:cNvPr>
          <p:cNvSpPr>
            <a:spLocks noGrp="1"/>
          </p:cNvSpPr>
          <p:nvPr>
            <p:ph type="pic" idx="1"/>
          </p:nvPr>
        </p:nvSpPr>
        <p:spPr>
          <a:xfrm>
            <a:off x="0" y="0"/>
            <a:ext cx="12190895" cy="6858000"/>
          </a:xfrm>
        </p:spPr>
      </p:sp>
      <p:sp>
        <p:nvSpPr>
          <p:cNvPr id="4" name="Google Shape;165;p1">
            <a:extLst>
              <a:ext uri="{FF2B5EF4-FFF2-40B4-BE49-F238E27FC236}">
                <a16:creationId xmlns:a16="http://schemas.microsoft.com/office/drawing/2014/main" id="{325E62FD-A612-449E-9A1A-5D5747F33177}"/>
              </a:ext>
            </a:extLst>
          </p:cNvPr>
          <p:cNvSpPr/>
          <p:nvPr/>
        </p:nvSpPr>
        <p:spPr>
          <a:xfrm>
            <a:off x="0" y="0"/>
            <a:ext cx="12192000" cy="6858000"/>
          </a:xfrm>
          <a:prstGeom prst="rect">
            <a:avLst/>
          </a:prstGeom>
          <a:solidFill>
            <a:schemeClr val="accent2">
              <a:alpha val="61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Calibri"/>
                <a:ea typeface="Calibri"/>
                <a:cs typeface="Calibri"/>
                <a:sym typeface="Arial"/>
              </a:rPr>
              <a:t>Add your company image or logo here.</a:t>
            </a: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142A45F-CFFB-4E24-A084-5B2F4A853E1F}"/>
              </a:ext>
            </a:extLst>
          </p:cNvPr>
          <p:cNvPicPr>
            <a:picLocks noGrp="1" noChangeAspect="1"/>
          </p:cNvPicPr>
          <p:nvPr>
            <p:ph type="pic" idx="1"/>
          </p:nvPr>
        </p:nvPicPr>
        <p:blipFill>
          <a:blip r:embed="rId3">
            <a:alphaModFix amt="8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838" r="7838"/>
          <a:stretch/>
        </p:blipFill>
        <p:spPr>
          <a:xfrm>
            <a:off x="5746229" y="932688"/>
            <a:ext cx="6074677" cy="5070822"/>
          </a:xfrm>
          <a:prstGeom prst="rect">
            <a:avLst/>
          </a:prstGeom>
          <a:effectLst>
            <a:outerShdw dist="50800" algn="ctr" rotWithShape="0">
              <a:srgbClr val="000000">
                <a:alpha val="24000"/>
              </a:srgbClr>
            </a:outerShdw>
            <a:reflection endPos="0" dist="50800" dir="5400000" sy="-100000" algn="bl" rotWithShape="0"/>
          </a:effectLst>
        </p:spPr>
      </p:pic>
      <p:sp>
        <p:nvSpPr>
          <p:cNvPr id="14" name="Nibh Dolor Euismod">
            <a:extLst>
              <a:ext uri="{FF2B5EF4-FFF2-40B4-BE49-F238E27FC236}">
                <a16:creationId xmlns:a16="http://schemas.microsoft.com/office/drawing/2014/main" id="{274B51D7-C477-4DD3-90E4-58F892080BC6}"/>
              </a:ext>
            </a:extLst>
          </p:cNvPr>
          <p:cNvSpPr txBox="1">
            <a:spLocks noGrp="1"/>
          </p:cNvSpPr>
          <p:nvPr/>
        </p:nvSpPr>
        <p:spPr>
          <a:xfrm>
            <a:off x="371094" y="1161288"/>
            <a:ext cx="5724906" cy="1124712"/>
          </a:xfrm>
          <a:prstGeom prst="rect">
            <a:avLst/>
          </a:prstGeom>
          <a:extLst>
            <a:ext uri="{C572A759-6A51-4108-AA02-DFA0A04FC94B}">
              <ma14:wrappingTextBoxFlag xmlns:ma14="http://schemas.microsoft.com/office/mac/drawingml/2011/main" xmlns:lc="http://schemas.openxmlformats.org/drawingml/2006/lockedCanvas" xmlns="" val="1"/>
            </a:ext>
          </a:extLst>
        </p:spPr>
        <p:txBody>
          <a:bodyPr vert="horz" lIns="91440" tIns="45720" rIns="91440" bIns="45720" rtlCol="0" anchor="b">
            <a:noAutofit/>
          </a:bodyP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a:ln>
                  <a:noFill/>
                </a:ln>
                <a:solidFill>
                  <a:srgbClr val="09A15E"/>
                </a:solidFill>
                <a:effectLst/>
                <a:uLnTx/>
                <a:uFillTx/>
                <a:latin typeface="Open Sans" panose="020B0606030504020204"/>
                <a:ea typeface="+mj-ea"/>
                <a:cs typeface="+mj-cs"/>
                <a:sym typeface="Avenir Next"/>
              </a:rPr>
              <a:t>Antioxidants</a:t>
            </a:r>
          </a:p>
        </p:txBody>
      </p:sp>
      <p:sp>
        <p:nvSpPr>
          <p:cNvPr id="18" name="TextBox 17">
            <a:extLst>
              <a:ext uri="{FF2B5EF4-FFF2-40B4-BE49-F238E27FC236}">
                <a16:creationId xmlns:a16="http://schemas.microsoft.com/office/drawing/2014/main" id="{1DA003A2-DDF8-4DBD-B7A9-5EBE2CE19F37}"/>
              </a:ext>
            </a:extLst>
          </p:cNvPr>
          <p:cNvSpPr txBox="1"/>
          <p:nvPr/>
        </p:nvSpPr>
        <p:spPr>
          <a:xfrm>
            <a:off x="371094" y="2718054"/>
            <a:ext cx="6074676" cy="3207258"/>
          </a:xfrm>
          <a:prstGeom prst="rect">
            <a:avLst/>
          </a:prstGeom>
        </p:spPr>
        <p:txBody>
          <a:bodyPr vert="horz" lIns="91440" tIns="45720" rIns="91440" bIns="45720" rtlCol="0" anchor="t">
            <a:no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3A3838"/>
                </a:solidFill>
                <a:effectLst/>
                <a:uLnTx/>
                <a:uFillTx/>
                <a:latin typeface="Calibri" panose="020F0502020204030204"/>
                <a:ea typeface="+mn-ea"/>
                <a:cs typeface="+mn-cs"/>
              </a:rPr>
              <a:t>Molecules that fight free radicals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a:ln>
                <a:noFill/>
              </a:ln>
              <a:solidFill>
                <a:srgbClr val="3A3838"/>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3A3838"/>
                </a:solidFill>
                <a:effectLst/>
                <a:uLnTx/>
                <a:uFillTx/>
                <a:latin typeface="Calibri" panose="020F0502020204030204"/>
                <a:ea typeface="+mn-ea"/>
                <a:cs typeface="+mn-cs"/>
              </a:rPr>
              <a:t>Prevent or delay cell damage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1" i="0" u="none" strike="noStrike" kern="1200" cap="none" spc="0" normalizeH="0" baseline="0" noProof="0">
              <a:ln>
                <a:noFill/>
              </a:ln>
              <a:solidFill>
                <a:srgbClr val="3A3838"/>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3A3838"/>
                </a:solidFill>
                <a:effectLst/>
                <a:uLnTx/>
                <a:uFillTx/>
                <a:latin typeface="Calibri" panose="020F0502020204030204"/>
                <a:ea typeface="+mn-ea"/>
                <a:cs typeface="+mn-cs"/>
              </a:rPr>
              <a:t>Helpful in preventing disease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1" i="0" u="none" strike="noStrike" kern="1200" cap="none" spc="0" normalizeH="0" baseline="0" noProof="0">
              <a:ln>
                <a:noFill/>
              </a:ln>
              <a:solidFill>
                <a:srgbClr val="3A3838"/>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3A3838"/>
                </a:solidFill>
                <a:effectLst/>
                <a:uLnTx/>
                <a:uFillTx/>
                <a:latin typeface="Calibri" panose="020F0502020204030204"/>
                <a:ea typeface="+mn-ea"/>
                <a:cs typeface="+mn-cs"/>
              </a:rPr>
              <a:t>Vitamin C and E</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5">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6">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9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F1224C0-971E-46C0-9F4A-8AE5C50D578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3811" b="13811"/>
          <a:stretch/>
        </p:blipFill>
        <p:spPr>
          <a:xfrm>
            <a:off x="1250950" y="987425"/>
            <a:ext cx="10104438" cy="4873625"/>
          </a:xfrm>
          <a:solidFill>
            <a:schemeClr val="bg2"/>
          </a:solidFill>
          <a:ln>
            <a:noFill/>
          </a:ln>
        </p:spPr>
      </p:pic>
      <p:sp>
        <p:nvSpPr>
          <p:cNvPr id="5" name="Rectangle 4">
            <a:extLst>
              <a:ext uri="{FF2B5EF4-FFF2-40B4-BE49-F238E27FC236}">
                <a16:creationId xmlns:a16="http://schemas.microsoft.com/office/drawing/2014/main" id="{896671F2-C662-4344-B24D-0DBF138ECB63}"/>
              </a:ext>
            </a:extLst>
          </p:cNvPr>
          <p:cNvSpPr/>
          <p:nvPr/>
        </p:nvSpPr>
        <p:spPr>
          <a:xfrm>
            <a:off x="6721062" y="3004930"/>
            <a:ext cx="4130258" cy="363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7084671" y="3303380"/>
            <a:ext cx="3386741"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pPr algn="ctr"/>
            <a:r>
              <a:rPr lang="en-US" sz="4000" b="1" spc="0">
                <a:latin typeface="Open Sans" panose="020B0606030504020204" pitchFamily="34" charset="0"/>
                <a:ea typeface="Open Sans" panose="020B0606030504020204" pitchFamily="34" charset="0"/>
                <a:cs typeface="Open Sans" panose="020B0606030504020204" pitchFamily="34" charset="0"/>
              </a:rPr>
              <a:t>Nutrient-rich Foods</a:t>
            </a:r>
            <a:endParaRPr lang="en-US" sz="3600" b="1" spc="0">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55;p10">
            <a:extLst>
              <a:ext uri="{FF2B5EF4-FFF2-40B4-BE49-F238E27FC236}">
                <a16:creationId xmlns:a16="http://schemas.microsoft.com/office/drawing/2014/main" id="{4167B2A4-4051-46A5-B18F-7AE9CEC24A36}"/>
              </a:ext>
            </a:extLst>
          </p:cNvPr>
          <p:cNvSpPr txBox="1"/>
          <p:nvPr/>
        </p:nvSpPr>
        <p:spPr>
          <a:xfrm>
            <a:off x="6864626" y="4721286"/>
            <a:ext cx="3843130" cy="70784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chemeClr val="accent3"/>
                </a:solidFill>
                <a:latin typeface="Open Sans"/>
                <a:ea typeface="Open Sans"/>
                <a:cs typeface="Open Sans"/>
              </a:rPr>
              <a:t>High in vitamins, minerals, antioxidants and healthy fats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42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F7E2ED-89C0-437E-AA04-82D5F68F8E3D}"/>
              </a:ext>
            </a:extLst>
          </p:cNvPr>
          <p:cNvSpPr/>
          <p:nvPr/>
        </p:nvSpPr>
        <p:spPr>
          <a:xfrm>
            <a:off x="7063740" y="1690704"/>
            <a:ext cx="4506564" cy="2608791"/>
          </a:xfrm>
          <a:prstGeom prst="rect">
            <a:avLst/>
          </a:prstGeom>
          <a:ln>
            <a:noFill/>
          </a:ln>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2800">
                <a:latin typeface="Open Sans" panose="020B0606030504020204"/>
              </a:rPr>
              <a:t>Vitamin C, E and K</a:t>
            </a:r>
          </a:p>
          <a:p>
            <a:pPr marL="171450" indent="-171450">
              <a:lnSpc>
                <a:spcPct val="150000"/>
              </a:lnSpc>
              <a:buFont typeface="Arial" panose="020B0604020202020204" pitchFamily="34" charset="0"/>
              <a:buChar char="•"/>
            </a:pPr>
            <a:r>
              <a:rPr lang="en-US" sz="2800">
                <a:latin typeface="Open Sans" panose="020B0606030504020204"/>
              </a:rPr>
              <a:t>Potassium and magnesium</a:t>
            </a:r>
          </a:p>
          <a:p>
            <a:pPr marL="171450" indent="-171450">
              <a:lnSpc>
                <a:spcPct val="150000"/>
              </a:lnSpc>
              <a:buFont typeface="Arial" panose="020B0604020202020204" pitchFamily="34" charset="0"/>
              <a:buChar char="•"/>
            </a:pPr>
            <a:r>
              <a:rPr lang="en-US" sz="2800">
                <a:latin typeface="Open Sans" panose="020B0606030504020204"/>
              </a:rPr>
              <a:t>Omega-3 fatty acids</a:t>
            </a:r>
          </a:p>
        </p:txBody>
      </p:sp>
      <p:sp>
        <p:nvSpPr>
          <p:cNvPr id="7" name="Nibh Dolor Euismod">
            <a:extLst>
              <a:ext uri="{FF2B5EF4-FFF2-40B4-BE49-F238E27FC236}">
                <a16:creationId xmlns:a16="http://schemas.microsoft.com/office/drawing/2014/main" id="{60D77A5B-0E27-4C74-96EE-091EBF904A09}"/>
              </a:ext>
            </a:extLst>
          </p:cNvPr>
          <p:cNvSpPr txBox="1">
            <a:spLocks noGrp="1"/>
          </p:cNvSpPr>
          <p:nvPr/>
        </p:nvSpPr>
        <p:spPr>
          <a:xfrm>
            <a:off x="7130336" y="-102004"/>
            <a:ext cx="8879936" cy="1545006"/>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a:latin typeface="Open Sans"/>
              </a:rPr>
              <a:t>Avocados</a:t>
            </a:r>
            <a:endParaRPr lang="en-US" b="1">
              <a:latin typeface="Open Sans"/>
            </a:endParaRPr>
          </a:p>
        </p:txBody>
      </p:sp>
      <p:grpSp>
        <p:nvGrpSpPr>
          <p:cNvPr id="8"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Two avocado halves on green background">
            <a:extLst>
              <a:ext uri="{FF2B5EF4-FFF2-40B4-BE49-F238E27FC236}">
                <a16:creationId xmlns:a16="http://schemas.microsoft.com/office/drawing/2014/main" id="{2512579A-CA96-498C-BDE5-9133C2FB5C8C}"/>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l="7700" r="7700"/>
          <a:stretch/>
        </p:blipFill>
        <p:spPr>
          <a:xfrm>
            <a:off x="503738" y="992187"/>
            <a:ext cx="6172200" cy="4873625"/>
          </a:xfrm>
        </p:spPr>
      </p:pic>
    </p:spTree>
    <p:extLst>
      <p:ext uri="{BB962C8B-B14F-4D97-AF65-F5344CB8AC3E}">
        <p14:creationId xmlns:p14="http://schemas.microsoft.com/office/powerpoint/2010/main" val="149155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late of food&#10;&#10;Description automatically generated with medium confidence">
            <a:extLst>
              <a:ext uri="{FF2B5EF4-FFF2-40B4-BE49-F238E27FC236}">
                <a16:creationId xmlns:a16="http://schemas.microsoft.com/office/drawing/2014/main" id="{87321526-FAE1-4D0C-B8D5-55C89A65826B}"/>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234" r="16234"/>
          <a:stretch>
            <a:fillRect/>
          </a:stretch>
        </p:blipFill>
        <p:spPr>
          <a:xfrm>
            <a:off x="1588" y="-44450"/>
            <a:ext cx="6172200" cy="6854825"/>
          </a:xfrm>
          <a:solidFill>
            <a:schemeClr val="bg2"/>
          </a:solidFill>
        </p:spPr>
      </p:pic>
      <p:sp>
        <p:nvSpPr>
          <p:cNvPr id="6" name="Rectangle 5">
            <a:extLst>
              <a:ext uri="{FF2B5EF4-FFF2-40B4-BE49-F238E27FC236}">
                <a16:creationId xmlns:a16="http://schemas.microsoft.com/office/drawing/2014/main" id="{59F7E2ED-89C0-437E-AA04-82D5F68F8E3D}"/>
              </a:ext>
            </a:extLst>
          </p:cNvPr>
          <p:cNvSpPr/>
          <p:nvPr/>
        </p:nvSpPr>
        <p:spPr>
          <a:xfrm>
            <a:off x="6550703" y="2439323"/>
            <a:ext cx="5222836" cy="2608791"/>
          </a:xfrm>
          <a:prstGeom prst="rect">
            <a:avLst/>
          </a:prstGeom>
          <a:ln>
            <a:noFill/>
          </a:ln>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2800">
                <a:latin typeface="Open Sans" panose="020B0606030504020204"/>
                <a:ea typeface="+mn-lt"/>
                <a:cs typeface="+mn-lt"/>
              </a:rPr>
              <a:t>Vitamin B12 and D</a:t>
            </a:r>
          </a:p>
          <a:p>
            <a:pPr marL="171450" indent="-171450">
              <a:lnSpc>
                <a:spcPct val="150000"/>
              </a:lnSpc>
              <a:buFont typeface="Arial" panose="020B0604020202020204" pitchFamily="34" charset="0"/>
              <a:buChar char="•"/>
            </a:pPr>
            <a:r>
              <a:rPr lang="en-US" sz="2800">
                <a:latin typeface="Open Sans" panose="020B0606030504020204"/>
                <a:ea typeface="+mn-lt"/>
                <a:cs typeface="+mn-lt"/>
              </a:rPr>
              <a:t>Calcium, magnesium and potassium</a:t>
            </a:r>
          </a:p>
          <a:p>
            <a:pPr marL="171450" indent="-171450">
              <a:lnSpc>
                <a:spcPct val="150000"/>
              </a:lnSpc>
              <a:buFont typeface="Arial" panose="020B0604020202020204" pitchFamily="34" charset="0"/>
              <a:buChar char="•"/>
            </a:pPr>
            <a:r>
              <a:rPr lang="en-US" sz="2800">
                <a:latin typeface="Open Sans" panose="020B0606030504020204"/>
                <a:ea typeface="+mn-lt"/>
                <a:cs typeface="+mn-lt"/>
              </a:rPr>
              <a:t>Omega-3 Fatty Acids</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6647201" y="1230405"/>
            <a:ext cx="5029839" cy="4616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accent2"/>
                </a:solidFill>
                <a:latin typeface="Open Sans"/>
                <a:ea typeface="Open Sans"/>
                <a:cs typeface="Open Sans"/>
              </a:rPr>
              <a:t>Salmon, cod, tuna and sardines</a:t>
            </a:r>
          </a:p>
        </p:txBody>
      </p:sp>
      <p:sp>
        <p:nvSpPr>
          <p:cNvPr id="7" name="Nibh Dolor Euismod">
            <a:extLst>
              <a:ext uri="{FF2B5EF4-FFF2-40B4-BE49-F238E27FC236}">
                <a16:creationId xmlns:a16="http://schemas.microsoft.com/office/drawing/2014/main" id="{60D77A5B-0E27-4C74-96EE-091EBF904A09}"/>
              </a:ext>
            </a:extLst>
          </p:cNvPr>
          <p:cNvSpPr txBox="1">
            <a:spLocks noGrp="1"/>
          </p:cNvSpPr>
          <p:nvPr/>
        </p:nvSpPr>
        <p:spPr>
          <a:xfrm>
            <a:off x="6347469" y="539295"/>
            <a:ext cx="8350254" cy="105095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a:latin typeface="Open Sans"/>
              </a:rPr>
              <a:t>Fatty Fish</a:t>
            </a:r>
          </a:p>
          <a:p>
            <a:endParaRPr lang="en-US" b="1">
              <a:latin typeface="Open Sans"/>
            </a:endParaRPr>
          </a:p>
        </p:txBody>
      </p:sp>
      <p:grpSp>
        <p:nvGrpSpPr>
          <p:cNvPr id="8"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5">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6">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1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255;p10">
            <a:extLst>
              <a:ext uri="{FF2B5EF4-FFF2-40B4-BE49-F238E27FC236}">
                <a16:creationId xmlns:a16="http://schemas.microsoft.com/office/drawing/2014/main" id="{3D8E3FBE-F4BF-4C32-8C0E-09E48E4883D8}"/>
              </a:ext>
            </a:extLst>
          </p:cNvPr>
          <p:cNvSpPr txBox="1"/>
          <p:nvPr/>
        </p:nvSpPr>
        <p:spPr>
          <a:xfrm>
            <a:off x="503738" y="1023978"/>
            <a:ext cx="7725862" cy="4616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accent2"/>
                </a:solidFill>
                <a:latin typeface="Open Sans"/>
                <a:ea typeface="Open Sans"/>
                <a:cs typeface="Open Sans"/>
              </a:rPr>
              <a:t>Spinach, swiss chard, arugula and collard greens</a:t>
            </a:r>
          </a:p>
        </p:txBody>
      </p:sp>
      <p:pic>
        <p:nvPicPr>
          <p:cNvPr id="3" name="Picture Placeholder 2" descr="A bunch of green lettuce&#10;&#10;Description automatically generated with low confidence">
            <a:extLst>
              <a:ext uri="{FF2B5EF4-FFF2-40B4-BE49-F238E27FC236}">
                <a16:creationId xmlns:a16="http://schemas.microsoft.com/office/drawing/2014/main" id="{F7868B6C-3EA2-40B9-B0E2-872217B8DDC9}"/>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245" r="13245"/>
          <a:stretch>
            <a:fillRect/>
          </a:stretch>
        </p:blipFill>
        <p:spPr>
          <a:xfrm>
            <a:off x="320136" y="1675249"/>
            <a:ext cx="5089525" cy="5192713"/>
          </a:xfrm>
          <a:solidFill>
            <a:schemeClr val="bg2"/>
          </a:solidFill>
        </p:spPr>
      </p:pic>
      <p:sp>
        <p:nvSpPr>
          <p:cNvPr id="19" name="Google Shape;444;p23">
            <a:extLst>
              <a:ext uri="{FF2B5EF4-FFF2-40B4-BE49-F238E27FC236}">
                <a16:creationId xmlns:a16="http://schemas.microsoft.com/office/drawing/2014/main" id="{E4AA0726-B4A5-4034-9E66-0A4DE559B395}"/>
              </a:ext>
            </a:extLst>
          </p:cNvPr>
          <p:cNvSpPr txBox="1"/>
          <p:nvPr/>
        </p:nvSpPr>
        <p:spPr>
          <a:xfrm>
            <a:off x="445123" y="281309"/>
            <a:ext cx="6382485"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b="1">
                <a:solidFill>
                  <a:srgbClr val="53585F"/>
                </a:solidFill>
                <a:latin typeface="Open Sans"/>
                <a:ea typeface="Roboto"/>
                <a:cs typeface="Roboto"/>
              </a:rPr>
              <a:t>Dark Leafy Greens</a:t>
            </a:r>
          </a:p>
        </p:txBody>
      </p:sp>
      <p:sp>
        <p:nvSpPr>
          <p:cNvPr id="20" name="Google Shape;448;p23">
            <a:extLst>
              <a:ext uri="{FF2B5EF4-FFF2-40B4-BE49-F238E27FC236}">
                <a16:creationId xmlns:a16="http://schemas.microsoft.com/office/drawing/2014/main" id="{28523EEF-4B8B-49A0-A8E0-32EA51F9F592}"/>
              </a:ext>
            </a:extLst>
          </p:cNvPr>
          <p:cNvSpPr/>
          <p:nvPr/>
        </p:nvSpPr>
        <p:spPr>
          <a:xfrm>
            <a:off x="6020097" y="2047061"/>
            <a:ext cx="5550207" cy="347756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rtl="0">
              <a:lnSpc>
                <a:spcPct val="90000"/>
              </a:lnSpc>
              <a:spcBef>
                <a:spcPts val="0"/>
              </a:spcBef>
              <a:spcAft>
                <a:spcPts val="0"/>
              </a:spcAft>
              <a:buFont typeface="Arial" panose="020B0604020202020204" pitchFamily="34" charset="0"/>
              <a:buChar char="•"/>
            </a:pPr>
            <a:r>
              <a:rPr lang="en-US" sz="2800">
                <a:latin typeface="Open Sans"/>
              </a:rPr>
              <a:t>Vitamins A, B, C, E, and K</a:t>
            </a:r>
          </a:p>
          <a:p>
            <a:pPr marL="342900" marR="0" lvl="0" indent="-342900" algn="l" rtl="0">
              <a:lnSpc>
                <a:spcPct val="90000"/>
              </a:lnSpc>
              <a:spcBef>
                <a:spcPts val="0"/>
              </a:spcBef>
              <a:spcAft>
                <a:spcPts val="0"/>
              </a:spcAft>
              <a:buFont typeface="Arial" panose="020B0604020202020204" pitchFamily="34" charset="0"/>
              <a:buChar char="•"/>
            </a:pPr>
            <a:endParaRPr lang="en-US" sz="2800">
              <a:latin typeface="Open Sans"/>
            </a:endParaRPr>
          </a:p>
          <a:p>
            <a:pPr marL="342900" marR="0" lvl="0" indent="-342900" algn="l" rtl="0">
              <a:lnSpc>
                <a:spcPct val="90000"/>
              </a:lnSpc>
              <a:spcBef>
                <a:spcPts val="0"/>
              </a:spcBef>
              <a:spcAft>
                <a:spcPts val="0"/>
              </a:spcAft>
              <a:buFont typeface="Arial" panose="020B0604020202020204" pitchFamily="34" charset="0"/>
              <a:buChar char="•"/>
            </a:pPr>
            <a:r>
              <a:rPr lang="en-US" sz="2800">
                <a:latin typeface="Open Sans"/>
              </a:rPr>
              <a:t>Calcium, magnesium and potassium</a:t>
            </a:r>
          </a:p>
          <a:p>
            <a:pPr marL="342900" marR="0" lvl="0" indent="-342900" algn="l" rtl="0">
              <a:lnSpc>
                <a:spcPct val="90000"/>
              </a:lnSpc>
              <a:spcBef>
                <a:spcPts val="0"/>
              </a:spcBef>
              <a:spcAft>
                <a:spcPts val="0"/>
              </a:spcAft>
              <a:buFont typeface="Arial" panose="020B0604020202020204" pitchFamily="34" charset="0"/>
              <a:buChar char="•"/>
            </a:pPr>
            <a:endParaRPr lang="en-US" sz="2800">
              <a:latin typeface="Open Sans"/>
            </a:endParaRPr>
          </a:p>
          <a:p>
            <a:pPr marL="342900" marR="0" lvl="0" indent="-342900" algn="l" rtl="0">
              <a:lnSpc>
                <a:spcPct val="90000"/>
              </a:lnSpc>
              <a:spcBef>
                <a:spcPts val="0"/>
              </a:spcBef>
              <a:spcAft>
                <a:spcPts val="0"/>
              </a:spcAft>
              <a:buFont typeface="Arial" panose="020B0604020202020204" pitchFamily="34" charset="0"/>
              <a:buChar char="•"/>
            </a:pPr>
            <a:r>
              <a:rPr lang="en-US" sz="2800">
                <a:latin typeface="Open Sans"/>
              </a:rPr>
              <a:t>Fiber</a:t>
            </a:r>
          </a:p>
          <a:p>
            <a:pPr marR="0" lvl="0" algn="l" rtl="0">
              <a:lnSpc>
                <a:spcPct val="90000"/>
              </a:lnSpc>
              <a:spcBef>
                <a:spcPts val="0"/>
              </a:spcBef>
              <a:spcAft>
                <a:spcPts val="0"/>
              </a:spcAft>
            </a:pPr>
            <a:endParaRPr lang="en-US" sz="2400">
              <a:latin typeface="Open Sans"/>
            </a:endParaRPr>
          </a:p>
          <a:p>
            <a:pPr marR="0" lvl="0" algn="l" rtl="0">
              <a:lnSpc>
                <a:spcPct val="90000"/>
              </a:lnSpc>
              <a:spcBef>
                <a:spcPts val="0"/>
              </a:spcBef>
              <a:spcAft>
                <a:spcPts val="0"/>
              </a:spcAft>
            </a:pPr>
            <a:endParaRPr lang="en-US" sz="2400">
              <a:latin typeface="Open Sans"/>
            </a:endParaRPr>
          </a:p>
        </p:txBody>
      </p:sp>
      <p:grpSp>
        <p:nvGrpSpPr>
          <p:cNvPr id="23" name="Google Shape;109;p14"/>
          <p:cNvGrpSpPr/>
          <p:nvPr/>
        </p:nvGrpSpPr>
        <p:grpSpPr>
          <a:xfrm>
            <a:off x="9888751" y="6326145"/>
            <a:ext cx="1681553" cy="307043"/>
            <a:chOff x="5200907" y="9436905"/>
            <a:chExt cx="2072078" cy="378351"/>
          </a:xfrm>
        </p:grpSpPr>
        <p:pic>
          <p:nvPicPr>
            <p:cNvPr id="24" name="Google Shape;110;p14"/>
            <p:cNvPicPr preferRelativeResize="0"/>
            <p:nvPr/>
          </p:nvPicPr>
          <p:blipFill rotWithShape="1">
            <a:blip r:embed="rId5">
              <a:alphaModFix/>
            </a:blip>
            <a:srcRect/>
            <a:stretch/>
          </p:blipFill>
          <p:spPr>
            <a:xfrm>
              <a:off x="5918886" y="9436905"/>
              <a:ext cx="1354099" cy="378351"/>
            </a:xfrm>
            <a:prstGeom prst="rect">
              <a:avLst/>
            </a:prstGeom>
            <a:noFill/>
            <a:ln>
              <a:noFill/>
            </a:ln>
          </p:spPr>
        </p:pic>
        <p:pic>
          <p:nvPicPr>
            <p:cNvPr id="25" name="Google Shape;111;p14"/>
            <p:cNvPicPr preferRelativeResize="0"/>
            <p:nvPr/>
          </p:nvPicPr>
          <p:blipFill rotWithShape="1">
            <a:blip r:embed="rId6">
              <a:alphaModFix/>
            </a:blip>
            <a:srcRect/>
            <a:stretch/>
          </p:blipFill>
          <p:spPr>
            <a:xfrm>
              <a:off x="5200907" y="9574594"/>
              <a:ext cx="781050" cy="152400"/>
            </a:xfrm>
            <a:prstGeom prst="rect">
              <a:avLst/>
            </a:prstGeom>
            <a:noFill/>
            <a:ln>
              <a:noFill/>
            </a:ln>
          </p:spPr>
        </p:pic>
      </p:grpSp>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82315C-EAF5-4ED8-A9BA-D5E6D299BEE7}"/>
              </a:ext>
            </a:extLst>
          </p:cNvPr>
          <p:cNvSpPr txBox="1"/>
          <p:nvPr/>
        </p:nvSpPr>
        <p:spPr>
          <a:xfrm>
            <a:off x="930572" y="7431425"/>
            <a:ext cx="5089525" cy="230832"/>
          </a:xfrm>
          <a:prstGeom prst="rect">
            <a:avLst/>
          </a:prstGeom>
          <a:noFill/>
        </p:spPr>
        <p:txBody>
          <a:bodyPr wrap="square" rtlCol="0">
            <a:spAutoFit/>
          </a:bodyPr>
          <a:lstStyle/>
          <a:p>
            <a:r>
              <a:rPr lang="en-US" sz="900">
                <a:hlinkClick r:id="rId4" tooltip="http://chinesegrandma.com/2012/03/kale-salad-cranberries-toasted-walnuts/"/>
              </a:rPr>
              <a:t>This Photo</a:t>
            </a:r>
            <a:r>
              <a:rPr lang="en-US" sz="900"/>
              <a:t> by Unknown Author is licensed under </a:t>
            </a:r>
            <a:r>
              <a:rPr lang="en-US" sz="900">
                <a:hlinkClick r:id="rId8" tooltip="https://creativecommons.org/licenses/by/3.0/"/>
              </a:rPr>
              <a:t>CC BY</a:t>
            </a:r>
            <a:endParaRPr lang="en-US" sz="900"/>
          </a:p>
        </p:txBody>
      </p:sp>
    </p:spTree>
    <p:extLst>
      <p:ext uri="{BB962C8B-B14F-4D97-AF65-F5344CB8AC3E}">
        <p14:creationId xmlns:p14="http://schemas.microsoft.com/office/powerpoint/2010/main" val="3269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FB42BE0-411B-4D2A-9E15-CC616C9B9D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028353" y="-926314"/>
            <a:ext cx="11163647" cy="8710140"/>
          </a:xfrm>
          <a:prstGeom prst="rect">
            <a:avLst/>
          </a:prstGeom>
        </p:spPr>
      </p:pic>
      <p:sp>
        <p:nvSpPr>
          <p:cNvPr id="4" name="Rectangle 3"/>
          <p:cNvSpPr/>
          <p:nvPr/>
        </p:nvSpPr>
        <p:spPr>
          <a:xfrm>
            <a:off x="-90617" y="-817132"/>
            <a:ext cx="12941643" cy="8934934"/>
          </a:xfrm>
          <a:prstGeom prst="rect">
            <a:avLst/>
          </a:prstGeom>
          <a:gradFill>
            <a:gsLst>
              <a:gs pos="0">
                <a:schemeClr val="bg1"/>
              </a:gs>
              <a:gs pos="50000">
                <a:schemeClr val="bg1">
                  <a:alpha val="8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oogle Shape;109;p14"/>
          <p:cNvGrpSpPr/>
          <p:nvPr/>
        </p:nvGrpSpPr>
        <p:grpSpPr>
          <a:xfrm>
            <a:off x="9888751" y="6326145"/>
            <a:ext cx="1681553" cy="307043"/>
            <a:chOff x="5200907" y="9436905"/>
            <a:chExt cx="2072078" cy="378351"/>
          </a:xfrm>
        </p:grpSpPr>
        <p:pic>
          <p:nvPicPr>
            <p:cNvPr id="7" name="Google Shape;110;p14"/>
            <p:cNvPicPr preferRelativeResize="0"/>
            <p:nvPr/>
          </p:nvPicPr>
          <p:blipFill rotWithShape="1">
            <a:blip r:embed="rId5">
              <a:alphaModFix/>
            </a:blip>
            <a:srcRect/>
            <a:stretch/>
          </p:blipFill>
          <p:spPr>
            <a:xfrm>
              <a:off x="5918886" y="9436905"/>
              <a:ext cx="1354099" cy="378351"/>
            </a:xfrm>
            <a:prstGeom prst="rect">
              <a:avLst/>
            </a:prstGeom>
            <a:noFill/>
            <a:ln>
              <a:noFill/>
            </a:ln>
          </p:spPr>
        </p:pic>
        <p:pic>
          <p:nvPicPr>
            <p:cNvPr id="8" name="Google Shape;111;p14"/>
            <p:cNvPicPr preferRelativeResize="0"/>
            <p:nvPr/>
          </p:nvPicPr>
          <p:blipFill rotWithShape="1">
            <a:blip r:embed="rId6">
              <a:alphaModFix/>
            </a:blip>
            <a:srcRect/>
            <a:stretch/>
          </p:blipFill>
          <p:spPr>
            <a:xfrm>
              <a:off x="5200907" y="9574594"/>
              <a:ext cx="781050" cy="152400"/>
            </a:xfrm>
            <a:prstGeom prst="rect">
              <a:avLst/>
            </a:prstGeom>
            <a:noFill/>
            <a:ln>
              <a:noFill/>
            </a:ln>
          </p:spPr>
        </p:pic>
      </p:grpSp>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72;p2">
            <a:extLst>
              <a:ext uri="{FF2B5EF4-FFF2-40B4-BE49-F238E27FC236}">
                <a16:creationId xmlns:a16="http://schemas.microsoft.com/office/drawing/2014/main" id="{EA05F627-34E4-6C41-85AD-653D2674175C}"/>
              </a:ext>
            </a:extLst>
          </p:cNvPr>
          <p:cNvSpPr txBox="1"/>
          <p:nvPr/>
        </p:nvSpPr>
        <p:spPr>
          <a:xfrm>
            <a:off x="930572" y="2987619"/>
            <a:ext cx="5937104" cy="252988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srgbClr val="09A15E"/>
                </a:solidFill>
                <a:effectLst/>
                <a:uLnTx/>
                <a:uFillTx/>
                <a:latin typeface="Open Sans"/>
                <a:ea typeface="Open Sans"/>
                <a:cs typeface="Open Sans"/>
                <a:sym typeface="Open Sans"/>
              </a:rPr>
              <a:t>Smoothie Break</a:t>
            </a:r>
            <a:endParaRPr kumimoji="0" sz="1400" b="1" i="0" u="none" strike="noStrike" kern="1200" cap="none" spc="0" normalizeH="0" baseline="0" noProof="0">
              <a:ln>
                <a:noFill/>
              </a:ln>
              <a:solidFill>
                <a:srgbClr val="09A15E"/>
              </a:solidFill>
              <a:effectLst/>
              <a:uLnTx/>
              <a:uFillTx/>
              <a:latin typeface="Open Sans"/>
              <a:ea typeface="Open Sans"/>
              <a:cs typeface="Open Sans"/>
              <a:sym typeface="Open Sans"/>
            </a:endParaRPr>
          </a:p>
        </p:txBody>
      </p:sp>
      <p:sp>
        <p:nvSpPr>
          <p:cNvPr id="3" name="TextBox 2">
            <a:extLst>
              <a:ext uri="{FF2B5EF4-FFF2-40B4-BE49-F238E27FC236}">
                <a16:creationId xmlns:a16="http://schemas.microsoft.com/office/drawing/2014/main" id="{E299B72A-EDA7-4F7A-9A8C-406C8234EA1F}"/>
              </a:ext>
            </a:extLst>
          </p:cNvPr>
          <p:cNvSpPr txBox="1"/>
          <p:nvPr/>
        </p:nvSpPr>
        <p:spPr>
          <a:xfrm>
            <a:off x="1028353" y="7783826"/>
            <a:ext cx="10703705" cy="230832"/>
          </a:xfrm>
          <a:prstGeom prst="rect">
            <a:avLst/>
          </a:prstGeom>
          <a:noFill/>
        </p:spPr>
        <p:txBody>
          <a:bodyPr wrap="square" rtlCol="0">
            <a:spAutoFit/>
          </a:bodyPr>
          <a:lstStyle/>
          <a:p>
            <a:r>
              <a:rPr lang="en-US" sz="900">
                <a:hlinkClick r:id="rId4" tooltip="https://www.glutenfreealchemist.com/2017/05/naturally-sweet-raw-green-smoothie.html"/>
              </a:rPr>
              <a:t>This Photo</a:t>
            </a:r>
            <a:r>
              <a:rPr lang="en-US" sz="900"/>
              <a:t> by Unknown Author is licensed under </a:t>
            </a:r>
            <a:r>
              <a:rPr lang="en-US" sz="900">
                <a:hlinkClick r:id="rId8" tooltip="https://creativecommons.org/licenses/by-nc-nd/3.0/"/>
              </a:rPr>
              <a:t>CC BY-NC-ND</a:t>
            </a:r>
            <a:endParaRPr lang="en-US" sz="900"/>
          </a:p>
        </p:txBody>
      </p:sp>
    </p:spTree>
    <p:extLst>
      <p:ext uri="{BB962C8B-B14F-4D97-AF65-F5344CB8AC3E}">
        <p14:creationId xmlns:p14="http://schemas.microsoft.com/office/powerpoint/2010/main" val="2130918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Homemade banana coconut porridge">
            <a:extLst>
              <a:ext uri="{FF2B5EF4-FFF2-40B4-BE49-F238E27FC236}">
                <a16:creationId xmlns:a16="http://schemas.microsoft.com/office/drawing/2014/main" id="{8F7C1A6C-F9DE-401B-9432-F34002D73C5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9971" r="19971"/>
          <a:stretch/>
        </p:blipFill>
        <p:spPr>
          <a:xfrm>
            <a:off x="1588" y="-44450"/>
            <a:ext cx="6172200" cy="6854825"/>
          </a:xfrm>
          <a:solidFill>
            <a:schemeClr val="bg2"/>
          </a:solidFill>
        </p:spPr>
      </p:pic>
      <p:sp>
        <p:nvSpPr>
          <p:cNvPr id="6" name="Rectangle 5">
            <a:extLst>
              <a:ext uri="{FF2B5EF4-FFF2-40B4-BE49-F238E27FC236}">
                <a16:creationId xmlns:a16="http://schemas.microsoft.com/office/drawing/2014/main" id="{59F7E2ED-89C0-437E-AA04-82D5F68F8E3D}"/>
              </a:ext>
            </a:extLst>
          </p:cNvPr>
          <p:cNvSpPr/>
          <p:nvPr/>
        </p:nvSpPr>
        <p:spPr>
          <a:xfrm>
            <a:off x="7135141" y="2551792"/>
            <a:ext cx="3885717" cy="2793842"/>
          </a:xfrm>
          <a:prstGeom prst="rect">
            <a:avLst/>
          </a:prstGeom>
          <a:ln>
            <a:noFill/>
          </a:ln>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lt"/>
                <a:cs typeface="Arial" panose="020B0604020202020204" pitchFamily="34" charset="0"/>
              </a:rPr>
              <a:t>Antioxidants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a:solidFill>
                  <a:srgbClr val="595959"/>
                </a:solidFill>
                <a:latin typeface="Arial" panose="020B0604020202020204" pitchFamily="34" charset="0"/>
                <a:ea typeface="+mn-lt"/>
                <a:cs typeface="Arial" panose="020B0604020202020204" pitchFamily="34" charset="0"/>
              </a:rPr>
              <a:t>Magnesium</a:t>
            </a:r>
            <a:endPar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lt"/>
              <a:cs typeface="Arial" panose="020B0604020202020204" pitchFamily="34" charset="0"/>
            </a:endParaRPr>
          </a:p>
          <a:p>
            <a:pPr marL="285750" indent="-285750" algn="just">
              <a:lnSpc>
                <a:spcPct val="150000"/>
              </a:lnSpc>
              <a:buFont typeface="Arial" panose="020B0604020202020204" pitchFamily="34" charset="0"/>
              <a:buChar char="•"/>
              <a:defRPr/>
            </a:pPr>
            <a:r>
              <a:rPr lang="en-US" sz="2400">
                <a:solidFill>
                  <a:srgbClr val="595959"/>
                </a:solidFill>
                <a:latin typeface="Arial" panose="020B0604020202020204" pitchFamily="34" charset="0"/>
                <a:ea typeface="+mn-lt"/>
                <a:cs typeface="Arial" panose="020B0604020202020204" pitchFamily="34" charset="0"/>
              </a:rPr>
              <a:t>Omega-3 fatty acids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lt"/>
                <a:cs typeface="Arial" panose="020B0604020202020204" pitchFamily="34" charset="0"/>
              </a:rPr>
              <a:t>Fiber and Protein</a:t>
            </a:r>
          </a:p>
          <a:p>
            <a:pPr marR="0" lvl="0" algn="just" defTabSz="914400" rtl="0" eaLnBrk="1" fontAlgn="auto" latinLnBrk="0" hangingPunct="1">
              <a:lnSpc>
                <a:spcPct val="150000"/>
              </a:lnSpc>
              <a:spcBef>
                <a:spcPts val="0"/>
              </a:spcBef>
              <a:spcAft>
                <a:spcPts val="0"/>
              </a:spcAft>
              <a:buClrTx/>
              <a:buSzTx/>
              <a:tabLst/>
              <a:defRPr/>
            </a:pPr>
            <a:endParaRPr lang="en-US" sz="2400">
              <a:solidFill>
                <a:srgbClr val="595959"/>
              </a:solidFill>
              <a:latin typeface="Arial" panose="020B0604020202020204" pitchFamily="34" charset="0"/>
              <a:ea typeface="+mn-lt"/>
              <a:cs typeface="Arial" panose="020B0604020202020204" pitchFamily="34" charset="0"/>
            </a:endParaRP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7101665" y="1174711"/>
            <a:ext cx="4767768"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09A15E"/>
                </a:solidFill>
                <a:latin typeface="Open Sans"/>
                <a:ea typeface="Open Sans"/>
                <a:cs typeface="Open Sans"/>
              </a:rPr>
              <a:t>Flax, chia, sesame, sunflower and pumpkin seeds</a:t>
            </a:r>
            <a:endParaRPr kumimoji="0" lang="en-US" sz="2400" b="1" i="0" u="none" strike="noStrike" kern="1200" cap="none" spc="0" normalizeH="0" baseline="0" noProof="0">
              <a:ln>
                <a:noFill/>
              </a:ln>
              <a:solidFill>
                <a:srgbClr val="09A15E"/>
              </a:solidFill>
              <a:effectLst/>
              <a:uLnTx/>
              <a:uFillTx/>
              <a:latin typeface="Open Sans"/>
              <a:ea typeface="Open Sans"/>
              <a:cs typeface="Open Sans"/>
              <a:sym typeface="Arial"/>
            </a:endParaRPr>
          </a:p>
        </p:txBody>
      </p:sp>
      <p:sp>
        <p:nvSpPr>
          <p:cNvPr id="7" name="Nibh Dolor Euismod">
            <a:extLst>
              <a:ext uri="{FF2B5EF4-FFF2-40B4-BE49-F238E27FC236}">
                <a16:creationId xmlns:a16="http://schemas.microsoft.com/office/drawing/2014/main" id="{60D77A5B-0E27-4C74-96EE-091EBF904A09}"/>
              </a:ext>
            </a:extLst>
          </p:cNvPr>
          <p:cNvSpPr txBox="1">
            <a:spLocks noGrp="1"/>
          </p:cNvSpPr>
          <p:nvPr/>
        </p:nvSpPr>
        <p:spPr>
          <a:xfrm>
            <a:off x="7101665" y="476713"/>
            <a:ext cx="8350254" cy="1206306"/>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3585F"/>
                </a:solidFill>
                <a:effectLst/>
                <a:uLnTx/>
                <a:uFillTx/>
                <a:latin typeface="Open Sans"/>
                <a:sym typeface="Avenir Next"/>
              </a:rPr>
              <a:t>Seeds</a:t>
            </a:r>
          </a:p>
          <a:p>
            <a:pPr marL="0" marR="0" lvl="0" indent="0" algn="l" defTabSz="584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479" normalizeH="0" baseline="0" noProof="0">
              <a:ln>
                <a:noFill/>
              </a:ln>
              <a:solidFill>
                <a:srgbClr val="53585F"/>
              </a:solidFill>
              <a:effectLst/>
              <a:uLnTx/>
              <a:uFillTx/>
              <a:latin typeface="Open Sans"/>
              <a:sym typeface="Avenir Next"/>
            </a:endParaRPr>
          </a:p>
        </p:txBody>
      </p:sp>
      <p:grpSp>
        <p:nvGrpSpPr>
          <p:cNvPr id="8"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127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F7E2ED-89C0-437E-AA04-82D5F68F8E3D}"/>
              </a:ext>
            </a:extLst>
          </p:cNvPr>
          <p:cNvSpPr/>
          <p:nvPr/>
        </p:nvSpPr>
        <p:spPr>
          <a:xfrm>
            <a:off x="6901286" y="2043622"/>
            <a:ext cx="5290714" cy="3357266"/>
          </a:xfrm>
          <a:prstGeom prst="rect">
            <a:avLst/>
          </a:prstGeom>
          <a:ln>
            <a:noFill/>
          </a:ln>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2400">
                <a:latin typeface="Open Sans" panose="020B0606030504020204"/>
                <a:ea typeface="+mn-lt"/>
                <a:cs typeface="+mn-lt"/>
              </a:rPr>
              <a:t>Protein</a:t>
            </a:r>
          </a:p>
          <a:p>
            <a:pPr marL="171450" indent="-171450">
              <a:lnSpc>
                <a:spcPct val="150000"/>
              </a:lnSpc>
              <a:buFont typeface="Arial" panose="020B0604020202020204" pitchFamily="34" charset="0"/>
              <a:buChar char="•"/>
            </a:pPr>
            <a:r>
              <a:rPr lang="en-US" sz="2400">
                <a:latin typeface="Open Sans" panose="020B0606030504020204"/>
                <a:ea typeface="+mn-lt"/>
                <a:cs typeface="+mn-lt"/>
              </a:rPr>
              <a:t>B Vitamins</a:t>
            </a:r>
          </a:p>
          <a:p>
            <a:pPr marL="171450" indent="-171450">
              <a:lnSpc>
                <a:spcPct val="150000"/>
              </a:lnSpc>
              <a:buFont typeface="Arial" panose="020B0604020202020204" pitchFamily="34" charset="0"/>
              <a:buChar char="•"/>
            </a:pPr>
            <a:r>
              <a:rPr lang="en-US" sz="2400">
                <a:latin typeface="Open Sans" panose="020B0606030504020204"/>
                <a:ea typeface="+mn-lt"/>
                <a:cs typeface="+mn-lt"/>
              </a:rPr>
              <a:t>Calcium, magnesium and potassium</a:t>
            </a:r>
          </a:p>
          <a:p>
            <a:pPr marL="171450" indent="-171450">
              <a:lnSpc>
                <a:spcPct val="150000"/>
              </a:lnSpc>
              <a:buFont typeface="Arial" panose="020B0604020202020204" pitchFamily="34" charset="0"/>
              <a:buChar char="•"/>
            </a:pPr>
            <a:r>
              <a:rPr lang="en-US" sz="2400">
                <a:latin typeface="Open Sans" panose="020B0606030504020204"/>
                <a:ea typeface="+mn-lt"/>
                <a:cs typeface="+mn-lt"/>
              </a:rPr>
              <a:t>Antioxidants</a:t>
            </a:r>
          </a:p>
          <a:p>
            <a:pPr marL="171450" indent="-171450">
              <a:lnSpc>
                <a:spcPct val="150000"/>
              </a:lnSpc>
              <a:buFont typeface="Arial" panose="020B0604020202020204" pitchFamily="34" charset="0"/>
              <a:buChar char="•"/>
            </a:pPr>
            <a:r>
              <a:rPr lang="en-US" sz="2400">
                <a:latin typeface="Open Sans" panose="020B0606030504020204"/>
                <a:ea typeface="+mn-lt"/>
                <a:cs typeface="+mn-lt"/>
              </a:rPr>
              <a:t>Fiber</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6901286" y="1119819"/>
            <a:ext cx="4930973"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accent2"/>
                </a:solidFill>
                <a:latin typeface="Open Sans"/>
                <a:ea typeface="Open Sans"/>
                <a:cs typeface="Open Sans"/>
              </a:rPr>
              <a:t>Quinoa, buckwheat, millet, </a:t>
            </a:r>
            <a:r>
              <a:rPr lang="en-US" sz="2400" b="1" err="1">
                <a:solidFill>
                  <a:schemeClr val="accent2"/>
                </a:solidFill>
                <a:latin typeface="Open Sans"/>
                <a:ea typeface="Open Sans"/>
                <a:cs typeface="Open Sans"/>
              </a:rPr>
              <a:t>farro</a:t>
            </a:r>
            <a:r>
              <a:rPr lang="en-US" sz="2400" b="1">
                <a:solidFill>
                  <a:schemeClr val="accent2"/>
                </a:solidFill>
                <a:latin typeface="Open Sans"/>
                <a:ea typeface="Open Sans"/>
                <a:cs typeface="Open Sans"/>
              </a:rPr>
              <a:t> and whole grain oats.</a:t>
            </a:r>
          </a:p>
        </p:txBody>
      </p:sp>
      <p:sp>
        <p:nvSpPr>
          <p:cNvPr id="7" name="Nibh Dolor Euismod">
            <a:extLst>
              <a:ext uri="{FF2B5EF4-FFF2-40B4-BE49-F238E27FC236}">
                <a16:creationId xmlns:a16="http://schemas.microsoft.com/office/drawing/2014/main" id="{60D77A5B-0E27-4C74-96EE-091EBF904A09}"/>
              </a:ext>
            </a:extLst>
          </p:cNvPr>
          <p:cNvSpPr txBox="1">
            <a:spLocks noGrp="1"/>
          </p:cNvSpPr>
          <p:nvPr/>
        </p:nvSpPr>
        <p:spPr>
          <a:xfrm>
            <a:off x="6347469" y="539295"/>
            <a:ext cx="8350254" cy="105095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a:latin typeface="Open Sans"/>
              </a:rPr>
              <a:t>Ancient Grains</a:t>
            </a:r>
          </a:p>
          <a:p>
            <a:endParaRPr lang="en-US" b="1">
              <a:latin typeface="Open Sans"/>
            </a:endParaRPr>
          </a:p>
        </p:txBody>
      </p:sp>
      <p:grpSp>
        <p:nvGrpSpPr>
          <p:cNvPr id="8"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19" descr="A picture containing food, fruit&#10;&#10;Description automatically generated">
            <a:extLst>
              <a:ext uri="{FF2B5EF4-FFF2-40B4-BE49-F238E27FC236}">
                <a16:creationId xmlns:a16="http://schemas.microsoft.com/office/drawing/2014/main" id="{26FF3740-A4E6-4A21-9052-67D7F9D5F1D4}"/>
              </a:ext>
            </a:extLst>
          </p:cNvPr>
          <p:cNvPicPr>
            <a:picLocks noGrp="1" noChangeAspect="1"/>
          </p:cNvPicPr>
          <p:nvPr>
            <p:ph type="pic"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6756" r="16756"/>
          <a:stretch>
            <a:fillRect/>
          </a:stretch>
        </p:blipFill>
        <p:spPr>
          <a:xfrm>
            <a:off x="359741" y="1129885"/>
            <a:ext cx="6172200" cy="4873625"/>
          </a:xfrm>
        </p:spPr>
      </p:pic>
      <p:sp>
        <p:nvSpPr>
          <p:cNvPr id="21" name="TextBox 20">
            <a:extLst>
              <a:ext uri="{FF2B5EF4-FFF2-40B4-BE49-F238E27FC236}">
                <a16:creationId xmlns:a16="http://schemas.microsoft.com/office/drawing/2014/main" id="{5C4BEF68-4149-4ADF-B965-7AAE1EF59C43}"/>
              </a:ext>
            </a:extLst>
          </p:cNvPr>
          <p:cNvSpPr txBox="1"/>
          <p:nvPr/>
        </p:nvSpPr>
        <p:spPr>
          <a:xfrm>
            <a:off x="359741" y="6003510"/>
            <a:ext cx="6172200" cy="230832"/>
          </a:xfrm>
          <a:prstGeom prst="rect">
            <a:avLst/>
          </a:prstGeom>
          <a:noFill/>
        </p:spPr>
        <p:txBody>
          <a:bodyPr wrap="square" rtlCol="0">
            <a:spAutoFit/>
          </a:bodyPr>
          <a:lstStyle/>
          <a:p>
            <a:r>
              <a:rPr lang="en-US" sz="900">
                <a:hlinkClick r:id="rId7" tooltip="http://www.guidinginstincts.com/2011/11/health-benefits-of-quinoa.html?utm_source=feedburner&amp;utm_medium=email&amp;utm_campaign=Feed%3A+GuidingInstincts+%28Guiding+Instincts%29"/>
              </a:rPr>
              <a:t>This Photo</a:t>
            </a:r>
            <a:r>
              <a:rPr lang="en-US" sz="900"/>
              <a:t> by Unknown Author is licensed under </a:t>
            </a:r>
            <a:r>
              <a:rPr lang="en-US" sz="900">
                <a:hlinkClick r:id="rId8" tooltip="https://creativecommons.org/licenses/by-sa/3.0/"/>
              </a:rPr>
              <a:t>CC BY-SA</a:t>
            </a:r>
            <a:endParaRPr lang="en-US" sz="900"/>
          </a:p>
        </p:txBody>
      </p:sp>
    </p:spTree>
    <p:extLst>
      <p:ext uri="{BB962C8B-B14F-4D97-AF65-F5344CB8AC3E}">
        <p14:creationId xmlns:p14="http://schemas.microsoft.com/office/powerpoint/2010/main" val="177089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F7E2ED-89C0-437E-AA04-82D5F68F8E3D}"/>
              </a:ext>
            </a:extLst>
          </p:cNvPr>
          <p:cNvSpPr/>
          <p:nvPr/>
        </p:nvSpPr>
        <p:spPr>
          <a:xfrm>
            <a:off x="6845730" y="3091333"/>
            <a:ext cx="5346269" cy="2239844"/>
          </a:xfrm>
          <a:prstGeom prst="rect">
            <a:avLst/>
          </a:prstGeom>
          <a:ln>
            <a:noFill/>
          </a:ln>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595959"/>
                </a:solidFill>
                <a:effectLst/>
                <a:uLnTx/>
                <a:uFillTx/>
                <a:latin typeface="Arial" panose="020B0604020202020204" pitchFamily="34" charset="0"/>
                <a:ea typeface="+mn-lt"/>
                <a:cs typeface="Arial" panose="020B0604020202020204" pitchFamily="34" charset="0"/>
              </a:rPr>
              <a:t>Vitamin B12 and other Bs</a:t>
            </a:r>
          </a:p>
          <a:p>
            <a:pPr marL="171450" marR="0" lvl="0" indent="-1714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595959"/>
                </a:solidFill>
                <a:effectLst/>
                <a:uLnTx/>
                <a:uFillTx/>
                <a:latin typeface="Arial" panose="020B0604020202020204" pitchFamily="34" charset="0"/>
                <a:ea typeface="+mn-lt"/>
                <a:cs typeface="Arial" panose="020B0604020202020204" pitchFamily="34" charset="0"/>
              </a:rPr>
              <a:t>Calcium, magnesium and potassium</a:t>
            </a:r>
          </a:p>
          <a:p>
            <a:pPr marL="171450" marR="0" lvl="0" indent="-1714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595959"/>
                </a:solidFill>
                <a:effectLst/>
                <a:uLnTx/>
                <a:uFillTx/>
                <a:latin typeface="Arial" panose="020B0604020202020204" pitchFamily="34" charset="0"/>
                <a:ea typeface="+mn-lt"/>
                <a:cs typeface="Arial" panose="020B0604020202020204" pitchFamily="34" charset="0"/>
              </a:rPr>
              <a:t>Protein</a:t>
            </a:r>
          </a:p>
          <a:p>
            <a:pPr marL="171450" marR="0" lvl="0" indent="-1714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595959"/>
                </a:solidFill>
                <a:effectLst/>
                <a:uLnTx/>
                <a:uFillTx/>
                <a:latin typeface="Arial" panose="020B0604020202020204" pitchFamily="34" charset="0"/>
                <a:ea typeface="+mn-lt"/>
                <a:cs typeface="Arial" panose="020B0604020202020204" pitchFamily="34" charset="0"/>
              </a:rPr>
              <a:t>Fiber</a:t>
            </a:r>
            <a:endParaRPr kumimoji="0" lang="en-US" sz="240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endParaRP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7261026" y="1646114"/>
            <a:ext cx="4202104"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a:ln>
                  <a:noFill/>
                </a:ln>
                <a:solidFill>
                  <a:srgbClr val="09A15E"/>
                </a:solidFill>
                <a:effectLst/>
                <a:uLnTx/>
                <a:uFillTx/>
                <a:latin typeface="Open Sans"/>
                <a:ea typeface="Open Sans"/>
                <a:cs typeface="Open Sans"/>
                <a:sym typeface="Arial"/>
              </a:rPr>
              <a:t>Lentils, beans, chickpeas, and peas</a:t>
            </a:r>
          </a:p>
        </p:txBody>
      </p:sp>
      <p:sp>
        <p:nvSpPr>
          <p:cNvPr id="7" name="Nibh Dolor Euismod">
            <a:extLst>
              <a:ext uri="{FF2B5EF4-FFF2-40B4-BE49-F238E27FC236}">
                <a16:creationId xmlns:a16="http://schemas.microsoft.com/office/drawing/2014/main" id="{60D77A5B-0E27-4C74-96EE-091EBF904A09}"/>
              </a:ext>
            </a:extLst>
          </p:cNvPr>
          <p:cNvSpPr txBox="1">
            <a:spLocks noGrp="1"/>
          </p:cNvSpPr>
          <p:nvPr/>
        </p:nvSpPr>
        <p:spPr>
          <a:xfrm>
            <a:off x="6845731" y="539295"/>
            <a:ext cx="8350254" cy="105095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pPr marL="0" marR="0" lvl="0" indent="0" algn="l" defTabSz="584200" rtl="0" eaLnBrk="1" fontAlgn="auto" latinLnBrk="0" hangingPunct="1">
              <a:lnSpc>
                <a:spcPct val="100000"/>
              </a:lnSpc>
              <a:spcBef>
                <a:spcPts val="0"/>
              </a:spcBef>
              <a:spcAft>
                <a:spcPts val="0"/>
              </a:spcAft>
              <a:buClrTx/>
              <a:buSzTx/>
              <a:buFontTx/>
              <a:buNone/>
              <a:tabLst/>
              <a:defRPr/>
            </a:pPr>
            <a:r>
              <a:rPr lang="en-US" b="1" spc="0">
                <a:latin typeface="Open Sans"/>
              </a:rPr>
              <a:t>Legumes</a:t>
            </a:r>
            <a:endParaRPr kumimoji="0" lang="en-US" sz="4800" b="1" i="0" u="none" strike="noStrike" kern="1200" cap="none" spc="0" normalizeH="0" baseline="0" noProof="0">
              <a:ln>
                <a:noFill/>
              </a:ln>
              <a:solidFill>
                <a:srgbClr val="53585F"/>
              </a:solidFill>
              <a:effectLst/>
              <a:uLnTx/>
              <a:uFillTx/>
              <a:latin typeface="Open Sans"/>
              <a:sym typeface="Avenir Next"/>
            </a:endParaRPr>
          </a:p>
        </p:txBody>
      </p:sp>
      <p:grpSp>
        <p:nvGrpSpPr>
          <p:cNvPr id="8"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19">
            <a:extLst>
              <a:ext uri="{FF2B5EF4-FFF2-40B4-BE49-F238E27FC236}">
                <a16:creationId xmlns:a16="http://schemas.microsoft.com/office/drawing/2014/main" id="{26FF3740-A4E6-4A21-9052-67D7F9D5F1D4}"/>
              </a:ext>
            </a:extLst>
          </p:cNvPr>
          <p:cNvPicPr>
            <a:picLocks noGrp="1" noChangeAspect="1"/>
          </p:cNvPicPr>
          <p:nvPr>
            <p:ph type="pic"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465" r="2465"/>
          <a:stretch/>
        </p:blipFill>
        <p:spPr>
          <a:xfrm>
            <a:off x="359741" y="1129885"/>
            <a:ext cx="6172200" cy="4873625"/>
          </a:xfrm>
        </p:spPr>
      </p:pic>
    </p:spTree>
    <p:extLst>
      <p:ext uri="{BB962C8B-B14F-4D97-AF65-F5344CB8AC3E}">
        <p14:creationId xmlns:p14="http://schemas.microsoft.com/office/powerpoint/2010/main" val="262694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ODAY Visits ‘Blue Zone’ Of Costa Rica Where People Live To 100 | TODAY">
            <a:hlinkClick r:id="" action="ppaction://media"/>
            <a:extLst>
              <a:ext uri="{FF2B5EF4-FFF2-40B4-BE49-F238E27FC236}">
                <a16:creationId xmlns:a16="http://schemas.microsoft.com/office/drawing/2014/main" id="{4C8646D1-C040-4101-8EA5-3CFF317FC4BB}"/>
              </a:ext>
            </a:extLst>
          </p:cNvPr>
          <p:cNvPicPr>
            <a:picLocks noRot="1" noChangeAspect="1"/>
          </p:cNvPicPr>
          <p:nvPr>
            <a:videoFile r:link="rId1"/>
          </p:nvPr>
        </p:nvPicPr>
        <p:blipFill>
          <a:blip r:embed="rId4"/>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98791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FB42BE0-411B-4D2A-9E15-CC616C9B9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926314"/>
            <a:ext cx="13065211" cy="8710140"/>
          </a:xfrm>
          <a:prstGeom prst="rect">
            <a:avLst/>
          </a:prstGeom>
        </p:spPr>
      </p:pic>
      <p:sp>
        <p:nvSpPr>
          <p:cNvPr id="4" name="Rectangle 3"/>
          <p:cNvSpPr/>
          <p:nvPr/>
        </p:nvSpPr>
        <p:spPr>
          <a:xfrm>
            <a:off x="-152401" y="-926314"/>
            <a:ext cx="12941643" cy="8934934"/>
          </a:xfrm>
          <a:prstGeom prst="rect">
            <a:avLst/>
          </a:prstGeom>
          <a:gradFill>
            <a:gsLst>
              <a:gs pos="0">
                <a:schemeClr val="bg1"/>
              </a:gs>
              <a:gs pos="50000">
                <a:schemeClr val="bg1">
                  <a:alpha val="8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oogle Shape;109;p14"/>
          <p:cNvGrpSpPr/>
          <p:nvPr/>
        </p:nvGrpSpPr>
        <p:grpSpPr>
          <a:xfrm>
            <a:off x="9888751" y="6326145"/>
            <a:ext cx="1681553" cy="307043"/>
            <a:chOff x="5200907" y="9436905"/>
            <a:chExt cx="2072078" cy="378351"/>
          </a:xfrm>
        </p:grpSpPr>
        <p:pic>
          <p:nvPicPr>
            <p:cNvPr id="7"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8"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72;p2">
            <a:extLst>
              <a:ext uri="{FF2B5EF4-FFF2-40B4-BE49-F238E27FC236}">
                <a16:creationId xmlns:a16="http://schemas.microsoft.com/office/drawing/2014/main" id="{EA05F627-34E4-6C41-85AD-653D2674175C}"/>
              </a:ext>
            </a:extLst>
          </p:cNvPr>
          <p:cNvSpPr txBox="1"/>
          <p:nvPr/>
        </p:nvSpPr>
        <p:spPr>
          <a:xfrm>
            <a:off x="1227228" y="1014135"/>
            <a:ext cx="5937104" cy="131108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8800" b="1">
                <a:solidFill>
                  <a:schemeClr val="accent2"/>
                </a:solidFill>
                <a:latin typeface="Open Sans"/>
                <a:ea typeface="Open Sans"/>
                <a:cs typeface="Open Sans"/>
                <a:sym typeface="Open Sans"/>
              </a:rPr>
              <a:t>Nourish</a:t>
            </a:r>
            <a:endParaRPr b="1">
              <a:solidFill>
                <a:schemeClr val="accent2"/>
              </a:solidFill>
              <a:latin typeface="Open Sans"/>
              <a:ea typeface="Open Sans"/>
              <a:cs typeface="Open Sans"/>
              <a:sym typeface="Open Sans"/>
            </a:endParaRPr>
          </a:p>
        </p:txBody>
      </p:sp>
      <p:sp>
        <p:nvSpPr>
          <p:cNvPr id="12" name="Google Shape;173;p2">
            <a:extLst>
              <a:ext uri="{FF2B5EF4-FFF2-40B4-BE49-F238E27FC236}">
                <a16:creationId xmlns:a16="http://schemas.microsoft.com/office/drawing/2014/main" id="{1E426EA5-5840-3A41-B176-0118342BA4D2}"/>
              </a:ext>
            </a:extLst>
          </p:cNvPr>
          <p:cNvSpPr/>
          <p:nvPr/>
        </p:nvSpPr>
        <p:spPr>
          <a:xfrm>
            <a:off x="1329970" y="2039011"/>
            <a:ext cx="7234347" cy="5724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30000"/>
              </a:lnSpc>
              <a:spcBef>
                <a:spcPts val="0"/>
              </a:spcBef>
              <a:spcAft>
                <a:spcPts val="0"/>
              </a:spcAft>
              <a:buNone/>
            </a:pPr>
            <a:r>
              <a:rPr lang="en-US" sz="2400" b="1">
                <a:solidFill>
                  <a:schemeClr val="tx1"/>
                </a:solidFill>
                <a:latin typeface="Arial" panose="020B0604020202020204" pitchFamily="34" charset="0"/>
                <a:ea typeface="Open Sans"/>
                <a:cs typeface="Arial" panose="020B0604020202020204" pitchFamily="34" charset="0"/>
                <a:sym typeface="Open Sans"/>
              </a:rPr>
              <a:t>A Nutritional Experience By Masterpiece </a:t>
            </a:r>
            <a:endParaRPr sz="2400" b="1">
              <a:solidFill>
                <a:schemeClr val="tx1"/>
              </a:solidFill>
              <a:latin typeface="Arial" panose="020B0604020202020204" pitchFamily="34" charset="0"/>
              <a:ea typeface="Open Sans"/>
              <a:cs typeface="Arial" panose="020B0604020202020204" pitchFamily="34" charset="0"/>
              <a:sym typeface="Open Sans"/>
            </a:endParaRPr>
          </a:p>
        </p:txBody>
      </p:sp>
      <p:sp>
        <p:nvSpPr>
          <p:cNvPr id="13" name="TextBox 12">
            <a:extLst>
              <a:ext uri="{FF2B5EF4-FFF2-40B4-BE49-F238E27FC236}">
                <a16:creationId xmlns:a16="http://schemas.microsoft.com/office/drawing/2014/main" id="{56A49F65-9FDA-FC49-8450-16A01AC2E825}"/>
              </a:ext>
            </a:extLst>
          </p:cNvPr>
          <p:cNvSpPr txBox="1"/>
          <p:nvPr/>
        </p:nvSpPr>
        <p:spPr>
          <a:xfrm>
            <a:off x="1329970" y="2550017"/>
            <a:ext cx="4961648" cy="461665"/>
          </a:xfrm>
          <a:prstGeom prst="rect">
            <a:avLst/>
          </a:prstGeom>
          <a:noFill/>
        </p:spPr>
        <p:txBody>
          <a:bodyPr wrap="square" lIns="91440" tIns="45720" rIns="91440" bIns="45720" rtlCol="0" anchor="t">
            <a:spAutoFit/>
          </a:bodyPr>
          <a:lstStyle/>
          <a:p>
            <a:r>
              <a:rPr lang="en-US" sz="2400">
                <a:latin typeface="Arial"/>
                <a:cs typeface="Arial"/>
              </a:rPr>
              <a:t>4th Course</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Nuts in a bowl">
            <a:extLst>
              <a:ext uri="{FF2B5EF4-FFF2-40B4-BE49-F238E27FC236}">
                <a16:creationId xmlns:a16="http://schemas.microsoft.com/office/drawing/2014/main" id="{6F8C969D-F6E3-402F-8727-1EE72D91046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8690" b="28690"/>
          <a:stretch>
            <a:fillRect/>
          </a:stretch>
        </p:blipFill>
        <p:spPr>
          <a:xfrm>
            <a:off x="954088" y="887413"/>
            <a:ext cx="10744200" cy="3052762"/>
          </a:xfrm>
          <a:solidFill>
            <a:schemeClr val="bg2"/>
          </a:solidFill>
        </p:spPr>
      </p:pic>
      <p:sp>
        <p:nvSpPr>
          <p:cNvPr id="2" name="Google Shape;228;p7">
            <a:extLst>
              <a:ext uri="{FF2B5EF4-FFF2-40B4-BE49-F238E27FC236}">
                <a16:creationId xmlns:a16="http://schemas.microsoft.com/office/drawing/2014/main" id="{850A5E93-8FDB-43A0-A1A4-9F51E7C53ED0}"/>
              </a:ext>
            </a:extLst>
          </p:cNvPr>
          <p:cNvSpPr txBox="1"/>
          <p:nvPr/>
        </p:nvSpPr>
        <p:spPr>
          <a:xfrm>
            <a:off x="953682" y="4167985"/>
            <a:ext cx="3336377" cy="70784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a:solidFill>
                  <a:schemeClr val="accent2"/>
                </a:solidFill>
                <a:latin typeface="Open Sans"/>
                <a:ea typeface="Open Sans"/>
                <a:cs typeface="Open Sans"/>
              </a:rPr>
              <a:t>Nuts</a:t>
            </a:r>
          </a:p>
        </p:txBody>
      </p:sp>
      <p:sp>
        <p:nvSpPr>
          <p:cNvPr id="4" name="Google Shape;233;p7">
            <a:extLst>
              <a:ext uri="{FF2B5EF4-FFF2-40B4-BE49-F238E27FC236}">
                <a16:creationId xmlns:a16="http://schemas.microsoft.com/office/drawing/2014/main" id="{320F8D9A-C58D-4664-BB21-EF61DA72CA52}"/>
              </a:ext>
            </a:extLst>
          </p:cNvPr>
          <p:cNvSpPr txBox="1"/>
          <p:nvPr/>
        </p:nvSpPr>
        <p:spPr>
          <a:xfrm>
            <a:off x="7036906" y="4072004"/>
            <a:ext cx="6567162" cy="2198272"/>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lvl="0" indent="-171450">
              <a:lnSpc>
                <a:spcPct val="145000"/>
              </a:lnSpc>
              <a:buClr>
                <a:srgbClr val="595959"/>
              </a:buClr>
              <a:buSzPts val="10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sym typeface="Open Sans"/>
              </a:rPr>
              <a:t>Omega-3 fatty acids</a:t>
            </a:r>
          </a:p>
          <a:p>
            <a:pPr marL="171450" lvl="0" indent="-171450">
              <a:lnSpc>
                <a:spcPct val="145000"/>
              </a:lnSpc>
              <a:buClr>
                <a:srgbClr val="595959"/>
              </a:buClr>
              <a:buSzPts val="10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sym typeface="Open Sans"/>
              </a:rPr>
              <a:t>Vitamin E</a:t>
            </a:r>
          </a:p>
          <a:p>
            <a:pPr marL="171450" lvl="0" indent="-171450">
              <a:lnSpc>
                <a:spcPct val="145000"/>
              </a:lnSpc>
              <a:buClr>
                <a:srgbClr val="595959"/>
              </a:buClr>
              <a:buSzPts val="10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sym typeface="Open Sans"/>
              </a:rPr>
              <a:t>Magnesium</a:t>
            </a:r>
          </a:p>
          <a:p>
            <a:pPr marL="171450" lvl="0" indent="-171450">
              <a:lnSpc>
                <a:spcPct val="145000"/>
              </a:lnSpc>
              <a:buClr>
                <a:srgbClr val="595959"/>
              </a:buClr>
              <a:buSzPts val="10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sym typeface="Open Sans"/>
              </a:rPr>
              <a:t>Protein</a:t>
            </a:r>
          </a:p>
          <a:p>
            <a:pPr marL="171450" lvl="0" indent="-171450">
              <a:lnSpc>
                <a:spcPct val="145000"/>
              </a:lnSpc>
              <a:buClr>
                <a:srgbClr val="595959"/>
              </a:buClr>
              <a:buSzPts val="10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sym typeface="Open Sans"/>
              </a:rPr>
              <a:t>Fiber</a:t>
            </a:r>
            <a:endParaRPr sz="2400">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7" name="Google Shape;229;p7">
            <a:extLst>
              <a:ext uri="{FF2B5EF4-FFF2-40B4-BE49-F238E27FC236}">
                <a16:creationId xmlns:a16="http://schemas.microsoft.com/office/drawing/2014/main" id="{CE7BC2A3-29A2-4D57-BA65-D09E810294F8}"/>
              </a:ext>
            </a:extLst>
          </p:cNvPr>
          <p:cNvSpPr/>
          <p:nvPr/>
        </p:nvSpPr>
        <p:spPr>
          <a:xfrm>
            <a:off x="930572" y="4949753"/>
            <a:ext cx="4383550" cy="10208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2400" b="1">
                <a:solidFill>
                  <a:srgbClr val="3F3F3F"/>
                </a:solidFill>
                <a:latin typeface="Open Sans"/>
                <a:ea typeface="Open Sans"/>
                <a:cs typeface="Open Sans"/>
                <a:sym typeface="Open Sans"/>
              </a:rPr>
              <a:t>Almonds, walnuts, pistachios and cashews</a:t>
            </a:r>
          </a:p>
          <a:p>
            <a:pPr marL="0" marR="0" lvl="0" indent="0" algn="l" rtl="0">
              <a:spcBef>
                <a:spcPts val="0"/>
              </a:spcBef>
              <a:spcAft>
                <a:spcPts val="0"/>
              </a:spcAft>
              <a:buNone/>
            </a:pPr>
            <a:endParaRPr lang="en-US" sz="1200" b="1">
              <a:solidFill>
                <a:srgbClr val="3F3F3F"/>
              </a:solidFill>
              <a:latin typeface="Open Sans"/>
              <a:ea typeface="Open Sans"/>
              <a:cs typeface="Open Sans"/>
              <a:sym typeface="Open Sans"/>
            </a:endParaRPr>
          </a:p>
        </p:txBody>
      </p:sp>
      <p:grpSp>
        <p:nvGrpSpPr>
          <p:cNvPr id="9" name="Google Shape;109;p14"/>
          <p:cNvGrpSpPr/>
          <p:nvPr/>
        </p:nvGrpSpPr>
        <p:grpSpPr>
          <a:xfrm>
            <a:off x="9888751" y="6326145"/>
            <a:ext cx="1681553" cy="307043"/>
            <a:chOff x="5200907" y="9436905"/>
            <a:chExt cx="2072078" cy="378351"/>
          </a:xfrm>
        </p:grpSpPr>
        <p:pic>
          <p:nvPicPr>
            <p:cNvPr id="10"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63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7;p23">
            <a:extLst>
              <a:ext uri="{FF2B5EF4-FFF2-40B4-BE49-F238E27FC236}">
                <a16:creationId xmlns:a16="http://schemas.microsoft.com/office/drawing/2014/main" id="{1A7A54AB-44C9-4C92-BA35-4C69B0AE0FF3}"/>
              </a:ext>
            </a:extLst>
          </p:cNvPr>
          <p:cNvSpPr/>
          <p:nvPr/>
        </p:nvSpPr>
        <p:spPr>
          <a:xfrm rot="5400000">
            <a:off x="8268471" y="-368140"/>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PT Sans"/>
              <a:ea typeface="PT Sans"/>
              <a:cs typeface="PT Sans"/>
              <a:sym typeface="PT Sans"/>
            </a:endParaRPr>
          </a:p>
        </p:txBody>
      </p:sp>
      <p:sp>
        <p:nvSpPr>
          <p:cNvPr id="10" name="Google Shape;450;p23">
            <a:extLst>
              <a:ext uri="{FF2B5EF4-FFF2-40B4-BE49-F238E27FC236}">
                <a16:creationId xmlns:a16="http://schemas.microsoft.com/office/drawing/2014/main" id="{A05D6AFF-FF80-4B61-9D56-C3DA4D6D8BDD}"/>
              </a:ext>
            </a:extLst>
          </p:cNvPr>
          <p:cNvSpPr/>
          <p:nvPr/>
        </p:nvSpPr>
        <p:spPr>
          <a:xfrm>
            <a:off x="10657047" y="763770"/>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01</a:t>
            </a:r>
            <a:endParaRPr/>
          </a:p>
        </p:txBody>
      </p:sp>
      <p:sp>
        <p:nvSpPr>
          <p:cNvPr id="11" name="Google Shape;451;p23">
            <a:extLst>
              <a:ext uri="{FF2B5EF4-FFF2-40B4-BE49-F238E27FC236}">
                <a16:creationId xmlns:a16="http://schemas.microsoft.com/office/drawing/2014/main" id="{8B096DC4-8B62-4993-9B29-49F1E74F470F}"/>
              </a:ext>
            </a:extLst>
          </p:cNvPr>
          <p:cNvSpPr/>
          <p:nvPr/>
        </p:nvSpPr>
        <p:spPr>
          <a:xfrm rot="5400000">
            <a:off x="8268472" y="1355252"/>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PT Sans"/>
              <a:ea typeface="PT Sans"/>
              <a:cs typeface="PT Sans"/>
              <a:sym typeface="PT Sans"/>
            </a:endParaRPr>
          </a:p>
        </p:txBody>
      </p:sp>
      <p:sp>
        <p:nvSpPr>
          <p:cNvPr id="14" name="Google Shape;454;p23">
            <a:extLst>
              <a:ext uri="{FF2B5EF4-FFF2-40B4-BE49-F238E27FC236}">
                <a16:creationId xmlns:a16="http://schemas.microsoft.com/office/drawing/2014/main" id="{38F1E350-A8DF-4965-AD58-744E92DB3D7F}"/>
              </a:ext>
            </a:extLst>
          </p:cNvPr>
          <p:cNvSpPr/>
          <p:nvPr/>
        </p:nvSpPr>
        <p:spPr>
          <a:xfrm>
            <a:off x="10657048" y="2487162"/>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02</a:t>
            </a:r>
            <a:endParaRPr/>
          </a:p>
        </p:txBody>
      </p:sp>
      <p:sp>
        <p:nvSpPr>
          <p:cNvPr id="15" name="Google Shape;455;p23">
            <a:extLst>
              <a:ext uri="{FF2B5EF4-FFF2-40B4-BE49-F238E27FC236}">
                <a16:creationId xmlns:a16="http://schemas.microsoft.com/office/drawing/2014/main" id="{40377382-9B9A-4293-8244-0E02E2099337}"/>
              </a:ext>
            </a:extLst>
          </p:cNvPr>
          <p:cNvSpPr/>
          <p:nvPr/>
        </p:nvSpPr>
        <p:spPr>
          <a:xfrm rot="5400000">
            <a:off x="8268472" y="3216802"/>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Open Sans"/>
              <a:ea typeface="PT Sans"/>
              <a:cs typeface="PT Sans"/>
              <a:sym typeface="PT Sans"/>
            </a:endParaRPr>
          </a:p>
        </p:txBody>
      </p:sp>
      <p:sp>
        <p:nvSpPr>
          <p:cNvPr id="18" name="Google Shape;458;p23">
            <a:extLst>
              <a:ext uri="{FF2B5EF4-FFF2-40B4-BE49-F238E27FC236}">
                <a16:creationId xmlns:a16="http://schemas.microsoft.com/office/drawing/2014/main" id="{46AD9ABF-2BCF-436E-A27C-E7CA92F12238}"/>
              </a:ext>
            </a:extLst>
          </p:cNvPr>
          <p:cNvSpPr/>
          <p:nvPr/>
        </p:nvSpPr>
        <p:spPr>
          <a:xfrm>
            <a:off x="10657048" y="4348712"/>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03</a:t>
            </a:r>
            <a:endParaRPr/>
          </a:p>
        </p:txBody>
      </p:sp>
      <p:pic>
        <p:nvPicPr>
          <p:cNvPr id="3" name="Picture Placeholder 2" descr="Close-up of blueberries">
            <a:extLst>
              <a:ext uri="{FF2B5EF4-FFF2-40B4-BE49-F238E27FC236}">
                <a16:creationId xmlns:a16="http://schemas.microsoft.com/office/drawing/2014/main" id="{AE646605-0EE0-46E8-835B-B1F139F80AF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7289" r="17289"/>
          <a:stretch>
            <a:fillRect/>
          </a:stretch>
        </p:blipFill>
        <p:spPr>
          <a:xfrm>
            <a:off x="1027788" y="1501040"/>
            <a:ext cx="5089525" cy="5192713"/>
          </a:xfrm>
          <a:solidFill>
            <a:schemeClr val="bg2"/>
          </a:solidFill>
        </p:spPr>
      </p:pic>
      <p:sp>
        <p:nvSpPr>
          <p:cNvPr id="19" name="Google Shape;444;p23">
            <a:extLst>
              <a:ext uri="{FF2B5EF4-FFF2-40B4-BE49-F238E27FC236}">
                <a16:creationId xmlns:a16="http://schemas.microsoft.com/office/drawing/2014/main" id="{E4AA0726-B4A5-4034-9E66-0A4DE559B395}"/>
              </a:ext>
            </a:extLst>
          </p:cNvPr>
          <p:cNvSpPr txBox="1"/>
          <p:nvPr/>
        </p:nvSpPr>
        <p:spPr>
          <a:xfrm>
            <a:off x="853122" y="486463"/>
            <a:ext cx="5057500"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chemeClr val="tx1">
                    <a:lumMod val="75000"/>
                    <a:lumOff val="25000"/>
                  </a:schemeClr>
                </a:solidFill>
                <a:latin typeface="Open Sans"/>
                <a:ea typeface="Roboto"/>
                <a:cs typeface="Roboto"/>
              </a:rPr>
              <a:t>Fruit</a:t>
            </a:r>
          </a:p>
        </p:txBody>
      </p:sp>
      <p:sp>
        <p:nvSpPr>
          <p:cNvPr id="20" name="Google Shape;448;p23">
            <a:extLst>
              <a:ext uri="{FF2B5EF4-FFF2-40B4-BE49-F238E27FC236}">
                <a16:creationId xmlns:a16="http://schemas.microsoft.com/office/drawing/2014/main" id="{28523EEF-4B8B-49A0-A8E0-32EA51F9F592}"/>
              </a:ext>
            </a:extLst>
          </p:cNvPr>
          <p:cNvSpPr/>
          <p:nvPr/>
        </p:nvSpPr>
        <p:spPr>
          <a:xfrm>
            <a:off x="7462093" y="1207727"/>
            <a:ext cx="2814671" cy="66849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latin typeface="Open Sans"/>
              </a:rPr>
              <a:t>Blueberries</a:t>
            </a:r>
            <a:endParaRPr sz="2800" b="1">
              <a:latin typeface="Open Sans"/>
            </a:endParaRPr>
          </a:p>
        </p:txBody>
      </p:sp>
      <p:sp>
        <p:nvSpPr>
          <p:cNvPr id="21" name="Google Shape;452;p23">
            <a:extLst>
              <a:ext uri="{FF2B5EF4-FFF2-40B4-BE49-F238E27FC236}">
                <a16:creationId xmlns:a16="http://schemas.microsoft.com/office/drawing/2014/main" id="{5F8B2F90-1638-4B70-880D-C8D0922AA150}"/>
              </a:ext>
            </a:extLst>
          </p:cNvPr>
          <p:cNvSpPr/>
          <p:nvPr/>
        </p:nvSpPr>
        <p:spPr>
          <a:xfrm>
            <a:off x="7462094" y="2931119"/>
            <a:ext cx="1958745" cy="2899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solidFill>
                  <a:srgbClr val="262626"/>
                </a:solidFill>
                <a:latin typeface="Open Sans"/>
                <a:ea typeface="Roboto"/>
                <a:sym typeface="Roboto"/>
              </a:rPr>
              <a:t>Apples</a:t>
            </a:r>
            <a:endParaRPr sz="2800">
              <a:latin typeface="Open Sans"/>
            </a:endParaRPr>
          </a:p>
        </p:txBody>
      </p:sp>
      <p:sp>
        <p:nvSpPr>
          <p:cNvPr id="22" name="Google Shape;456;p23">
            <a:extLst>
              <a:ext uri="{FF2B5EF4-FFF2-40B4-BE49-F238E27FC236}">
                <a16:creationId xmlns:a16="http://schemas.microsoft.com/office/drawing/2014/main" id="{D5BE7C43-6F89-4C04-8BBB-DF0058F01D01}"/>
              </a:ext>
            </a:extLst>
          </p:cNvPr>
          <p:cNvSpPr/>
          <p:nvPr/>
        </p:nvSpPr>
        <p:spPr>
          <a:xfrm>
            <a:off x="7462094" y="4792669"/>
            <a:ext cx="1958745" cy="2899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solidFill>
                  <a:srgbClr val="262626"/>
                </a:solidFill>
                <a:latin typeface="Open Sans"/>
                <a:ea typeface="Roboto"/>
                <a:sym typeface="Roboto"/>
              </a:rPr>
              <a:t>Mangos</a:t>
            </a:r>
            <a:endParaRPr sz="2800">
              <a:latin typeface="Open Sans"/>
            </a:endParaRPr>
          </a:p>
        </p:txBody>
      </p:sp>
      <p:grpSp>
        <p:nvGrpSpPr>
          <p:cNvPr id="23" name="Google Shape;109;p14"/>
          <p:cNvGrpSpPr/>
          <p:nvPr/>
        </p:nvGrpSpPr>
        <p:grpSpPr>
          <a:xfrm>
            <a:off x="9888751" y="6326145"/>
            <a:ext cx="1681553" cy="307043"/>
            <a:chOff x="5200907" y="9436905"/>
            <a:chExt cx="2072078" cy="378351"/>
          </a:xfrm>
        </p:grpSpPr>
        <p:pic>
          <p:nvPicPr>
            <p:cNvPr id="24"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25"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DC630CE-197B-495F-80B2-537073FF606B}"/>
              </a:ext>
            </a:extLst>
          </p:cNvPr>
          <p:cNvSpPr txBox="1"/>
          <p:nvPr/>
        </p:nvSpPr>
        <p:spPr>
          <a:xfrm>
            <a:off x="1027788" y="1023061"/>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a:ln>
                  <a:noFill/>
                </a:ln>
                <a:solidFill>
                  <a:srgbClr val="09A15E"/>
                </a:solidFill>
                <a:effectLst/>
                <a:uLnTx/>
                <a:uFillTx/>
                <a:latin typeface="Open Sans"/>
                <a:ea typeface="Open Sans"/>
                <a:cs typeface="Open Sans"/>
                <a:sym typeface="Arial"/>
              </a:rPr>
              <a:t>High in antioxidants</a:t>
            </a:r>
          </a:p>
        </p:txBody>
      </p:sp>
    </p:spTree>
    <p:extLst>
      <p:ext uri="{BB962C8B-B14F-4D97-AF65-F5344CB8AC3E}">
        <p14:creationId xmlns:p14="http://schemas.microsoft.com/office/powerpoint/2010/main" val="335280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a:extLst>
              <a:ext uri="{FF2B5EF4-FFF2-40B4-BE49-F238E27FC236}">
                <a16:creationId xmlns:a16="http://schemas.microsoft.com/office/drawing/2014/main" id="{6D12D796-80A2-47C8-BF6F-6D11F5148387}"/>
              </a:ext>
            </a:extLst>
          </p:cNvPr>
          <p:cNvSpPr txBox="1">
            <a:spLocks noGrp="1"/>
          </p:cNvSpPr>
          <p:nvPr/>
        </p:nvSpPr>
        <p:spPr>
          <a:xfrm>
            <a:off x="934738" y="351927"/>
            <a:ext cx="1744670" cy="2836992"/>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l" defTabSz="584200" latinLnBrk="0">
              <a:lnSpc>
                <a:spcPct val="100000"/>
              </a:lnSpc>
              <a:spcBef>
                <a:spcPts val="0"/>
              </a:spcBef>
              <a:spcAft>
                <a:spcPts val="0"/>
              </a:spcAft>
              <a:buClrTx/>
              <a:buSzTx/>
              <a:buFontTx/>
              <a:buNone/>
              <a:tabLst/>
              <a:defRPr sz="354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a:t>
            </a:r>
          </a:p>
        </p:txBody>
      </p:sp>
      <p:sp>
        <p:nvSpPr>
          <p:cNvPr id="6" name="“">
            <a:extLst>
              <a:ext uri="{FF2B5EF4-FFF2-40B4-BE49-F238E27FC236}">
                <a16:creationId xmlns:a16="http://schemas.microsoft.com/office/drawing/2014/main" id="{5EFDB19B-99F4-4AB8-942D-7B1AF6E85014}"/>
              </a:ext>
            </a:extLst>
          </p:cNvPr>
          <p:cNvSpPr txBox="1">
            <a:spLocks noGrp="1"/>
          </p:cNvSpPr>
          <p:nvPr/>
        </p:nvSpPr>
        <p:spPr>
          <a:xfrm rot="10800000">
            <a:off x="9659085" y="3532449"/>
            <a:ext cx="1744670" cy="2836992"/>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latinLnBrk="0">
              <a:lnSpc>
                <a:spcPct val="100000"/>
              </a:lnSpc>
              <a:spcBef>
                <a:spcPts val="0"/>
              </a:spcBef>
              <a:spcAft>
                <a:spcPts val="0"/>
              </a:spcAft>
              <a:buClrTx/>
              <a:buSzTx/>
              <a:buFontTx/>
              <a:buNone/>
              <a:tabLst/>
              <a:defRPr sz="354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a:t>
            </a:r>
          </a:p>
        </p:txBody>
      </p:sp>
      <p:sp>
        <p:nvSpPr>
          <p:cNvPr id="8" name="TextBox 7">
            <a:extLst>
              <a:ext uri="{FF2B5EF4-FFF2-40B4-BE49-F238E27FC236}">
                <a16:creationId xmlns:a16="http://schemas.microsoft.com/office/drawing/2014/main" id="{5A6BA2EC-3D07-4179-953B-656132E6D87B}"/>
              </a:ext>
            </a:extLst>
          </p:cNvPr>
          <p:cNvSpPr txBox="1"/>
          <p:nvPr/>
        </p:nvSpPr>
        <p:spPr>
          <a:xfrm>
            <a:off x="1264336" y="834428"/>
            <a:ext cx="966332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ea typeface="+mn-lt"/>
                <a:cs typeface="+mn-lt"/>
              </a:rPr>
              <a:t>The cool thing about superfoods is that they’re basically pre-made combinations of </a:t>
            </a:r>
            <a:r>
              <a:rPr lang="en-US" sz="6000" b="1" dirty="0">
                <a:ea typeface="+mn-lt"/>
                <a:cs typeface="+mn-lt"/>
              </a:rPr>
              <a:t>synergistic nutrients </a:t>
            </a:r>
            <a:r>
              <a:rPr lang="en-US" sz="6000" dirty="0">
                <a:ea typeface="+mn-lt"/>
                <a:cs typeface="+mn-lt"/>
              </a:rPr>
              <a:t> – Liz Wolfe</a:t>
            </a:r>
            <a:endParaRPr lang="en-US" sz="1600" dirty="0"/>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0"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04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FB42BE0-411B-4D2A-9E15-CC616C9B9D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8353" y="-292460"/>
            <a:ext cx="11163647" cy="7442431"/>
          </a:xfrm>
          <a:prstGeom prst="rect">
            <a:avLst/>
          </a:prstGeom>
        </p:spPr>
      </p:pic>
      <p:sp>
        <p:nvSpPr>
          <p:cNvPr id="4" name="Rectangle 3"/>
          <p:cNvSpPr/>
          <p:nvPr/>
        </p:nvSpPr>
        <p:spPr>
          <a:xfrm>
            <a:off x="0" y="-888909"/>
            <a:ext cx="9588526" cy="8934934"/>
          </a:xfrm>
          <a:prstGeom prst="rect">
            <a:avLst/>
          </a:prstGeom>
          <a:gradFill>
            <a:gsLst>
              <a:gs pos="0">
                <a:schemeClr val="bg1"/>
              </a:gs>
              <a:gs pos="50000">
                <a:schemeClr val="bg1">
                  <a:alpha val="8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oogle Shape;109;p14"/>
          <p:cNvGrpSpPr/>
          <p:nvPr/>
        </p:nvGrpSpPr>
        <p:grpSpPr>
          <a:xfrm>
            <a:off x="9888751" y="6326145"/>
            <a:ext cx="1681553" cy="307043"/>
            <a:chOff x="5200907" y="9436905"/>
            <a:chExt cx="2072078" cy="378351"/>
          </a:xfrm>
        </p:grpSpPr>
        <p:pic>
          <p:nvPicPr>
            <p:cNvPr id="7"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8"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72;p2">
            <a:extLst>
              <a:ext uri="{FF2B5EF4-FFF2-40B4-BE49-F238E27FC236}">
                <a16:creationId xmlns:a16="http://schemas.microsoft.com/office/drawing/2014/main" id="{EA05F627-34E4-6C41-85AD-653D2674175C}"/>
              </a:ext>
            </a:extLst>
          </p:cNvPr>
          <p:cNvSpPr txBox="1"/>
          <p:nvPr/>
        </p:nvSpPr>
        <p:spPr>
          <a:xfrm>
            <a:off x="427903" y="3473627"/>
            <a:ext cx="5937104" cy="252988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srgbClr val="09A15E"/>
                </a:solidFill>
                <a:effectLst/>
                <a:uLnTx/>
                <a:uFillTx/>
                <a:latin typeface="Open Sans"/>
                <a:ea typeface="Open Sans"/>
                <a:cs typeface="Open Sans"/>
                <a:sym typeface="Open Sans"/>
              </a:rPr>
              <a:t>Kaizen</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US" sz="8800" b="1">
                <a:solidFill>
                  <a:srgbClr val="09A15E"/>
                </a:solidFill>
                <a:latin typeface="Open Sans"/>
                <a:ea typeface="Open Sans"/>
                <a:cs typeface="Open Sans"/>
                <a:sym typeface="Open Sans"/>
              </a:rPr>
              <a:t>Step</a:t>
            </a:r>
            <a:endParaRPr kumimoji="0" sz="1400" b="1" i="0" u="none" strike="noStrike" kern="1200" cap="none" spc="0" normalizeH="0" baseline="0" noProof="0">
              <a:ln>
                <a:noFill/>
              </a:ln>
              <a:solidFill>
                <a:srgbClr val="09A15E"/>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964602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9BB2DC7D-510F-4E31-AC16-EBD32C1B6CCB}"/>
              </a:ext>
            </a:extLst>
          </p:cNvPr>
          <p:cNvSpPr txBox="1">
            <a:spLocks noGrp="1"/>
          </p:cNvSpPr>
          <p:nvPr/>
        </p:nvSpPr>
        <p:spPr>
          <a:xfrm>
            <a:off x="904912" y="1051988"/>
            <a:ext cx="1744669" cy="3413793"/>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262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1</a:t>
            </a:r>
          </a:p>
        </p:txBody>
      </p:sp>
      <p:sp>
        <p:nvSpPr>
          <p:cNvPr id="3" name="2">
            <a:extLst>
              <a:ext uri="{FF2B5EF4-FFF2-40B4-BE49-F238E27FC236}">
                <a16:creationId xmlns:a16="http://schemas.microsoft.com/office/drawing/2014/main" id="{6AD3CFB6-8566-4E73-97B6-21D1E460D033}"/>
              </a:ext>
            </a:extLst>
          </p:cNvPr>
          <p:cNvSpPr txBox="1">
            <a:spLocks noGrp="1"/>
          </p:cNvSpPr>
          <p:nvPr/>
        </p:nvSpPr>
        <p:spPr>
          <a:xfrm>
            <a:off x="3511651" y="1051988"/>
            <a:ext cx="1744669" cy="3413793"/>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262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2</a:t>
            </a:r>
          </a:p>
        </p:txBody>
      </p:sp>
      <p:sp>
        <p:nvSpPr>
          <p:cNvPr id="4" name="3">
            <a:extLst>
              <a:ext uri="{FF2B5EF4-FFF2-40B4-BE49-F238E27FC236}">
                <a16:creationId xmlns:a16="http://schemas.microsoft.com/office/drawing/2014/main" id="{42841435-E244-4D93-A0AF-F391D3B354A2}"/>
              </a:ext>
            </a:extLst>
          </p:cNvPr>
          <p:cNvSpPr txBox="1">
            <a:spLocks noGrp="1"/>
          </p:cNvSpPr>
          <p:nvPr/>
        </p:nvSpPr>
        <p:spPr>
          <a:xfrm>
            <a:off x="6389323" y="1051988"/>
            <a:ext cx="1951529" cy="3413793"/>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262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3</a:t>
            </a:r>
          </a:p>
        </p:txBody>
      </p:sp>
      <p:sp>
        <p:nvSpPr>
          <p:cNvPr id="5" name="Line">
            <a:extLst>
              <a:ext uri="{FF2B5EF4-FFF2-40B4-BE49-F238E27FC236}">
                <a16:creationId xmlns:a16="http://schemas.microsoft.com/office/drawing/2014/main" id="{2C999958-DD95-4371-963F-3B1EC66871A9}"/>
              </a:ext>
            </a:extLst>
          </p:cNvPr>
          <p:cNvSpPr>
            <a:spLocks noGrp="1"/>
          </p:cNvSpPr>
          <p:nvPr/>
        </p:nvSpPr>
        <p:spPr>
          <a:xfrm flipH="1">
            <a:off x="2447088" y="2758884"/>
            <a:ext cx="1000997" cy="1"/>
          </a:xfrm>
          <a:prstGeom prst="line">
            <a:avLst/>
          </a:prstGeom>
          <a:ln w="3175">
            <a:solidFill>
              <a:srgbClr val="B9BCBB"/>
            </a:solidFill>
            <a:miter lim="400000"/>
          </a:ln>
          <a:extLst>
            <a:ext uri="{C572A759-6A51-4108-AA02-DFA0A04FC94B}">
              <ma14:wrappingTextBoxFlag xmlns:lc="http://schemas.openxmlformats.org/drawingml/2006/lockedCanvas" xmlns:ma14="http://schemas.microsoft.com/office/mac/drawingml/2011/main" xmlns="" val="1"/>
            </a:ext>
          </a:extLst>
        </p:spPr>
        <p:txBody>
          <a:bodyPr lIns="38100" tIns="38100" rIns="38100" bIns="38100" anchor="ctr"/>
          <a:lstStyle>
            <a:lvl1pPr marL="0" marR="0" indent="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pPr algn="ctr">
              <a:lnSpc>
                <a:spcPct val="100000"/>
              </a:lnSpc>
              <a:defRPr sz="3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6" name="Line">
            <a:extLst>
              <a:ext uri="{FF2B5EF4-FFF2-40B4-BE49-F238E27FC236}">
                <a16:creationId xmlns:a16="http://schemas.microsoft.com/office/drawing/2014/main" id="{8A799F2D-9454-453B-8D76-5E3B66DC5919}"/>
              </a:ext>
            </a:extLst>
          </p:cNvPr>
          <p:cNvSpPr>
            <a:spLocks noGrp="1"/>
          </p:cNvSpPr>
          <p:nvPr/>
        </p:nvSpPr>
        <p:spPr>
          <a:xfrm flipH="1">
            <a:off x="5527863" y="2758884"/>
            <a:ext cx="846549" cy="1"/>
          </a:xfrm>
          <a:prstGeom prst="line">
            <a:avLst/>
          </a:prstGeom>
          <a:ln w="3175">
            <a:solidFill>
              <a:srgbClr val="B9BCBB"/>
            </a:solidFill>
            <a:miter lim="400000"/>
          </a:ln>
          <a:extLst>
            <a:ext uri="{C572A759-6A51-4108-AA02-DFA0A04FC94B}">
              <ma14:wrappingTextBoxFlag xmlns:lc="http://schemas.openxmlformats.org/drawingml/2006/lockedCanvas" xmlns:ma14="http://schemas.microsoft.com/office/mac/drawingml/2011/main" xmlns="" val="1"/>
            </a:ext>
          </a:extLst>
        </p:spPr>
        <p:txBody>
          <a:bodyPr lIns="38100" tIns="38100" rIns="38100" bIns="38100" anchor="ctr"/>
          <a:lstStyle>
            <a:lvl1pPr marL="0" marR="0" indent="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pPr algn="ctr">
              <a:lnSpc>
                <a:spcPct val="100000"/>
              </a:lnSpc>
              <a:defRPr sz="3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4" name="Line">
            <a:extLst>
              <a:ext uri="{FF2B5EF4-FFF2-40B4-BE49-F238E27FC236}">
                <a16:creationId xmlns:a16="http://schemas.microsoft.com/office/drawing/2014/main" id="{CC86D8D5-4097-4ED5-B2A0-CD1F18002761}"/>
              </a:ext>
            </a:extLst>
          </p:cNvPr>
          <p:cNvSpPr>
            <a:spLocks noGrp="1"/>
          </p:cNvSpPr>
          <p:nvPr/>
        </p:nvSpPr>
        <p:spPr>
          <a:xfrm flipH="1" flipV="1">
            <a:off x="8343813" y="2778936"/>
            <a:ext cx="4446112" cy="1"/>
          </a:xfrm>
          <a:prstGeom prst="line">
            <a:avLst/>
          </a:prstGeom>
          <a:ln w="3175">
            <a:solidFill>
              <a:srgbClr val="B9BCBB"/>
            </a:solidFill>
            <a:miter lim="400000"/>
          </a:ln>
          <a:extLst>
            <a:ext uri="{C572A759-6A51-4108-AA02-DFA0A04FC94B}">
              <ma14:wrappingTextBoxFlag xmlns:lc="http://schemas.openxmlformats.org/drawingml/2006/lockedCanvas" xmlns:ma14="http://schemas.microsoft.com/office/mac/drawingml/2011/main" xmlns="" val="1"/>
            </a:ext>
          </a:extLst>
        </p:spPr>
        <p:txBody>
          <a:bodyPr lIns="38100" tIns="38100" rIns="38100" bIns="38100" anchor="ctr"/>
          <a:lstStyle>
            <a:lvl1pPr marL="0" marR="0" indent="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pPr algn="ctr">
              <a:lnSpc>
                <a:spcPct val="100000"/>
              </a:lnSpc>
              <a:defRPr sz="3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6" name="Google Shape;172;p2">
            <a:extLst>
              <a:ext uri="{FF2B5EF4-FFF2-40B4-BE49-F238E27FC236}">
                <a16:creationId xmlns:a16="http://schemas.microsoft.com/office/drawing/2014/main" id="{134C7632-E2F3-4B44-8A5F-FD65673E25AD}"/>
              </a:ext>
            </a:extLst>
          </p:cNvPr>
          <p:cNvSpPr txBox="1"/>
          <p:nvPr/>
        </p:nvSpPr>
        <p:spPr>
          <a:xfrm>
            <a:off x="1089338" y="548144"/>
            <a:ext cx="7251514" cy="100638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6600" b="1">
                <a:solidFill>
                  <a:schemeClr val="tx1">
                    <a:lumMod val="75000"/>
                    <a:lumOff val="25000"/>
                  </a:schemeClr>
                </a:solidFill>
                <a:latin typeface="Open Sans"/>
                <a:ea typeface="Open Sans"/>
                <a:cs typeface="Open Sans"/>
              </a:rPr>
              <a:t>Coming Up Next</a:t>
            </a:r>
          </a:p>
        </p:txBody>
      </p:sp>
      <p:sp>
        <p:nvSpPr>
          <p:cNvPr id="22" name="Egestas">
            <a:extLst>
              <a:ext uri="{FF2B5EF4-FFF2-40B4-BE49-F238E27FC236}">
                <a16:creationId xmlns:a16="http://schemas.microsoft.com/office/drawing/2014/main" id="{0F0B648E-5066-4B32-94C8-12FDCBF9D1B6}"/>
              </a:ext>
            </a:extLst>
          </p:cNvPr>
          <p:cNvSpPr txBox="1">
            <a:spLocks noGrp="1"/>
          </p:cNvSpPr>
          <p:nvPr/>
        </p:nvSpPr>
        <p:spPr>
          <a:xfrm>
            <a:off x="1089338" y="3963236"/>
            <a:ext cx="2235807" cy="357977"/>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1600" b="0" i="0" u="none" strike="noStrike" cap="none" spc="31" baseline="0">
                <a:ln>
                  <a:noFill/>
                </a:ln>
                <a:solidFill>
                  <a:srgbClr val="5D6168"/>
                </a:solidFill>
                <a:uFillTx/>
                <a:latin typeface="+mn-lt"/>
                <a:ea typeface="+mn-ea"/>
                <a:cs typeface="+mn-cs"/>
                <a:sym typeface="Avenir Next Medium"/>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lang="en-US" sz="2800" b="1">
                <a:latin typeface="Open Sans"/>
              </a:rPr>
              <a:t>Discover the Importance of Water</a:t>
            </a:r>
          </a:p>
        </p:txBody>
      </p:sp>
      <p:sp>
        <p:nvSpPr>
          <p:cNvPr id="25" name="Magna Aenean">
            <a:extLst>
              <a:ext uri="{FF2B5EF4-FFF2-40B4-BE49-F238E27FC236}">
                <a16:creationId xmlns:a16="http://schemas.microsoft.com/office/drawing/2014/main" id="{65C4E449-4794-464D-A791-4DEC98F27C92}"/>
              </a:ext>
            </a:extLst>
          </p:cNvPr>
          <p:cNvSpPr txBox="1">
            <a:spLocks noGrp="1"/>
          </p:cNvSpPr>
          <p:nvPr/>
        </p:nvSpPr>
        <p:spPr>
          <a:xfrm>
            <a:off x="3883736" y="3839302"/>
            <a:ext cx="2323336" cy="1252958"/>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1600" b="0" i="0" u="none" strike="noStrike" cap="none" spc="31" baseline="0">
                <a:ln>
                  <a:noFill/>
                </a:ln>
                <a:solidFill>
                  <a:srgbClr val="5D6168"/>
                </a:solidFill>
                <a:uFillTx/>
                <a:latin typeface="+mn-lt"/>
                <a:ea typeface="+mn-ea"/>
                <a:cs typeface="+mn-cs"/>
                <a:sym typeface="Avenir Next Medium"/>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lang="en-US" sz="2800" b="1">
                <a:latin typeface="Open Sans"/>
              </a:rPr>
              <a:t> Identify the Challenges of Staying Hydrated  With Aging </a:t>
            </a:r>
          </a:p>
          <a:p>
            <a:endParaRPr lang="en-US" b="1">
              <a:latin typeface="Open Sans"/>
            </a:endParaRPr>
          </a:p>
        </p:txBody>
      </p:sp>
      <p:sp>
        <p:nvSpPr>
          <p:cNvPr id="28" name="Sem Amet">
            <a:extLst>
              <a:ext uri="{FF2B5EF4-FFF2-40B4-BE49-F238E27FC236}">
                <a16:creationId xmlns:a16="http://schemas.microsoft.com/office/drawing/2014/main" id="{9893D49F-5898-42F8-9A9D-CA599FFC105D}"/>
              </a:ext>
            </a:extLst>
          </p:cNvPr>
          <p:cNvSpPr txBox="1">
            <a:spLocks noGrp="1"/>
          </p:cNvSpPr>
          <p:nvPr/>
        </p:nvSpPr>
        <p:spPr>
          <a:xfrm>
            <a:off x="6950672" y="4465781"/>
            <a:ext cx="3040751" cy="71627"/>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1600" b="0" i="0" u="none" strike="noStrike" cap="none" spc="31" baseline="0">
                <a:ln>
                  <a:noFill/>
                </a:ln>
                <a:solidFill>
                  <a:srgbClr val="5D6168"/>
                </a:solidFill>
                <a:uFillTx/>
                <a:latin typeface="+mn-lt"/>
                <a:ea typeface="+mn-ea"/>
                <a:cs typeface="+mn-cs"/>
                <a:sym typeface="Avenir Next Medium"/>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lang="en-US" sz="2800" b="1">
                <a:latin typeface="Open Sans"/>
              </a:rPr>
              <a:t>Determine the Foods with the Highest Water Content</a:t>
            </a:r>
          </a:p>
        </p:txBody>
      </p:sp>
      <p:grpSp>
        <p:nvGrpSpPr>
          <p:cNvPr id="16" name="Google Shape;109;p14"/>
          <p:cNvGrpSpPr/>
          <p:nvPr/>
        </p:nvGrpSpPr>
        <p:grpSpPr>
          <a:xfrm>
            <a:off x="9888751" y="6326145"/>
            <a:ext cx="1681553" cy="307043"/>
            <a:chOff x="5200907" y="9436905"/>
            <a:chExt cx="2072078" cy="378351"/>
          </a:xfrm>
        </p:grpSpPr>
        <p:pic>
          <p:nvPicPr>
            <p:cNvPr id="17"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8"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B27B562-193F-DE46-A95B-D6C1DAFFB4E5}"/>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8157328" y="70719"/>
            <a:ext cx="3961074" cy="2636590"/>
          </a:xfrm>
          <a:prstGeom prst="rect">
            <a:avLst/>
          </a:prstGeom>
          <a:effectLst>
            <a:softEdge rad="228600"/>
          </a:effectLst>
        </p:spPr>
      </p:pic>
    </p:spTree>
    <p:extLst>
      <p:ext uri="{BB962C8B-B14F-4D97-AF65-F5344CB8AC3E}">
        <p14:creationId xmlns:p14="http://schemas.microsoft.com/office/powerpoint/2010/main" val="4085544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B1F36F-58B7-4015-8DE3-59538DC1CCB4}"/>
              </a:ext>
            </a:extLst>
          </p:cNvPr>
          <p:cNvSpPr>
            <a:spLocks noGrp="1"/>
          </p:cNvSpPr>
          <p:nvPr>
            <p:ph type="pic" idx="1"/>
          </p:nvPr>
        </p:nvSpPr>
        <p:spPr>
          <a:xfrm>
            <a:off x="3797" y="-6488"/>
            <a:ext cx="12179851" cy="3471104"/>
          </a:xfrm>
          <a:solidFill>
            <a:schemeClr val="bg2"/>
          </a:solidFill>
        </p:spPr>
      </p:sp>
      <p:sp>
        <p:nvSpPr>
          <p:cNvPr id="5" name="Dolor Vulputate Ultricies Mattis">
            <a:extLst>
              <a:ext uri="{FF2B5EF4-FFF2-40B4-BE49-F238E27FC236}">
                <a16:creationId xmlns:a16="http://schemas.microsoft.com/office/drawing/2014/main" id="{FF5EA5CB-A3B3-4162-B448-E78EFFE557D8}"/>
              </a:ext>
            </a:extLst>
          </p:cNvPr>
          <p:cNvSpPr txBox="1">
            <a:spLocks noGrp="1"/>
          </p:cNvSpPr>
          <p:nvPr/>
        </p:nvSpPr>
        <p:spPr>
          <a:xfrm>
            <a:off x="973288" y="4099669"/>
            <a:ext cx="4446111" cy="413347"/>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24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a:solidFill>
                  <a:schemeClr val="accent2"/>
                </a:solidFill>
                <a:latin typeface="Open Sans"/>
              </a:rPr>
              <a:t>Upcoming Event</a:t>
            </a:r>
          </a:p>
        </p:txBody>
      </p:sp>
      <p:sp>
        <p:nvSpPr>
          <p:cNvPr id="9" name="Dolor Vulputate Ultricies Mattis">
            <a:extLst>
              <a:ext uri="{FF2B5EF4-FFF2-40B4-BE49-F238E27FC236}">
                <a16:creationId xmlns:a16="http://schemas.microsoft.com/office/drawing/2014/main" id="{DB4132B0-77DC-4DE0-97E0-D9E49145B2A6}"/>
              </a:ext>
            </a:extLst>
          </p:cNvPr>
          <p:cNvSpPr txBox="1">
            <a:spLocks noGrp="1"/>
          </p:cNvSpPr>
          <p:nvPr/>
        </p:nvSpPr>
        <p:spPr>
          <a:xfrm>
            <a:off x="7190766" y="4905843"/>
            <a:ext cx="4446111" cy="413347"/>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24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a:solidFill>
                  <a:srgbClr val="3F3F3F"/>
                </a:solidFill>
                <a:latin typeface="Open Sans"/>
              </a:rPr>
              <a:t>Logo Company</a:t>
            </a:r>
          </a:p>
        </p:txBody>
      </p:sp>
      <p:grpSp>
        <p:nvGrpSpPr>
          <p:cNvPr id="7" name="Google Shape;109;p14"/>
          <p:cNvGrpSpPr/>
          <p:nvPr/>
        </p:nvGrpSpPr>
        <p:grpSpPr>
          <a:xfrm>
            <a:off x="9888751" y="6326145"/>
            <a:ext cx="1681553" cy="307043"/>
            <a:chOff x="5200907" y="9436905"/>
            <a:chExt cx="2072078" cy="378351"/>
          </a:xfrm>
        </p:grpSpPr>
        <p:pic>
          <p:nvPicPr>
            <p:cNvPr id="8" name="Google Shape;110;p14"/>
            <p:cNvPicPr preferRelativeResize="0"/>
            <p:nvPr/>
          </p:nvPicPr>
          <p:blipFill rotWithShape="1">
            <a:blip r:embed="rId2">
              <a:alphaModFix/>
            </a:blip>
            <a:srcRect/>
            <a:stretch/>
          </p:blipFill>
          <p:spPr>
            <a:xfrm>
              <a:off x="5918886" y="9436905"/>
              <a:ext cx="1354099" cy="378351"/>
            </a:xfrm>
            <a:prstGeom prst="rect">
              <a:avLst/>
            </a:prstGeom>
            <a:noFill/>
            <a:ln>
              <a:noFill/>
            </a:ln>
          </p:spPr>
        </p:pic>
        <p:pic>
          <p:nvPicPr>
            <p:cNvPr id="10" name="Google Shape;111;p14"/>
            <p:cNvPicPr preferRelativeResize="0"/>
            <p:nvPr/>
          </p:nvPicPr>
          <p:blipFill rotWithShape="1">
            <a:blip r:embed="rId3">
              <a:alphaModFix/>
            </a:blip>
            <a:srcRect/>
            <a:stretch/>
          </p:blipFill>
          <p:spPr>
            <a:xfrm>
              <a:off x="5200907" y="9574594"/>
              <a:ext cx="781050" cy="152400"/>
            </a:xfrm>
            <a:prstGeom prst="rect">
              <a:avLst/>
            </a:prstGeom>
            <a:noFill/>
            <a:ln>
              <a:noFill/>
            </a:ln>
          </p:spPr>
        </p:pic>
      </p:gr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088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04261" y="1971232"/>
            <a:ext cx="3356213" cy="488676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2;p2">
            <a:extLst>
              <a:ext uri="{FF2B5EF4-FFF2-40B4-BE49-F238E27FC236}">
                <a16:creationId xmlns:a16="http://schemas.microsoft.com/office/drawing/2014/main" id="{EC3B1195-97C8-0B49-98E5-01E791C3F7E0}"/>
              </a:ext>
            </a:extLst>
          </p:cNvPr>
          <p:cNvSpPr txBox="1"/>
          <p:nvPr/>
        </p:nvSpPr>
        <p:spPr>
          <a:xfrm>
            <a:off x="1329970" y="1185552"/>
            <a:ext cx="5937104" cy="7570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4800" b="1">
                <a:solidFill>
                  <a:schemeClr val="tx1">
                    <a:lumMod val="75000"/>
                    <a:lumOff val="25000"/>
                  </a:schemeClr>
                </a:solidFill>
                <a:latin typeface="Open Sans"/>
                <a:ea typeface="Open Sans"/>
                <a:cs typeface="Open Sans"/>
              </a:rPr>
              <a:t>3rd Course Recap</a:t>
            </a:r>
          </a:p>
        </p:txBody>
      </p:sp>
      <p:sp>
        <p:nvSpPr>
          <p:cNvPr id="7" name="TextBox 6">
            <a:extLst>
              <a:ext uri="{FF2B5EF4-FFF2-40B4-BE49-F238E27FC236}">
                <a16:creationId xmlns:a16="http://schemas.microsoft.com/office/drawing/2014/main" id="{AB33320C-2397-B24F-8E04-FE9F9C11F9EE}"/>
              </a:ext>
            </a:extLst>
          </p:cNvPr>
          <p:cNvSpPr txBox="1"/>
          <p:nvPr/>
        </p:nvSpPr>
        <p:spPr>
          <a:xfrm>
            <a:off x="1479927" y="2127987"/>
            <a:ext cx="60269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buFont typeface="Arial" panose="020B0604020202020204" pitchFamily="34" charset="0"/>
              <a:buChar char="•"/>
            </a:pPr>
            <a:r>
              <a:rPr lang="en-US" sz="2800"/>
              <a:t>Intuitive Eating</a:t>
            </a:r>
          </a:p>
          <a:p>
            <a:pPr marL="342900" indent="-342900">
              <a:buFont typeface="Arial" panose="020B0604020202020204" pitchFamily="34" charset="0"/>
              <a:buChar char="•"/>
            </a:pPr>
            <a:r>
              <a:rPr lang="en-US" sz="2800"/>
              <a:t>Connection with Food </a:t>
            </a:r>
          </a:p>
          <a:p>
            <a:pPr marL="342900" indent="-342900">
              <a:buFont typeface="Arial" panose="020B0604020202020204" pitchFamily="34" charset="0"/>
              <a:buChar char="•"/>
            </a:pPr>
            <a:r>
              <a:rPr lang="en-US" sz="2800"/>
              <a:t>Journaling and Food Diaries</a:t>
            </a:r>
          </a:p>
          <a:p>
            <a:pPr marL="342900" lvl="0" indent="-342900">
              <a:buFont typeface="Arial" panose="020B0604020202020204" pitchFamily="34" charset="0"/>
              <a:buChar char="•"/>
            </a:pPr>
            <a:r>
              <a:rPr lang="en-US" sz="2800"/>
              <a:t>Kaizen step</a:t>
            </a:r>
          </a:p>
        </p:txBody>
      </p:sp>
    </p:spTree>
    <p:extLst>
      <p:ext uri="{BB962C8B-B14F-4D97-AF65-F5344CB8AC3E}">
        <p14:creationId xmlns:p14="http://schemas.microsoft.com/office/powerpoint/2010/main" val="57475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95885" y="1868436"/>
            <a:ext cx="3685137" cy="5365693"/>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72;p2">
            <a:extLst>
              <a:ext uri="{FF2B5EF4-FFF2-40B4-BE49-F238E27FC236}">
                <a16:creationId xmlns:a16="http://schemas.microsoft.com/office/drawing/2014/main" id="{1A198A42-B372-4522-AAAE-51C1CC2155FF}"/>
              </a:ext>
            </a:extLst>
          </p:cNvPr>
          <p:cNvSpPr txBox="1"/>
          <p:nvPr/>
        </p:nvSpPr>
        <p:spPr>
          <a:xfrm>
            <a:off x="793106" y="2117912"/>
            <a:ext cx="6776927" cy="252988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None/>
            </a:pPr>
            <a:r>
              <a:rPr lang="en-US" sz="8800" b="1">
                <a:solidFill>
                  <a:srgbClr val="009B75"/>
                </a:solidFill>
                <a:latin typeface="Open Sans"/>
                <a:ea typeface="Open Sans"/>
                <a:cs typeface="Open Sans"/>
                <a:sym typeface="Open Sans"/>
              </a:rPr>
              <a:t>Nutrient-Rich Foods</a:t>
            </a:r>
            <a:endParaRPr lang="en-US" b="1">
              <a:solidFill>
                <a:srgbClr val="009B75"/>
              </a:solidFill>
              <a:latin typeface="Open Sans"/>
              <a:ea typeface="Open Sans"/>
              <a:cs typeface="Open Sans"/>
              <a:sym typeface="Open Sans"/>
            </a:endParaRPr>
          </a:p>
        </p:txBody>
      </p:sp>
      <p:sp>
        <p:nvSpPr>
          <p:cNvPr id="4" name="Google Shape;172;p2">
            <a:extLst>
              <a:ext uri="{FF2B5EF4-FFF2-40B4-BE49-F238E27FC236}">
                <a16:creationId xmlns:a16="http://schemas.microsoft.com/office/drawing/2014/main" id="{57A9C1DA-716B-4029-B93A-876863C5191F}"/>
              </a:ext>
            </a:extLst>
          </p:cNvPr>
          <p:cNvSpPr txBox="1"/>
          <p:nvPr/>
        </p:nvSpPr>
        <p:spPr>
          <a:xfrm>
            <a:off x="1471649" y="4591615"/>
            <a:ext cx="5937104" cy="7570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4800" b="1">
                <a:solidFill>
                  <a:schemeClr val="tx1">
                    <a:lumMod val="75000"/>
                    <a:lumOff val="25000"/>
                  </a:schemeClr>
                </a:solidFill>
                <a:latin typeface="Open Sans"/>
                <a:ea typeface="Open Sans"/>
                <a:cs typeface="Open Sans"/>
              </a:rPr>
              <a:t>Nourish 4</a:t>
            </a:r>
            <a:r>
              <a:rPr lang="en-US" sz="4800" b="1" baseline="30000">
                <a:solidFill>
                  <a:schemeClr val="tx1">
                    <a:lumMod val="75000"/>
                    <a:lumOff val="25000"/>
                  </a:schemeClr>
                </a:solidFill>
                <a:latin typeface="Open Sans"/>
                <a:ea typeface="Open Sans"/>
                <a:cs typeface="Open Sans"/>
              </a:rPr>
              <a:t>th</a:t>
            </a:r>
            <a:r>
              <a:rPr lang="en-US" sz="4800" b="1">
                <a:solidFill>
                  <a:schemeClr val="tx1">
                    <a:lumMod val="75000"/>
                    <a:lumOff val="25000"/>
                  </a:schemeClr>
                </a:solidFill>
                <a:latin typeface="Open Sans"/>
                <a:ea typeface="Open Sans"/>
                <a:cs typeface="Open Sans"/>
              </a:rPr>
              <a:t> Course</a:t>
            </a:r>
          </a:p>
        </p:txBody>
      </p:sp>
    </p:spTree>
    <p:extLst>
      <p:ext uri="{BB962C8B-B14F-4D97-AF65-F5344CB8AC3E}">
        <p14:creationId xmlns:p14="http://schemas.microsoft.com/office/powerpoint/2010/main" val="1016799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9BB2DC7D-510F-4E31-AC16-EBD32C1B6CCB}"/>
              </a:ext>
            </a:extLst>
          </p:cNvPr>
          <p:cNvSpPr txBox="1">
            <a:spLocks noGrp="1"/>
          </p:cNvSpPr>
          <p:nvPr/>
        </p:nvSpPr>
        <p:spPr>
          <a:xfrm>
            <a:off x="904912" y="1051988"/>
            <a:ext cx="1744669" cy="3413793"/>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262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1</a:t>
            </a:r>
          </a:p>
        </p:txBody>
      </p:sp>
      <p:sp>
        <p:nvSpPr>
          <p:cNvPr id="3" name="2">
            <a:extLst>
              <a:ext uri="{FF2B5EF4-FFF2-40B4-BE49-F238E27FC236}">
                <a16:creationId xmlns:a16="http://schemas.microsoft.com/office/drawing/2014/main" id="{6AD3CFB6-8566-4E73-97B6-21D1E460D033}"/>
              </a:ext>
            </a:extLst>
          </p:cNvPr>
          <p:cNvSpPr txBox="1">
            <a:spLocks noGrp="1"/>
          </p:cNvSpPr>
          <p:nvPr/>
        </p:nvSpPr>
        <p:spPr>
          <a:xfrm>
            <a:off x="3511651" y="1051988"/>
            <a:ext cx="1744669" cy="3413793"/>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262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2</a:t>
            </a:r>
          </a:p>
        </p:txBody>
      </p:sp>
      <p:sp>
        <p:nvSpPr>
          <p:cNvPr id="4" name="3">
            <a:extLst>
              <a:ext uri="{FF2B5EF4-FFF2-40B4-BE49-F238E27FC236}">
                <a16:creationId xmlns:a16="http://schemas.microsoft.com/office/drawing/2014/main" id="{42841435-E244-4D93-A0AF-F391D3B354A2}"/>
              </a:ext>
            </a:extLst>
          </p:cNvPr>
          <p:cNvSpPr txBox="1">
            <a:spLocks noGrp="1"/>
          </p:cNvSpPr>
          <p:nvPr/>
        </p:nvSpPr>
        <p:spPr>
          <a:xfrm>
            <a:off x="6389323" y="1051988"/>
            <a:ext cx="1951529" cy="3413793"/>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26200" b="1" i="0" u="none" strike="noStrike" cap="none" spc="0" baseline="0">
                <a:ln>
                  <a:noFill/>
                </a:ln>
                <a:solidFill>
                  <a:srgbClr val="D2F1F7"/>
                </a:solidFill>
                <a:uFillTx/>
                <a:latin typeface="Helvetica Neue"/>
                <a:ea typeface="Helvetica Neue"/>
                <a:cs typeface="Helvetica Neue"/>
                <a:sym typeface="Helvetica Neue"/>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a:solidFill>
                  <a:schemeClr val="accent2">
                    <a:lumMod val="20000"/>
                    <a:lumOff val="80000"/>
                  </a:schemeClr>
                </a:solidFill>
              </a:rPr>
              <a:t>3</a:t>
            </a:r>
          </a:p>
        </p:txBody>
      </p:sp>
      <p:sp>
        <p:nvSpPr>
          <p:cNvPr id="5" name="Line">
            <a:extLst>
              <a:ext uri="{FF2B5EF4-FFF2-40B4-BE49-F238E27FC236}">
                <a16:creationId xmlns:a16="http://schemas.microsoft.com/office/drawing/2014/main" id="{2C999958-DD95-4371-963F-3B1EC66871A9}"/>
              </a:ext>
            </a:extLst>
          </p:cNvPr>
          <p:cNvSpPr>
            <a:spLocks noGrp="1"/>
          </p:cNvSpPr>
          <p:nvPr/>
        </p:nvSpPr>
        <p:spPr>
          <a:xfrm flipH="1">
            <a:off x="2447088" y="2758884"/>
            <a:ext cx="1000997" cy="1"/>
          </a:xfrm>
          <a:prstGeom prst="line">
            <a:avLst/>
          </a:prstGeom>
          <a:ln w="3175">
            <a:solidFill>
              <a:srgbClr val="B9BCBB"/>
            </a:solidFill>
            <a:miter lim="400000"/>
          </a:ln>
          <a:extLst>
            <a:ext uri="{C572A759-6A51-4108-AA02-DFA0A04FC94B}">
              <ma14:wrappingTextBoxFlag xmlns:lc="http://schemas.openxmlformats.org/drawingml/2006/lockedCanvas" xmlns:ma14="http://schemas.microsoft.com/office/mac/drawingml/2011/main" xmlns="" val="1"/>
            </a:ext>
          </a:extLst>
        </p:spPr>
        <p:txBody>
          <a:bodyPr lIns="38100" tIns="38100" rIns="38100" bIns="38100" anchor="ctr"/>
          <a:lstStyle>
            <a:lvl1pPr marL="0" marR="0" indent="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pPr algn="ctr">
              <a:lnSpc>
                <a:spcPct val="100000"/>
              </a:lnSpc>
              <a:defRPr sz="3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6" name="Line">
            <a:extLst>
              <a:ext uri="{FF2B5EF4-FFF2-40B4-BE49-F238E27FC236}">
                <a16:creationId xmlns:a16="http://schemas.microsoft.com/office/drawing/2014/main" id="{8A799F2D-9454-453B-8D76-5E3B66DC5919}"/>
              </a:ext>
            </a:extLst>
          </p:cNvPr>
          <p:cNvSpPr>
            <a:spLocks noGrp="1"/>
          </p:cNvSpPr>
          <p:nvPr/>
        </p:nvSpPr>
        <p:spPr>
          <a:xfrm flipH="1">
            <a:off x="5527863" y="2758884"/>
            <a:ext cx="846549" cy="1"/>
          </a:xfrm>
          <a:prstGeom prst="line">
            <a:avLst/>
          </a:prstGeom>
          <a:ln w="3175">
            <a:solidFill>
              <a:srgbClr val="B9BCBB"/>
            </a:solidFill>
            <a:miter lim="400000"/>
          </a:ln>
          <a:extLst>
            <a:ext uri="{C572A759-6A51-4108-AA02-DFA0A04FC94B}">
              <ma14:wrappingTextBoxFlag xmlns:lc="http://schemas.openxmlformats.org/drawingml/2006/lockedCanvas" xmlns:ma14="http://schemas.microsoft.com/office/mac/drawingml/2011/main" xmlns="" val="1"/>
            </a:ext>
          </a:extLst>
        </p:spPr>
        <p:txBody>
          <a:bodyPr lIns="38100" tIns="38100" rIns="38100" bIns="38100" anchor="ctr"/>
          <a:lstStyle>
            <a:lvl1pPr marL="0" marR="0" indent="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pPr algn="ctr">
              <a:lnSpc>
                <a:spcPct val="100000"/>
              </a:lnSpc>
              <a:defRPr sz="3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4" name="Line">
            <a:extLst>
              <a:ext uri="{FF2B5EF4-FFF2-40B4-BE49-F238E27FC236}">
                <a16:creationId xmlns:a16="http://schemas.microsoft.com/office/drawing/2014/main" id="{CC86D8D5-4097-4ED5-B2A0-CD1F18002761}"/>
              </a:ext>
            </a:extLst>
          </p:cNvPr>
          <p:cNvSpPr>
            <a:spLocks noGrp="1"/>
          </p:cNvSpPr>
          <p:nvPr/>
        </p:nvSpPr>
        <p:spPr>
          <a:xfrm flipH="1" flipV="1">
            <a:off x="8343813" y="2778936"/>
            <a:ext cx="4446112" cy="1"/>
          </a:xfrm>
          <a:prstGeom prst="line">
            <a:avLst/>
          </a:prstGeom>
          <a:ln w="3175">
            <a:solidFill>
              <a:srgbClr val="B9BCBB"/>
            </a:solidFill>
            <a:miter lim="400000"/>
          </a:ln>
          <a:extLst>
            <a:ext uri="{C572A759-6A51-4108-AA02-DFA0A04FC94B}">
              <ma14:wrappingTextBoxFlag xmlns:lc="http://schemas.openxmlformats.org/drawingml/2006/lockedCanvas" xmlns:ma14="http://schemas.microsoft.com/office/mac/drawingml/2011/main" xmlns="" val="1"/>
            </a:ext>
          </a:extLst>
        </p:spPr>
        <p:txBody>
          <a:bodyPr lIns="38100" tIns="38100" rIns="38100" bIns="38100" anchor="ctr"/>
          <a:lstStyle>
            <a:lvl1pPr marL="0" marR="0" indent="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pPr algn="ctr">
              <a:lnSpc>
                <a:spcPct val="100000"/>
              </a:lnSpc>
              <a:defRPr sz="38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6" name="Google Shape;172;p2">
            <a:extLst>
              <a:ext uri="{FF2B5EF4-FFF2-40B4-BE49-F238E27FC236}">
                <a16:creationId xmlns:a16="http://schemas.microsoft.com/office/drawing/2014/main" id="{134C7632-E2F3-4B44-8A5F-FD65673E25AD}"/>
              </a:ext>
            </a:extLst>
          </p:cNvPr>
          <p:cNvSpPr txBox="1"/>
          <p:nvPr/>
        </p:nvSpPr>
        <p:spPr>
          <a:xfrm>
            <a:off x="1089339" y="548144"/>
            <a:ext cx="5937104" cy="100638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6600" b="1">
                <a:solidFill>
                  <a:schemeClr val="tx1">
                    <a:lumMod val="75000"/>
                    <a:lumOff val="25000"/>
                  </a:schemeClr>
                </a:solidFill>
                <a:latin typeface="Open Sans"/>
                <a:ea typeface="Open Sans"/>
                <a:cs typeface="Open Sans"/>
              </a:rPr>
              <a:t>Objectives</a:t>
            </a:r>
          </a:p>
        </p:txBody>
      </p:sp>
      <p:sp>
        <p:nvSpPr>
          <p:cNvPr id="22" name="Egestas">
            <a:extLst>
              <a:ext uri="{FF2B5EF4-FFF2-40B4-BE49-F238E27FC236}">
                <a16:creationId xmlns:a16="http://schemas.microsoft.com/office/drawing/2014/main" id="{0F0B648E-5066-4B32-94C8-12FDCBF9D1B6}"/>
              </a:ext>
            </a:extLst>
          </p:cNvPr>
          <p:cNvSpPr txBox="1">
            <a:spLocks noGrp="1"/>
          </p:cNvSpPr>
          <p:nvPr/>
        </p:nvSpPr>
        <p:spPr>
          <a:xfrm>
            <a:off x="868420" y="2905073"/>
            <a:ext cx="2611448" cy="1414520"/>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1600" b="0" i="0" u="none" strike="noStrike" cap="none" spc="31" baseline="0">
                <a:ln>
                  <a:noFill/>
                </a:ln>
                <a:solidFill>
                  <a:srgbClr val="5D6168"/>
                </a:solidFill>
                <a:uFillTx/>
                <a:latin typeface="+mn-lt"/>
                <a:ea typeface="+mn-ea"/>
                <a:cs typeface="+mn-cs"/>
                <a:sym typeface="Avenir Next Medium"/>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lang="en-US" sz="2400" b="1">
                <a:latin typeface="Open Sans"/>
              </a:rPr>
              <a:t>Identify top nutrients to support your wellbeing</a:t>
            </a:r>
          </a:p>
        </p:txBody>
      </p:sp>
      <p:sp>
        <p:nvSpPr>
          <p:cNvPr id="23" name="Aenean bibendum sed consectetur.">
            <a:extLst>
              <a:ext uri="{FF2B5EF4-FFF2-40B4-BE49-F238E27FC236}">
                <a16:creationId xmlns:a16="http://schemas.microsoft.com/office/drawing/2014/main" id="{5934EEA2-7C57-4394-82C5-437D2B3A8AAD}"/>
              </a:ext>
            </a:extLst>
          </p:cNvPr>
          <p:cNvSpPr txBox="1">
            <a:spLocks noGrp="1"/>
          </p:cNvSpPr>
          <p:nvPr/>
        </p:nvSpPr>
        <p:spPr>
          <a:xfrm>
            <a:off x="1048109" y="5179618"/>
            <a:ext cx="7795528" cy="637755"/>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l" defTabSz="584200" latinLnBrk="0">
              <a:lnSpc>
                <a:spcPct val="120000"/>
              </a:lnSpc>
              <a:spcBef>
                <a:spcPts val="0"/>
              </a:spcBef>
              <a:spcAft>
                <a:spcPts val="0"/>
              </a:spcAft>
              <a:buClrTx/>
              <a:buSzTx/>
              <a:buFontTx/>
              <a:buNone/>
              <a:tabLst/>
              <a:defRPr sz="14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endParaRPr lang="en-US">
              <a:solidFill>
                <a:schemeClr val="tx2"/>
              </a:solidFill>
              <a:latin typeface="Open Sans"/>
              <a:cs typeface="Calibri"/>
            </a:endParaRPr>
          </a:p>
        </p:txBody>
      </p:sp>
      <p:sp>
        <p:nvSpPr>
          <p:cNvPr id="25" name="Magna Aenean">
            <a:extLst>
              <a:ext uri="{FF2B5EF4-FFF2-40B4-BE49-F238E27FC236}">
                <a16:creationId xmlns:a16="http://schemas.microsoft.com/office/drawing/2014/main" id="{65C4E449-4794-464D-A791-4DEC98F27C92}"/>
              </a:ext>
            </a:extLst>
          </p:cNvPr>
          <p:cNvSpPr txBox="1">
            <a:spLocks noGrp="1"/>
          </p:cNvSpPr>
          <p:nvPr/>
        </p:nvSpPr>
        <p:spPr>
          <a:xfrm>
            <a:off x="3927423" y="2792960"/>
            <a:ext cx="2893101" cy="1830739"/>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1600" b="0" i="0" u="none" strike="noStrike" cap="none" spc="31" baseline="0">
                <a:ln>
                  <a:noFill/>
                </a:ln>
                <a:solidFill>
                  <a:srgbClr val="5D6168"/>
                </a:solidFill>
                <a:uFillTx/>
                <a:latin typeface="+mn-lt"/>
                <a:ea typeface="+mn-ea"/>
                <a:cs typeface="+mn-cs"/>
                <a:sym typeface="Avenir Next Medium"/>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lang="en-US" sz="2400" b="1">
                <a:latin typeface="Open Sans"/>
              </a:rPr>
              <a:t>Discover nutrient-rich foods</a:t>
            </a:r>
          </a:p>
          <a:p>
            <a:endParaRPr lang="en-US" b="1">
              <a:latin typeface="Open Sans"/>
            </a:endParaRPr>
          </a:p>
        </p:txBody>
      </p:sp>
      <p:sp>
        <p:nvSpPr>
          <p:cNvPr id="28" name="Sem Amet">
            <a:extLst>
              <a:ext uri="{FF2B5EF4-FFF2-40B4-BE49-F238E27FC236}">
                <a16:creationId xmlns:a16="http://schemas.microsoft.com/office/drawing/2014/main" id="{9893D49F-5898-42F8-9A9D-CA599FFC105D}"/>
              </a:ext>
            </a:extLst>
          </p:cNvPr>
          <p:cNvSpPr txBox="1">
            <a:spLocks noGrp="1"/>
          </p:cNvSpPr>
          <p:nvPr/>
        </p:nvSpPr>
        <p:spPr>
          <a:xfrm>
            <a:off x="7167371" y="2807657"/>
            <a:ext cx="2721380" cy="1831452"/>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lstStyle>
            <a:lvl1pPr marL="0" marR="0" indent="0" algn="ctr" defTabSz="584200" latinLnBrk="0">
              <a:lnSpc>
                <a:spcPct val="100000"/>
              </a:lnSpc>
              <a:spcBef>
                <a:spcPts val="0"/>
              </a:spcBef>
              <a:spcAft>
                <a:spcPts val="0"/>
              </a:spcAft>
              <a:buClrTx/>
              <a:buSzTx/>
              <a:buFontTx/>
              <a:buNone/>
              <a:tabLst/>
              <a:defRPr sz="1600" b="0" i="0" u="none" strike="noStrike" cap="none" spc="31" baseline="0">
                <a:ln>
                  <a:noFill/>
                </a:ln>
                <a:solidFill>
                  <a:srgbClr val="5D6168"/>
                </a:solidFill>
                <a:uFillTx/>
                <a:latin typeface="+mn-lt"/>
                <a:ea typeface="+mn-ea"/>
                <a:cs typeface="+mn-cs"/>
                <a:sym typeface="Avenir Next Medium"/>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lang="en-US" sz="2400" b="1">
                <a:latin typeface="Open Sans"/>
              </a:rPr>
              <a:t>Determine how to add these foods to your nutrition </a:t>
            </a:r>
          </a:p>
          <a:p>
            <a:endParaRPr b="1">
              <a:latin typeface="Open Sans"/>
            </a:endParaRPr>
          </a:p>
        </p:txBody>
      </p:sp>
      <p:grpSp>
        <p:nvGrpSpPr>
          <p:cNvPr id="16" name="Google Shape;109;p14"/>
          <p:cNvGrpSpPr/>
          <p:nvPr/>
        </p:nvGrpSpPr>
        <p:grpSpPr>
          <a:xfrm>
            <a:off x="9888751" y="6326145"/>
            <a:ext cx="1681553" cy="307043"/>
            <a:chOff x="5200907" y="9436905"/>
            <a:chExt cx="2072078" cy="378351"/>
          </a:xfrm>
        </p:grpSpPr>
        <p:pic>
          <p:nvPicPr>
            <p:cNvPr id="17"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8"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FB42BE0-411B-4D2A-9E15-CC616C9B9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42" y="-926314"/>
            <a:ext cx="13050295" cy="8710140"/>
          </a:xfrm>
          <a:prstGeom prst="rect">
            <a:avLst/>
          </a:prstGeom>
        </p:spPr>
      </p:pic>
      <p:sp>
        <p:nvSpPr>
          <p:cNvPr id="4" name="Rectangle 3"/>
          <p:cNvSpPr/>
          <p:nvPr/>
        </p:nvSpPr>
        <p:spPr>
          <a:xfrm>
            <a:off x="-152400" y="-205740"/>
            <a:ext cx="9052560" cy="8214360"/>
          </a:xfrm>
          <a:prstGeom prst="rect">
            <a:avLst/>
          </a:prstGeom>
          <a:gradFill>
            <a:gsLst>
              <a:gs pos="0">
                <a:schemeClr val="bg1"/>
              </a:gs>
              <a:gs pos="50000">
                <a:schemeClr val="bg1">
                  <a:alpha val="8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0C9FAD-6580-4D7D-9239-2A16E37133F3}"/>
              </a:ext>
            </a:extLst>
          </p:cNvPr>
          <p:cNvSpPr txBox="1"/>
          <p:nvPr/>
        </p:nvSpPr>
        <p:spPr>
          <a:xfrm>
            <a:off x="1102423" y="1235712"/>
            <a:ext cx="687576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800" b="1">
                <a:solidFill>
                  <a:schemeClr val="tx2"/>
                </a:solidFill>
                <a:latin typeface="Open Sans"/>
                <a:ea typeface="Open Sans"/>
                <a:cs typeface="Open Sans"/>
              </a:rPr>
              <a:t>Essential organic compounds</a:t>
            </a:r>
          </a:p>
          <a:p>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Found naturally in food and not produced in the body (except Vitamin D)</a:t>
            </a:r>
          </a:p>
          <a:p>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Boost the immune system</a:t>
            </a:r>
          </a:p>
          <a:p>
            <a:pPr marL="285750" indent="-285750">
              <a:buFont typeface="Arial" panose="020B0604020202020204" pitchFamily="34" charset="0"/>
              <a:buChar char="•"/>
            </a:pPr>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Supports cells and organs to function properly</a:t>
            </a:r>
          </a:p>
          <a:p>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Water and fat-soluble vitamins</a:t>
            </a:r>
          </a:p>
          <a:p>
            <a:pPr marL="285750" indent="-285750">
              <a:buFont typeface="Arial" panose="020B0604020202020204" pitchFamily="34" charset="0"/>
              <a:buChar char="•"/>
            </a:pPr>
            <a:endParaRPr lang="en-US">
              <a:solidFill>
                <a:schemeClr val="tx2"/>
              </a:solidFill>
            </a:endParaRPr>
          </a:p>
        </p:txBody>
      </p:sp>
      <p:sp>
        <p:nvSpPr>
          <p:cNvPr id="5" name="Google Shape;172;p2">
            <a:extLst>
              <a:ext uri="{FF2B5EF4-FFF2-40B4-BE49-F238E27FC236}">
                <a16:creationId xmlns:a16="http://schemas.microsoft.com/office/drawing/2014/main" id="{485803F5-C725-4EF8-948A-DC9115A59C55}"/>
              </a:ext>
            </a:extLst>
          </p:cNvPr>
          <p:cNvSpPr txBox="1"/>
          <p:nvPr/>
        </p:nvSpPr>
        <p:spPr>
          <a:xfrm>
            <a:off x="717155" y="242545"/>
            <a:ext cx="5937104" cy="139418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6600" b="1">
                <a:solidFill>
                  <a:schemeClr val="accent2"/>
                </a:solidFill>
                <a:latin typeface="Open Sans"/>
                <a:ea typeface="Open Sans"/>
                <a:cs typeface="Open Sans"/>
              </a:rPr>
              <a:t>Vitamins</a:t>
            </a:r>
          </a:p>
          <a:p>
            <a:pPr marL="0" marR="0" lvl="0" indent="0" algn="l" rtl="0">
              <a:lnSpc>
                <a:spcPct val="90000"/>
              </a:lnSpc>
              <a:spcBef>
                <a:spcPts val="0"/>
              </a:spcBef>
              <a:spcAft>
                <a:spcPts val="0"/>
              </a:spcAft>
              <a:buNone/>
            </a:pPr>
            <a:endParaRPr lang="en-US" sz="2800" b="1">
              <a:solidFill>
                <a:schemeClr val="tx1">
                  <a:lumMod val="75000"/>
                  <a:lumOff val="25000"/>
                </a:schemeClr>
              </a:solidFill>
              <a:latin typeface="Open Sans"/>
              <a:ea typeface="Open Sans"/>
              <a:cs typeface="Open Sans"/>
            </a:endParaRPr>
          </a:p>
        </p:txBody>
      </p:sp>
      <p:grpSp>
        <p:nvGrpSpPr>
          <p:cNvPr id="6" name="Google Shape;109;p14"/>
          <p:cNvGrpSpPr/>
          <p:nvPr/>
        </p:nvGrpSpPr>
        <p:grpSpPr>
          <a:xfrm>
            <a:off x="9888751" y="6326145"/>
            <a:ext cx="1681553" cy="307043"/>
            <a:chOff x="5200907" y="9436905"/>
            <a:chExt cx="2072078" cy="378351"/>
          </a:xfrm>
        </p:grpSpPr>
        <p:pic>
          <p:nvPicPr>
            <p:cNvPr id="7"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8"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09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7;p23">
            <a:extLst>
              <a:ext uri="{FF2B5EF4-FFF2-40B4-BE49-F238E27FC236}">
                <a16:creationId xmlns:a16="http://schemas.microsoft.com/office/drawing/2014/main" id="{1A7A54AB-44C9-4C92-BA35-4C69B0AE0FF3}"/>
              </a:ext>
            </a:extLst>
          </p:cNvPr>
          <p:cNvSpPr/>
          <p:nvPr/>
        </p:nvSpPr>
        <p:spPr>
          <a:xfrm rot="5400000">
            <a:off x="8268471" y="-368140"/>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PT Sans"/>
              <a:ea typeface="PT Sans"/>
              <a:cs typeface="PT Sans"/>
              <a:sym typeface="PT Sans"/>
            </a:endParaRPr>
          </a:p>
        </p:txBody>
      </p:sp>
      <p:sp>
        <p:nvSpPr>
          <p:cNvPr id="10" name="Google Shape;450;p23">
            <a:extLst>
              <a:ext uri="{FF2B5EF4-FFF2-40B4-BE49-F238E27FC236}">
                <a16:creationId xmlns:a16="http://schemas.microsoft.com/office/drawing/2014/main" id="{A05D6AFF-FF80-4B61-9D56-C3DA4D6D8BDD}"/>
              </a:ext>
            </a:extLst>
          </p:cNvPr>
          <p:cNvSpPr/>
          <p:nvPr/>
        </p:nvSpPr>
        <p:spPr>
          <a:xfrm>
            <a:off x="10657047" y="763770"/>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01</a:t>
            </a:r>
            <a:endParaRPr/>
          </a:p>
        </p:txBody>
      </p:sp>
      <p:sp>
        <p:nvSpPr>
          <p:cNvPr id="11" name="Google Shape;451;p23">
            <a:extLst>
              <a:ext uri="{FF2B5EF4-FFF2-40B4-BE49-F238E27FC236}">
                <a16:creationId xmlns:a16="http://schemas.microsoft.com/office/drawing/2014/main" id="{8B096DC4-8B62-4993-9B29-49F1E74F470F}"/>
              </a:ext>
            </a:extLst>
          </p:cNvPr>
          <p:cNvSpPr/>
          <p:nvPr/>
        </p:nvSpPr>
        <p:spPr>
          <a:xfrm rot="5400000">
            <a:off x="8268472" y="1355252"/>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PT Sans"/>
              <a:ea typeface="PT Sans"/>
              <a:cs typeface="PT Sans"/>
              <a:sym typeface="PT Sans"/>
            </a:endParaRPr>
          </a:p>
        </p:txBody>
      </p:sp>
      <p:sp>
        <p:nvSpPr>
          <p:cNvPr id="14" name="Google Shape;454;p23">
            <a:extLst>
              <a:ext uri="{FF2B5EF4-FFF2-40B4-BE49-F238E27FC236}">
                <a16:creationId xmlns:a16="http://schemas.microsoft.com/office/drawing/2014/main" id="{38F1E350-A8DF-4965-AD58-744E92DB3D7F}"/>
              </a:ext>
            </a:extLst>
          </p:cNvPr>
          <p:cNvSpPr/>
          <p:nvPr/>
        </p:nvSpPr>
        <p:spPr>
          <a:xfrm>
            <a:off x="10657048" y="2487162"/>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02</a:t>
            </a:r>
            <a:endParaRPr/>
          </a:p>
        </p:txBody>
      </p:sp>
      <p:sp>
        <p:nvSpPr>
          <p:cNvPr id="15" name="Google Shape;455;p23">
            <a:extLst>
              <a:ext uri="{FF2B5EF4-FFF2-40B4-BE49-F238E27FC236}">
                <a16:creationId xmlns:a16="http://schemas.microsoft.com/office/drawing/2014/main" id="{40377382-9B9A-4293-8244-0E02E2099337}"/>
              </a:ext>
            </a:extLst>
          </p:cNvPr>
          <p:cNvSpPr/>
          <p:nvPr/>
        </p:nvSpPr>
        <p:spPr>
          <a:xfrm rot="5400000">
            <a:off x="8410196" y="3224713"/>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Open Sans"/>
              <a:ea typeface="PT Sans"/>
              <a:cs typeface="PT Sans"/>
              <a:sym typeface="PT Sans"/>
            </a:endParaRPr>
          </a:p>
        </p:txBody>
      </p:sp>
      <p:sp>
        <p:nvSpPr>
          <p:cNvPr id="18" name="Google Shape;458;p23">
            <a:extLst>
              <a:ext uri="{FF2B5EF4-FFF2-40B4-BE49-F238E27FC236}">
                <a16:creationId xmlns:a16="http://schemas.microsoft.com/office/drawing/2014/main" id="{46AD9ABF-2BCF-436E-A27C-E7CA92F12238}"/>
              </a:ext>
            </a:extLst>
          </p:cNvPr>
          <p:cNvSpPr/>
          <p:nvPr/>
        </p:nvSpPr>
        <p:spPr>
          <a:xfrm>
            <a:off x="10657048" y="4348712"/>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03</a:t>
            </a:r>
            <a:endParaRPr/>
          </a:p>
        </p:txBody>
      </p:sp>
      <p:sp>
        <p:nvSpPr>
          <p:cNvPr id="19" name="Google Shape;444;p23">
            <a:extLst>
              <a:ext uri="{FF2B5EF4-FFF2-40B4-BE49-F238E27FC236}">
                <a16:creationId xmlns:a16="http://schemas.microsoft.com/office/drawing/2014/main" id="{E4AA0726-B4A5-4034-9E66-0A4DE559B395}"/>
              </a:ext>
            </a:extLst>
          </p:cNvPr>
          <p:cNvSpPr txBox="1"/>
          <p:nvPr/>
        </p:nvSpPr>
        <p:spPr>
          <a:xfrm>
            <a:off x="866455" y="350241"/>
            <a:ext cx="5057500" cy="101562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000" b="1">
                <a:solidFill>
                  <a:schemeClr val="tx1">
                    <a:lumMod val="75000"/>
                    <a:lumOff val="25000"/>
                  </a:schemeClr>
                </a:solidFill>
                <a:latin typeface="Open Sans"/>
                <a:ea typeface="Roboto"/>
                <a:cs typeface="Roboto"/>
              </a:rPr>
              <a:t>Vitamins</a:t>
            </a:r>
          </a:p>
        </p:txBody>
      </p:sp>
      <p:sp>
        <p:nvSpPr>
          <p:cNvPr id="20" name="Google Shape;448;p23">
            <a:extLst>
              <a:ext uri="{FF2B5EF4-FFF2-40B4-BE49-F238E27FC236}">
                <a16:creationId xmlns:a16="http://schemas.microsoft.com/office/drawing/2014/main" id="{28523EEF-4B8B-49A0-A8E0-32EA51F9F592}"/>
              </a:ext>
            </a:extLst>
          </p:cNvPr>
          <p:cNvSpPr/>
          <p:nvPr/>
        </p:nvSpPr>
        <p:spPr>
          <a:xfrm>
            <a:off x="7731555" y="1617752"/>
            <a:ext cx="2410882" cy="2872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latin typeface="Open Sans"/>
              </a:rPr>
              <a:t>Vitamin B12</a:t>
            </a:r>
            <a:endParaRPr sz="2800" b="1">
              <a:latin typeface="Open Sans"/>
            </a:endParaRPr>
          </a:p>
        </p:txBody>
      </p:sp>
      <p:sp>
        <p:nvSpPr>
          <p:cNvPr id="21" name="Google Shape;452;p23">
            <a:extLst>
              <a:ext uri="{FF2B5EF4-FFF2-40B4-BE49-F238E27FC236}">
                <a16:creationId xmlns:a16="http://schemas.microsoft.com/office/drawing/2014/main" id="{5F8B2F90-1638-4B70-880D-C8D0922AA150}"/>
              </a:ext>
            </a:extLst>
          </p:cNvPr>
          <p:cNvSpPr/>
          <p:nvPr/>
        </p:nvSpPr>
        <p:spPr>
          <a:xfrm>
            <a:off x="7731555" y="3155660"/>
            <a:ext cx="1958745" cy="38391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solidFill>
                  <a:srgbClr val="262626"/>
                </a:solidFill>
                <a:latin typeface="Open Sans"/>
                <a:sym typeface="Roboto"/>
              </a:rPr>
              <a:t>Vitamin D</a:t>
            </a:r>
            <a:endParaRPr sz="2800">
              <a:latin typeface="Open Sans"/>
            </a:endParaRPr>
          </a:p>
        </p:txBody>
      </p:sp>
      <p:sp>
        <p:nvSpPr>
          <p:cNvPr id="22" name="Google Shape;456;p23">
            <a:extLst>
              <a:ext uri="{FF2B5EF4-FFF2-40B4-BE49-F238E27FC236}">
                <a16:creationId xmlns:a16="http://schemas.microsoft.com/office/drawing/2014/main" id="{D5BE7C43-6F89-4C04-8BBB-DF0058F01D01}"/>
              </a:ext>
            </a:extLst>
          </p:cNvPr>
          <p:cNvSpPr/>
          <p:nvPr/>
        </p:nvSpPr>
        <p:spPr>
          <a:xfrm>
            <a:off x="7731555" y="5017209"/>
            <a:ext cx="2395994" cy="3592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solidFill>
                  <a:srgbClr val="262626"/>
                </a:solidFill>
                <a:latin typeface="Open Sans"/>
                <a:sym typeface="Roboto"/>
              </a:rPr>
              <a:t>Vitamin A</a:t>
            </a:r>
            <a:endParaRPr sz="2800">
              <a:latin typeface="Open Sans"/>
            </a:endParaRPr>
          </a:p>
        </p:txBody>
      </p:sp>
      <p:grpSp>
        <p:nvGrpSpPr>
          <p:cNvPr id="23" name="Google Shape;109;p14"/>
          <p:cNvGrpSpPr/>
          <p:nvPr/>
        </p:nvGrpSpPr>
        <p:grpSpPr>
          <a:xfrm>
            <a:off x="9888751" y="6326145"/>
            <a:ext cx="1681553" cy="307043"/>
            <a:chOff x="5200907" y="9436905"/>
            <a:chExt cx="2072078" cy="378351"/>
          </a:xfrm>
        </p:grpSpPr>
        <p:pic>
          <p:nvPicPr>
            <p:cNvPr id="24"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25"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Placeholder 13">
            <a:extLst>
              <a:ext uri="{FF2B5EF4-FFF2-40B4-BE49-F238E27FC236}">
                <a16:creationId xmlns:a16="http://schemas.microsoft.com/office/drawing/2014/main" id="{265AC764-F8F9-4681-BD9F-0D4DA7BDED1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885" r="5885"/>
          <a:stretch/>
        </p:blipFill>
        <p:spPr>
          <a:xfrm>
            <a:off x="461229" y="1261071"/>
            <a:ext cx="6172200" cy="5246688"/>
          </a:xfrm>
          <a:prstGeom prst="rect">
            <a:avLst/>
          </a:prstGeom>
        </p:spPr>
      </p:pic>
      <p:sp>
        <p:nvSpPr>
          <p:cNvPr id="2" name="TextBox 1">
            <a:extLst>
              <a:ext uri="{FF2B5EF4-FFF2-40B4-BE49-F238E27FC236}">
                <a16:creationId xmlns:a16="http://schemas.microsoft.com/office/drawing/2014/main" id="{F6031539-A173-448C-B694-C33B42F1EB3D}"/>
              </a:ext>
            </a:extLst>
          </p:cNvPr>
          <p:cNvSpPr txBox="1"/>
          <p:nvPr/>
        </p:nvSpPr>
        <p:spPr>
          <a:xfrm>
            <a:off x="461229" y="6507759"/>
            <a:ext cx="6172200" cy="230832"/>
          </a:xfrm>
          <a:prstGeom prst="rect">
            <a:avLst/>
          </a:prstGeom>
          <a:noFill/>
        </p:spPr>
        <p:txBody>
          <a:bodyPr wrap="square" rtlCol="0">
            <a:spAutoFit/>
          </a:bodyPr>
          <a:lstStyle/>
          <a:p>
            <a:r>
              <a:rPr lang="en-US" sz="900">
                <a:hlinkClick r:id="rId7" tooltip="http://learn.e-limu.org/topic/view/?c=9&amp;t=598"/>
              </a:rPr>
              <a:t>This Photo</a:t>
            </a:r>
            <a:r>
              <a:rPr lang="en-US" sz="900"/>
              <a:t> by Unknown Author is licensed under </a:t>
            </a:r>
            <a:r>
              <a:rPr lang="en-US" sz="900">
                <a:hlinkClick r:id="rId8" tooltip="https://creativecommons.org/licenses/by-nc-nd/3.0/"/>
              </a:rPr>
              <a:t>CC BY-NC-ND</a:t>
            </a:r>
            <a:endParaRPr lang="en-US" sz="900"/>
          </a:p>
        </p:txBody>
      </p:sp>
    </p:spTree>
    <p:extLst>
      <p:ext uri="{BB962C8B-B14F-4D97-AF65-F5344CB8AC3E}">
        <p14:creationId xmlns:p14="http://schemas.microsoft.com/office/powerpoint/2010/main" val="165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FB42BE0-411B-4D2A-9E15-CC616C9B9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2401" y="-205740"/>
            <a:ext cx="13806069" cy="9214050"/>
          </a:xfrm>
          <a:prstGeom prst="rect">
            <a:avLst/>
          </a:prstGeom>
        </p:spPr>
      </p:pic>
      <p:sp>
        <p:nvSpPr>
          <p:cNvPr id="4" name="Rectangle 3"/>
          <p:cNvSpPr/>
          <p:nvPr/>
        </p:nvSpPr>
        <p:spPr>
          <a:xfrm>
            <a:off x="-152401" y="-959395"/>
            <a:ext cx="9209903" cy="8214360"/>
          </a:xfrm>
          <a:prstGeom prst="rect">
            <a:avLst/>
          </a:prstGeom>
          <a:gradFill>
            <a:gsLst>
              <a:gs pos="0">
                <a:schemeClr val="bg1"/>
              </a:gs>
              <a:gs pos="50000">
                <a:schemeClr val="bg1">
                  <a:alpha val="8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E0C9FAD-6580-4D7D-9239-2A16E37133F3}"/>
              </a:ext>
            </a:extLst>
          </p:cNvPr>
          <p:cNvSpPr txBox="1"/>
          <p:nvPr/>
        </p:nvSpPr>
        <p:spPr>
          <a:xfrm>
            <a:off x="717155" y="1555588"/>
            <a:ext cx="593710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800" b="1">
                <a:solidFill>
                  <a:schemeClr val="tx2"/>
                </a:solidFill>
                <a:latin typeface="Open Sans"/>
                <a:ea typeface="Open Sans"/>
                <a:cs typeface="Open Sans"/>
              </a:rPr>
              <a:t>Inorganic elements from water, rocks, and soil</a:t>
            </a:r>
          </a:p>
          <a:p>
            <a:pPr marL="285750" indent="-285750">
              <a:buFont typeface="Arial" panose="020B0604020202020204" pitchFamily="34" charset="0"/>
              <a:buChar char="•"/>
            </a:pPr>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Turn the food we eat into energy</a:t>
            </a:r>
          </a:p>
          <a:p>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Build healthy bones and teeth</a:t>
            </a:r>
          </a:p>
          <a:p>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Boosting immune system</a:t>
            </a:r>
          </a:p>
          <a:p>
            <a:endParaRPr lang="en-US" sz="2800" b="1">
              <a:solidFill>
                <a:schemeClr val="tx2"/>
              </a:solidFill>
              <a:latin typeface="Open Sans"/>
              <a:ea typeface="Open Sans"/>
              <a:cs typeface="Open Sans"/>
            </a:endParaRPr>
          </a:p>
          <a:p>
            <a:pPr marL="285750" indent="-285750">
              <a:buFont typeface="Arial" panose="020B0604020202020204" pitchFamily="34" charset="0"/>
              <a:buChar char="•"/>
            </a:pPr>
            <a:r>
              <a:rPr lang="en-US" sz="2800" b="1">
                <a:solidFill>
                  <a:schemeClr val="tx2"/>
                </a:solidFill>
                <a:latin typeface="Open Sans"/>
                <a:ea typeface="Open Sans"/>
                <a:cs typeface="Open Sans"/>
              </a:rPr>
              <a:t>Supports nerves, muscles, heart and neuron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838"/>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A3838"/>
                </a:solidFill>
                <a:effectLst/>
                <a:uLnTx/>
                <a:uFillTx/>
                <a:latin typeface="Calibri" panose="020F0502020204030204"/>
                <a:ea typeface="+mn-lt"/>
                <a:cs typeface="Calibri" panose="020F0502020204030204"/>
              </a:rPr>
              <a:t>.</a:t>
            </a:r>
            <a:endParaRPr kumimoji="0" lang="en-US" sz="1800" b="0" i="0" u="none" strike="noStrike" kern="1200" cap="none" spc="0" normalizeH="0" baseline="0" noProof="0">
              <a:ln>
                <a:noFill/>
              </a:ln>
              <a:solidFill>
                <a:srgbClr val="3A3838"/>
              </a:solidFill>
              <a:effectLst/>
              <a:uLnTx/>
              <a:uFillTx/>
              <a:latin typeface="Calibri" panose="020F0502020204030204"/>
              <a:ea typeface="+mn-ea"/>
              <a:cs typeface="+mn-cs"/>
            </a:endParaRPr>
          </a:p>
        </p:txBody>
      </p:sp>
      <p:sp>
        <p:nvSpPr>
          <p:cNvPr id="5" name="Google Shape;172;p2">
            <a:extLst>
              <a:ext uri="{FF2B5EF4-FFF2-40B4-BE49-F238E27FC236}">
                <a16:creationId xmlns:a16="http://schemas.microsoft.com/office/drawing/2014/main" id="{485803F5-C725-4EF8-948A-DC9115A59C55}"/>
              </a:ext>
            </a:extLst>
          </p:cNvPr>
          <p:cNvSpPr txBox="1"/>
          <p:nvPr/>
        </p:nvSpPr>
        <p:spPr>
          <a:xfrm>
            <a:off x="930572" y="632299"/>
            <a:ext cx="5937104" cy="92328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9A15E"/>
                </a:solidFill>
                <a:effectLst/>
                <a:uLnTx/>
                <a:uFillTx/>
                <a:latin typeface="Open Sans"/>
                <a:ea typeface="Open Sans"/>
                <a:cs typeface="Open Sans"/>
                <a:sym typeface="Arial"/>
              </a:rPr>
              <a:t>Minerals</a:t>
            </a:r>
          </a:p>
        </p:txBody>
      </p:sp>
      <p:grpSp>
        <p:nvGrpSpPr>
          <p:cNvPr id="6" name="Google Shape;109;p14"/>
          <p:cNvGrpSpPr/>
          <p:nvPr/>
        </p:nvGrpSpPr>
        <p:grpSpPr>
          <a:xfrm>
            <a:off x="9888751" y="6326145"/>
            <a:ext cx="1681553" cy="307043"/>
            <a:chOff x="5200907" y="9436905"/>
            <a:chExt cx="2072078" cy="378351"/>
          </a:xfrm>
        </p:grpSpPr>
        <p:pic>
          <p:nvPicPr>
            <p:cNvPr id="7"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8"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7;p23">
            <a:extLst>
              <a:ext uri="{FF2B5EF4-FFF2-40B4-BE49-F238E27FC236}">
                <a16:creationId xmlns:a16="http://schemas.microsoft.com/office/drawing/2014/main" id="{1A7A54AB-44C9-4C92-BA35-4C69B0AE0FF3}"/>
              </a:ext>
            </a:extLst>
          </p:cNvPr>
          <p:cNvSpPr/>
          <p:nvPr/>
        </p:nvSpPr>
        <p:spPr>
          <a:xfrm rot="5400000">
            <a:off x="8268471" y="-368140"/>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PT Sans"/>
              <a:ea typeface="PT Sans"/>
              <a:cs typeface="PT Sans"/>
              <a:sym typeface="PT Sans"/>
            </a:endParaRPr>
          </a:p>
        </p:txBody>
      </p:sp>
      <p:sp>
        <p:nvSpPr>
          <p:cNvPr id="10" name="Google Shape;450;p23">
            <a:extLst>
              <a:ext uri="{FF2B5EF4-FFF2-40B4-BE49-F238E27FC236}">
                <a16:creationId xmlns:a16="http://schemas.microsoft.com/office/drawing/2014/main" id="{A05D6AFF-FF80-4B61-9D56-C3DA4D6D8BDD}"/>
              </a:ext>
            </a:extLst>
          </p:cNvPr>
          <p:cNvSpPr/>
          <p:nvPr/>
        </p:nvSpPr>
        <p:spPr>
          <a:xfrm>
            <a:off x="10657047" y="763770"/>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01</a:t>
            </a:r>
            <a:endParaRPr/>
          </a:p>
        </p:txBody>
      </p:sp>
      <p:sp>
        <p:nvSpPr>
          <p:cNvPr id="11" name="Google Shape;451;p23">
            <a:extLst>
              <a:ext uri="{FF2B5EF4-FFF2-40B4-BE49-F238E27FC236}">
                <a16:creationId xmlns:a16="http://schemas.microsoft.com/office/drawing/2014/main" id="{8B096DC4-8B62-4993-9B29-49F1E74F470F}"/>
              </a:ext>
            </a:extLst>
          </p:cNvPr>
          <p:cNvSpPr/>
          <p:nvPr/>
        </p:nvSpPr>
        <p:spPr>
          <a:xfrm rot="5400000">
            <a:off x="8268472" y="1355252"/>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PT Sans"/>
              <a:ea typeface="PT Sans"/>
              <a:cs typeface="PT Sans"/>
              <a:sym typeface="PT Sans"/>
            </a:endParaRPr>
          </a:p>
        </p:txBody>
      </p:sp>
      <p:sp>
        <p:nvSpPr>
          <p:cNvPr id="14" name="Google Shape;454;p23">
            <a:extLst>
              <a:ext uri="{FF2B5EF4-FFF2-40B4-BE49-F238E27FC236}">
                <a16:creationId xmlns:a16="http://schemas.microsoft.com/office/drawing/2014/main" id="{38F1E350-A8DF-4965-AD58-744E92DB3D7F}"/>
              </a:ext>
            </a:extLst>
          </p:cNvPr>
          <p:cNvSpPr/>
          <p:nvPr/>
        </p:nvSpPr>
        <p:spPr>
          <a:xfrm>
            <a:off x="10657048" y="2487162"/>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02</a:t>
            </a:r>
            <a:endParaRPr/>
          </a:p>
        </p:txBody>
      </p:sp>
      <p:sp>
        <p:nvSpPr>
          <p:cNvPr id="15" name="Google Shape;455;p23">
            <a:extLst>
              <a:ext uri="{FF2B5EF4-FFF2-40B4-BE49-F238E27FC236}">
                <a16:creationId xmlns:a16="http://schemas.microsoft.com/office/drawing/2014/main" id="{40377382-9B9A-4293-8244-0E02E2099337}"/>
              </a:ext>
            </a:extLst>
          </p:cNvPr>
          <p:cNvSpPr/>
          <p:nvPr/>
        </p:nvSpPr>
        <p:spPr>
          <a:xfrm rot="5400000">
            <a:off x="8410196" y="3224713"/>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Open Sans"/>
              <a:ea typeface="PT Sans"/>
              <a:cs typeface="PT Sans"/>
              <a:sym typeface="PT Sans"/>
            </a:endParaRPr>
          </a:p>
        </p:txBody>
      </p:sp>
      <p:sp>
        <p:nvSpPr>
          <p:cNvPr id="18" name="Google Shape;458;p23">
            <a:extLst>
              <a:ext uri="{FF2B5EF4-FFF2-40B4-BE49-F238E27FC236}">
                <a16:creationId xmlns:a16="http://schemas.microsoft.com/office/drawing/2014/main" id="{46AD9ABF-2BCF-436E-A27C-E7CA92F12238}"/>
              </a:ext>
            </a:extLst>
          </p:cNvPr>
          <p:cNvSpPr/>
          <p:nvPr/>
        </p:nvSpPr>
        <p:spPr>
          <a:xfrm>
            <a:off x="10657048" y="4348712"/>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03</a:t>
            </a:r>
            <a:endParaRPr/>
          </a:p>
        </p:txBody>
      </p:sp>
      <p:sp>
        <p:nvSpPr>
          <p:cNvPr id="19" name="Google Shape;444;p23">
            <a:extLst>
              <a:ext uri="{FF2B5EF4-FFF2-40B4-BE49-F238E27FC236}">
                <a16:creationId xmlns:a16="http://schemas.microsoft.com/office/drawing/2014/main" id="{E4AA0726-B4A5-4034-9E66-0A4DE559B395}"/>
              </a:ext>
            </a:extLst>
          </p:cNvPr>
          <p:cNvSpPr txBox="1"/>
          <p:nvPr/>
        </p:nvSpPr>
        <p:spPr>
          <a:xfrm>
            <a:off x="866455" y="350241"/>
            <a:ext cx="5057500" cy="101562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000" b="1">
                <a:solidFill>
                  <a:schemeClr val="tx1">
                    <a:lumMod val="75000"/>
                    <a:lumOff val="25000"/>
                  </a:schemeClr>
                </a:solidFill>
                <a:latin typeface="Open Sans"/>
                <a:ea typeface="Roboto"/>
                <a:cs typeface="Roboto"/>
              </a:rPr>
              <a:t>Minerals</a:t>
            </a:r>
          </a:p>
        </p:txBody>
      </p:sp>
      <p:sp>
        <p:nvSpPr>
          <p:cNvPr id="20" name="Google Shape;448;p23">
            <a:extLst>
              <a:ext uri="{FF2B5EF4-FFF2-40B4-BE49-F238E27FC236}">
                <a16:creationId xmlns:a16="http://schemas.microsoft.com/office/drawing/2014/main" id="{28523EEF-4B8B-49A0-A8E0-32EA51F9F592}"/>
              </a:ext>
            </a:extLst>
          </p:cNvPr>
          <p:cNvSpPr/>
          <p:nvPr/>
        </p:nvSpPr>
        <p:spPr>
          <a:xfrm>
            <a:off x="7947321" y="1481564"/>
            <a:ext cx="1958745" cy="2899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latin typeface="Open Sans"/>
              </a:rPr>
              <a:t>Calcium</a:t>
            </a:r>
            <a:endParaRPr sz="2800" b="1">
              <a:latin typeface="Open Sans"/>
            </a:endParaRPr>
          </a:p>
        </p:txBody>
      </p:sp>
      <p:sp>
        <p:nvSpPr>
          <p:cNvPr id="21" name="Google Shape;452;p23">
            <a:extLst>
              <a:ext uri="{FF2B5EF4-FFF2-40B4-BE49-F238E27FC236}">
                <a16:creationId xmlns:a16="http://schemas.microsoft.com/office/drawing/2014/main" id="{5F8B2F90-1638-4B70-880D-C8D0922AA150}"/>
              </a:ext>
            </a:extLst>
          </p:cNvPr>
          <p:cNvSpPr/>
          <p:nvPr/>
        </p:nvSpPr>
        <p:spPr>
          <a:xfrm>
            <a:off x="7930006" y="3053202"/>
            <a:ext cx="2197543" cy="50065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solidFill>
                  <a:srgbClr val="262626"/>
                </a:solidFill>
                <a:latin typeface="Open Sans"/>
                <a:sym typeface="Roboto"/>
              </a:rPr>
              <a:t>Potassium</a:t>
            </a:r>
            <a:endParaRPr sz="2800">
              <a:latin typeface="Open Sans"/>
            </a:endParaRPr>
          </a:p>
        </p:txBody>
      </p:sp>
      <p:sp>
        <p:nvSpPr>
          <p:cNvPr id="22" name="Google Shape;456;p23">
            <a:extLst>
              <a:ext uri="{FF2B5EF4-FFF2-40B4-BE49-F238E27FC236}">
                <a16:creationId xmlns:a16="http://schemas.microsoft.com/office/drawing/2014/main" id="{D5BE7C43-6F89-4C04-8BBB-DF0058F01D01}"/>
              </a:ext>
            </a:extLst>
          </p:cNvPr>
          <p:cNvSpPr/>
          <p:nvPr/>
        </p:nvSpPr>
        <p:spPr>
          <a:xfrm>
            <a:off x="7731555" y="5017209"/>
            <a:ext cx="2395994" cy="3592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2800" b="1">
                <a:solidFill>
                  <a:srgbClr val="262626"/>
                </a:solidFill>
                <a:latin typeface="Open Sans"/>
                <a:sym typeface="Roboto"/>
              </a:rPr>
              <a:t>Magnesium</a:t>
            </a:r>
            <a:endParaRPr sz="2800">
              <a:latin typeface="Open Sans"/>
            </a:endParaRPr>
          </a:p>
        </p:txBody>
      </p:sp>
      <p:grpSp>
        <p:nvGrpSpPr>
          <p:cNvPr id="23" name="Google Shape;109;p14"/>
          <p:cNvGrpSpPr/>
          <p:nvPr/>
        </p:nvGrpSpPr>
        <p:grpSpPr>
          <a:xfrm>
            <a:off x="9888751" y="6326145"/>
            <a:ext cx="1681553" cy="307043"/>
            <a:chOff x="5200907" y="9436905"/>
            <a:chExt cx="2072078" cy="378351"/>
          </a:xfrm>
        </p:grpSpPr>
        <p:pic>
          <p:nvPicPr>
            <p:cNvPr id="24"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25"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738" y="6003510"/>
            <a:ext cx="426834" cy="6119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Placeholder 13" descr="Parent and child planting">
            <a:extLst>
              <a:ext uri="{FF2B5EF4-FFF2-40B4-BE49-F238E27FC236}">
                <a16:creationId xmlns:a16="http://schemas.microsoft.com/office/drawing/2014/main" id="{265AC764-F8F9-4681-BD9F-0D4DA7BDED1B}"/>
              </a:ext>
            </a:extLst>
          </p:cNvPr>
          <p:cNvPicPr>
            <a:picLocks noChangeAspect="1"/>
          </p:cNvPicPr>
          <p:nvPr/>
        </p:nvPicPr>
        <p:blipFill>
          <a:blip r:embed="rId6">
            <a:extLst>
              <a:ext uri="{28A0092B-C50C-407E-A947-70E740481C1C}">
                <a14:useLocalDpi xmlns:a14="http://schemas.microsoft.com/office/drawing/2010/main" val="0"/>
              </a:ext>
            </a:extLst>
          </a:blip>
          <a:srcRect l="10784" r="10784"/>
          <a:stretch>
            <a:fillRect/>
          </a:stretch>
        </p:blipFill>
        <p:spPr>
          <a:xfrm>
            <a:off x="461229" y="1261071"/>
            <a:ext cx="6172200" cy="5246688"/>
          </a:xfrm>
          <a:prstGeom prst="rect">
            <a:avLst/>
          </a:prstGeom>
        </p:spPr>
      </p:pic>
    </p:spTree>
    <p:extLst>
      <p:ext uri="{BB962C8B-B14F-4D97-AF65-F5344CB8AC3E}">
        <p14:creationId xmlns:p14="http://schemas.microsoft.com/office/powerpoint/2010/main" val="416108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theme/theme1.xml><?xml version="1.0" encoding="utf-8"?>
<a:theme xmlns:a="http://schemas.openxmlformats.org/drawingml/2006/main" name="office theme">
  <a:themeElements>
    <a:clrScheme name="Custom 3">
      <a:dk1>
        <a:srgbClr val="595959"/>
      </a:dk1>
      <a:lt1>
        <a:sysClr val="window" lastClr="FFFFFF"/>
      </a:lt1>
      <a:dk2>
        <a:srgbClr val="3A3838"/>
      </a:dk2>
      <a:lt2>
        <a:srgbClr val="E7E6E6"/>
      </a:lt2>
      <a:accent1>
        <a:srgbClr val="14BD54"/>
      </a:accent1>
      <a:accent2>
        <a:srgbClr val="09A15E"/>
      </a:accent2>
      <a:accent3>
        <a:srgbClr val="008066"/>
      </a:accent3>
      <a:accent4>
        <a:srgbClr val="A5A5A5"/>
      </a:accent4>
      <a:accent5>
        <a:srgbClr val="BFBFBF"/>
      </a:accent5>
      <a:accent6>
        <a:srgbClr val="BFBFBF"/>
      </a:accent6>
      <a:hlink>
        <a:srgbClr val="14BD54"/>
      </a:hlink>
      <a:folHlink>
        <a:srgbClr val="14BD5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View xmlns="bd59869c-8c19-4d89-ad34-dc7b09787b4b">
      <Url xsi:nil="true"/>
      <Description xsi:nil="true"/>
    </Document_x0020_View>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7FCD39F41A1D4D83FCFCD657F48F12" ma:contentTypeVersion="14" ma:contentTypeDescription="Create a new document." ma:contentTypeScope="" ma:versionID="898cab2262bb5e6fba77ced26411b8f9">
  <xsd:schema xmlns:xsd="http://www.w3.org/2001/XMLSchema" xmlns:xs="http://www.w3.org/2001/XMLSchema" xmlns:p="http://schemas.microsoft.com/office/2006/metadata/properties" xmlns:ns2="bd59869c-8c19-4d89-ad34-dc7b09787b4b" xmlns:ns3="2a5d7c57-f217-4c91-a592-825cc7a3238f" targetNamespace="http://schemas.microsoft.com/office/2006/metadata/properties" ma:root="true" ma:fieldsID="f9a9b796c9129d63b0e3b5df8733248c" ns2:_="" ns3:_="">
    <xsd:import namespace="bd59869c-8c19-4d89-ad34-dc7b09787b4b"/>
    <xsd:import namespace="2a5d7c57-f217-4c91-a592-825cc7a323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Details" minOccurs="0"/>
                <xsd:element ref="ns3:SharedWithUsers" minOccurs="0"/>
                <xsd:element ref="ns2:Document_x0020_View"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9869c-8c19-4d89-ad34-dc7b09787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ocument_x0020_View" ma:index="16" nillable="true" ma:displayName="Document View" ma:format="Image" ma:internalName="Document_x0020_View">
      <xsd:complexType>
        <xsd:complexContent>
          <xsd:extension base="dms:URL">
            <xsd:sequence>
              <xsd:element name="Url" type="dms:ValidUrl" minOccurs="0" nillable="true"/>
              <xsd:element name="Description" type="xsd:string" nillable="true"/>
            </xsd:sequence>
          </xsd:extension>
        </xsd:complexContent>
      </xsd:complex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5d7c57-f217-4c91-a592-825cc7a3238f"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95A499-0DF1-4CE2-8F08-B01B0AFC7CB3}">
  <ds:schemaRefs>
    <ds:schemaRef ds:uri="bd59869c-8c19-4d89-ad34-dc7b09787b4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8630BB4-05E6-4399-B5CA-2490EA339668}">
  <ds:schemaRefs>
    <ds:schemaRef ds:uri="2a5d7c57-f217-4c91-a592-825cc7a3238f"/>
    <ds:schemaRef ds:uri="bd59869c-8c19-4d89-ad34-dc7b09787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17BEEA-4B2E-45D9-A111-C61FDB4EC4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4396</Words>
  <Application>Microsoft Office PowerPoint</Application>
  <PresentationFormat>Widescreen</PresentationFormat>
  <Paragraphs>378</Paragraphs>
  <Slides>25</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Helvetica Neue</vt:lpstr>
      <vt:lpstr>Open Sans</vt:lpstr>
      <vt:lpstr>PT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Yle</dc:creator>
  <cp:lastModifiedBy>Amanda Baushke</cp:lastModifiedBy>
  <cp:revision>1</cp:revision>
  <dcterms:created xsi:type="dcterms:W3CDTF">2021-01-27T16:35:22Z</dcterms:created>
  <dcterms:modified xsi:type="dcterms:W3CDTF">2021-05-28T17:16:06Z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0x0101002A7FCD39F41A1D4D83FCFCD657F48F12</vt:lpwstr>
  </property>
</Properties>
</file>