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Lst>
  <p:notesMasterIdLst>
    <p:notesMasterId r:id="rId59"/>
  </p:notesMasterIdLst>
  <p:sldIdLst>
    <p:sldId id="256" r:id="rId6"/>
    <p:sldId id="404" r:id="rId7"/>
    <p:sldId id="367" r:id="rId8"/>
    <p:sldId id="368" r:id="rId9"/>
    <p:sldId id="321" r:id="rId10"/>
    <p:sldId id="322" r:id="rId11"/>
    <p:sldId id="381" r:id="rId12"/>
    <p:sldId id="383" r:id="rId13"/>
    <p:sldId id="398" r:id="rId14"/>
    <p:sldId id="347" r:id="rId15"/>
    <p:sldId id="330" r:id="rId16"/>
    <p:sldId id="320" r:id="rId17"/>
    <p:sldId id="358" r:id="rId18"/>
    <p:sldId id="403" r:id="rId19"/>
    <p:sldId id="337" r:id="rId20"/>
    <p:sldId id="385" r:id="rId21"/>
    <p:sldId id="315" r:id="rId22"/>
    <p:sldId id="396" r:id="rId23"/>
    <p:sldId id="405" r:id="rId24"/>
    <p:sldId id="397" r:id="rId25"/>
    <p:sldId id="345" r:id="rId26"/>
    <p:sldId id="359" r:id="rId27"/>
    <p:sldId id="386" r:id="rId28"/>
    <p:sldId id="338" r:id="rId29"/>
    <p:sldId id="346" r:id="rId30"/>
    <p:sldId id="329" r:id="rId31"/>
    <p:sldId id="370" r:id="rId32"/>
    <p:sldId id="401" r:id="rId33"/>
    <p:sldId id="390" r:id="rId34"/>
    <p:sldId id="360" r:id="rId35"/>
    <p:sldId id="387" r:id="rId36"/>
    <p:sldId id="341" r:id="rId37"/>
    <p:sldId id="391" r:id="rId38"/>
    <p:sldId id="361" r:id="rId39"/>
    <p:sldId id="392" r:id="rId40"/>
    <p:sldId id="324" r:id="rId41"/>
    <p:sldId id="362" r:id="rId42"/>
    <p:sldId id="388" r:id="rId43"/>
    <p:sldId id="393" r:id="rId44"/>
    <p:sldId id="377" r:id="rId45"/>
    <p:sldId id="394" r:id="rId46"/>
    <p:sldId id="395" r:id="rId47"/>
    <p:sldId id="373" r:id="rId48"/>
    <p:sldId id="399" r:id="rId49"/>
    <p:sldId id="400" r:id="rId50"/>
    <p:sldId id="402" r:id="rId51"/>
    <p:sldId id="378" r:id="rId52"/>
    <p:sldId id="331" r:id="rId53"/>
    <p:sldId id="371" r:id="rId54"/>
    <p:sldId id="372" r:id="rId55"/>
    <p:sldId id="333" r:id="rId56"/>
    <p:sldId id="334" r:id="rId57"/>
    <p:sldId id="369"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0CA05-34E4-4335-8030-CF3F9B4B6241}" v="314" dt="2019-02-01T19:55:05.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08" autoAdjust="0"/>
  </p:normalViewPr>
  <p:slideViewPr>
    <p:cSldViewPr snapToGrid="0">
      <p:cViewPr varScale="1">
        <p:scale>
          <a:sx n="45" d="100"/>
          <a:sy n="45" d="100"/>
        </p:scale>
        <p:origin x="14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ey Feenstra" userId="35d3f2a0-751a-4e4d-97e4-c6d0337f3b4b" providerId="ADAL" clId="{50780A37-49E0-445C-B464-5ED1D84F4332}"/>
    <pc:docChg chg="undo redo custSel mod addSld delSld modSld sldOrd">
      <pc:chgData name="Kaley Feenstra" userId="35d3f2a0-751a-4e4d-97e4-c6d0337f3b4b" providerId="ADAL" clId="{50780A37-49E0-445C-B464-5ED1D84F4332}" dt="2018-12-28T20:11:44.509" v="31232" actId="1076"/>
      <pc:docMkLst>
        <pc:docMk/>
      </pc:docMkLst>
      <pc:sldChg chg="addSp delSp modSp modNotesTx">
        <pc:chgData name="Kaley Feenstra" userId="35d3f2a0-751a-4e4d-97e4-c6d0337f3b4b" providerId="ADAL" clId="{50780A37-49E0-445C-B464-5ED1D84F4332}" dt="2018-12-28T15:19:19.598" v="31226" actId="403"/>
        <pc:sldMkLst>
          <pc:docMk/>
          <pc:sldMk cId="1239914153" sldId="256"/>
        </pc:sldMkLst>
        <pc:spChg chg="mod">
          <ac:chgData name="Kaley Feenstra" userId="35d3f2a0-751a-4e4d-97e4-c6d0337f3b4b" providerId="ADAL" clId="{50780A37-49E0-445C-B464-5ED1D84F4332}" dt="2018-12-28T15:19:19.598" v="31226" actId="403"/>
          <ac:spMkLst>
            <pc:docMk/>
            <pc:sldMk cId="1239914153" sldId="256"/>
            <ac:spMk id="2" creationId="{C3707646-39AB-45F8-B27E-C1FBC38E019B}"/>
          </ac:spMkLst>
        </pc:spChg>
        <pc:spChg chg="mod">
          <ac:chgData name="Kaley Feenstra" userId="35d3f2a0-751a-4e4d-97e4-c6d0337f3b4b" providerId="ADAL" clId="{50780A37-49E0-445C-B464-5ED1D84F4332}" dt="2018-12-28T15:19:16.203" v="31225" actId="255"/>
          <ac:spMkLst>
            <pc:docMk/>
            <pc:sldMk cId="1239914153" sldId="256"/>
            <ac:spMk id="3" creationId="{595F50DE-F499-41D2-9891-B16C0ABE84A4}"/>
          </ac:spMkLst>
        </pc:spChg>
        <pc:spChg chg="add del mod">
          <ac:chgData name="Kaley Feenstra" userId="35d3f2a0-751a-4e4d-97e4-c6d0337f3b4b" providerId="ADAL" clId="{50780A37-49E0-445C-B464-5ED1D84F4332}" dt="2018-12-18T16:11:24.073" v="9951"/>
          <ac:spMkLst>
            <pc:docMk/>
            <pc:sldMk cId="1239914153" sldId="256"/>
            <ac:spMk id="4" creationId="{ED6691AF-ED4C-477E-B875-78ADADF77AA2}"/>
          </ac:spMkLst>
        </pc:spChg>
      </pc:sldChg>
      <pc:sldChg chg="add modNotesTx">
        <pc:chgData name="Kaley Feenstra" userId="35d3f2a0-751a-4e4d-97e4-c6d0337f3b4b" providerId="ADAL" clId="{50780A37-49E0-445C-B464-5ED1D84F4332}" dt="2018-12-18T17:14:06.380" v="15326" actId="20577"/>
        <pc:sldMkLst>
          <pc:docMk/>
          <pc:sldMk cId="701951892" sldId="315"/>
        </pc:sldMkLst>
      </pc:sldChg>
      <pc:sldChg chg="addSp delSp modSp ord modNotesTx">
        <pc:chgData name="Kaley Feenstra" userId="35d3f2a0-751a-4e4d-97e4-c6d0337f3b4b" providerId="ADAL" clId="{50780A37-49E0-445C-B464-5ED1D84F4332}" dt="2018-12-20T15:02:48.368" v="31104" actId="20577"/>
        <pc:sldMkLst>
          <pc:docMk/>
          <pc:sldMk cId="2195992249" sldId="320"/>
        </pc:sldMkLst>
        <pc:spChg chg="mod">
          <ac:chgData name="Kaley Feenstra" userId="35d3f2a0-751a-4e4d-97e4-c6d0337f3b4b" providerId="ADAL" clId="{50780A37-49E0-445C-B464-5ED1D84F4332}" dt="2018-12-20T15:02:48.368" v="31104" actId="20577"/>
          <ac:spMkLst>
            <pc:docMk/>
            <pc:sldMk cId="2195992249" sldId="320"/>
            <ac:spMk id="2" creationId="{FBEB1055-BE3D-41E1-9919-E364FEF9BE8B}"/>
          </ac:spMkLst>
        </pc:spChg>
        <pc:spChg chg="mod">
          <ac:chgData name="Kaley Feenstra" userId="35d3f2a0-751a-4e4d-97e4-c6d0337f3b4b" providerId="ADAL" clId="{50780A37-49E0-445C-B464-5ED1D84F4332}" dt="2018-12-18T16:41:47.545" v="13526" actId="14100"/>
          <ac:spMkLst>
            <pc:docMk/>
            <pc:sldMk cId="2195992249" sldId="320"/>
            <ac:spMk id="8" creationId="{88017119-A29F-41C4-B9E0-87612DD41A89}"/>
          </ac:spMkLst>
        </pc:spChg>
        <pc:picChg chg="del">
          <ac:chgData name="Kaley Feenstra" userId="35d3f2a0-751a-4e4d-97e4-c6d0337f3b4b" providerId="ADAL" clId="{50780A37-49E0-445C-B464-5ED1D84F4332}" dt="2018-12-04T15:24:41.754" v="4254" actId="478"/>
          <ac:picMkLst>
            <pc:docMk/>
            <pc:sldMk cId="2195992249" sldId="320"/>
            <ac:picMk id="4" creationId="{2BC497CD-DD80-409C-A3DE-12E926DF9C0F}"/>
          </ac:picMkLst>
        </pc:picChg>
        <pc:picChg chg="add mod">
          <ac:chgData name="Kaley Feenstra" userId="35d3f2a0-751a-4e4d-97e4-c6d0337f3b4b" providerId="ADAL" clId="{50780A37-49E0-445C-B464-5ED1D84F4332}" dt="2018-12-18T16:41:53.085" v="13530" actId="1076"/>
          <ac:picMkLst>
            <pc:docMk/>
            <pc:sldMk cId="2195992249" sldId="320"/>
            <ac:picMk id="5" creationId="{090AD2C8-120F-4238-9A0D-05B740195F83}"/>
          </ac:picMkLst>
        </pc:picChg>
      </pc:sldChg>
      <pc:sldChg chg="modSp modNotesTx">
        <pc:chgData name="Kaley Feenstra" userId="35d3f2a0-751a-4e4d-97e4-c6d0337f3b4b" providerId="ADAL" clId="{50780A37-49E0-445C-B464-5ED1D84F4332}" dt="2018-12-18T16:23:45.326" v="10874" actId="20577"/>
        <pc:sldMkLst>
          <pc:docMk/>
          <pc:sldMk cId="3508712137" sldId="321"/>
        </pc:sldMkLst>
        <pc:spChg chg="mod">
          <ac:chgData name="Kaley Feenstra" userId="35d3f2a0-751a-4e4d-97e4-c6d0337f3b4b" providerId="ADAL" clId="{50780A37-49E0-445C-B464-5ED1D84F4332}" dt="2018-12-18T15:04:53.041" v="9027" actId="20577"/>
          <ac:spMkLst>
            <pc:docMk/>
            <pc:sldMk cId="3508712137" sldId="321"/>
            <ac:spMk id="3" creationId="{8E4F5906-1190-4C56-963F-550B7E1AB245}"/>
          </ac:spMkLst>
        </pc:spChg>
      </pc:sldChg>
      <pc:sldChg chg="addSp delSp modSp modNotesTx">
        <pc:chgData name="Kaley Feenstra" userId="35d3f2a0-751a-4e4d-97e4-c6d0337f3b4b" providerId="ADAL" clId="{50780A37-49E0-445C-B464-5ED1D84F4332}" dt="2018-12-20T14:57:44.857" v="31038" actId="20577"/>
        <pc:sldMkLst>
          <pc:docMk/>
          <pc:sldMk cId="4248210423" sldId="322"/>
        </pc:sldMkLst>
        <pc:spChg chg="mod">
          <ac:chgData name="Kaley Feenstra" userId="35d3f2a0-751a-4e4d-97e4-c6d0337f3b4b" providerId="ADAL" clId="{50780A37-49E0-445C-B464-5ED1D84F4332}" dt="2018-12-20T14:57:14.396" v="31036" actId="20577"/>
          <ac:spMkLst>
            <pc:docMk/>
            <pc:sldMk cId="4248210423" sldId="322"/>
            <ac:spMk id="3" creationId="{14FAFCC1-E1F8-4EE2-8517-6AE5A6E0125D}"/>
          </ac:spMkLst>
        </pc:spChg>
        <pc:picChg chg="del mod">
          <ac:chgData name="Kaley Feenstra" userId="35d3f2a0-751a-4e4d-97e4-c6d0337f3b4b" providerId="ADAL" clId="{50780A37-49E0-445C-B464-5ED1D84F4332}" dt="2018-12-18T16:24:40.027" v="10880"/>
          <ac:picMkLst>
            <pc:docMk/>
            <pc:sldMk cId="4248210423" sldId="322"/>
            <ac:picMk id="11" creationId="{36962127-E952-49BE-919B-F9727F3456EF}"/>
          </ac:picMkLst>
        </pc:picChg>
        <pc:picChg chg="add mod">
          <ac:chgData name="Kaley Feenstra" userId="35d3f2a0-751a-4e4d-97e4-c6d0337f3b4b" providerId="ADAL" clId="{50780A37-49E0-445C-B464-5ED1D84F4332}" dt="2018-12-18T16:24:47.271" v="10884" actId="1076"/>
          <ac:picMkLst>
            <pc:docMk/>
            <pc:sldMk cId="4248210423" sldId="322"/>
            <ac:picMk id="14" creationId="{CC1951F3-D4F2-43AA-B700-FCB23DAAA35F}"/>
          </ac:picMkLst>
        </pc:picChg>
        <pc:picChg chg="add mod">
          <ac:chgData name="Kaley Feenstra" userId="35d3f2a0-751a-4e4d-97e4-c6d0337f3b4b" providerId="ADAL" clId="{50780A37-49E0-445C-B464-5ED1D84F4332}" dt="2018-12-18T16:24:52.757" v="10887" actId="1076"/>
          <ac:picMkLst>
            <pc:docMk/>
            <pc:sldMk cId="4248210423" sldId="322"/>
            <ac:picMk id="15" creationId="{E05BCA0D-0C4A-448B-BAA5-FD3B0BFB75DC}"/>
          </ac:picMkLst>
        </pc:picChg>
        <pc:picChg chg="del mod">
          <ac:chgData name="Kaley Feenstra" userId="35d3f2a0-751a-4e4d-97e4-c6d0337f3b4b" providerId="ADAL" clId="{50780A37-49E0-445C-B464-5ED1D84F4332}" dt="2018-12-18T16:24:49.479" v="10885"/>
          <ac:picMkLst>
            <pc:docMk/>
            <pc:sldMk cId="4248210423" sldId="322"/>
            <ac:picMk id="18" creationId="{5F120632-DC8C-4B2C-86D9-E672DF9F17CA}"/>
          </ac:picMkLst>
        </pc:picChg>
      </pc:sldChg>
      <pc:sldChg chg="addSp delSp modSp mod setBg setClrOvrMap modNotesTx">
        <pc:chgData name="Kaley Feenstra" userId="35d3f2a0-751a-4e4d-97e4-c6d0337f3b4b" providerId="ADAL" clId="{50780A37-49E0-445C-B464-5ED1D84F4332}" dt="2018-12-20T15:09:22.223" v="31179" actId="5793"/>
        <pc:sldMkLst>
          <pc:docMk/>
          <pc:sldMk cId="1277432919" sldId="324"/>
        </pc:sldMkLst>
        <pc:spChg chg="mod">
          <ac:chgData name="Kaley Feenstra" userId="35d3f2a0-751a-4e4d-97e4-c6d0337f3b4b" providerId="ADAL" clId="{50780A37-49E0-445C-B464-5ED1D84F4332}" dt="2018-12-04T15:34:40.392" v="4488" actId="1076"/>
          <ac:spMkLst>
            <pc:docMk/>
            <pc:sldMk cId="1277432919" sldId="324"/>
            <ac:spMk id="2" creationId="{4D5A6B67-9FFE-4712-AA20-C78FFB00F568}"/>
          </ac:spMkLst>
        </pc:spChg>
        <pc:spChg chg="del">
          <ac:chgData name="Kaley Feenstra" userId="35d3f2a0-751a-4e4d-97e4-c6d0337f3b4b" providerId="ADAL" clId="{50780A37-49E0-445C-B464-5ED1D84F4332}" dt="2018-12-04T15:31:44.994" v="4371" actId="26606"/>
          <ac:spMkLst>
            <pc:docMk/>
            <pc:sldMk cId="1277432919" sldId="324"/>
            <ac:spMk id="39" creationId="{5492F9E5-5B28-4104-9CDF-100EE9D852A0}"/>
          </ac:spMkLst>
        </pc:spChg>
        <pc:spChg chg="del">
          <ac:chgData name="Kaley Feenstra" userId="35d3f2a0-751a-4e4d-97e4-c6d0337f3b4b" providerId="ADAL" clId="{50780A37-49E0-445C-B464-5ED1D84F4332}" dt="2018-12-04T15:31:44.994" v="4371" actId="26606"/>
          <ac:spMkLst>
            <pc:docMk/>
            <pc:sldMk cId="1277432919" sldId="324"/>
            <ac:spMk id="40" creationId="{F4A3EBA2-184A-4C53-80BF-FB3A6AC355BD}"/>
          </ac:spMkLst>
        </pc:spChg>
        <pc:spChg chg="del">
          <ac:chgData name="Kaley Feenstra" userId="35d3f2a0-751a-4e4d-97e4-c6d0337f3b4b" providerId="ADAL" clId="{50780A37-49E0-445C-B464-5ED1D84F4332}" dt="2018-12-04T15:31:44.994" v="4371" actId="26606"/>
          <ac:spMkLst>
            <pc:docMk/>
            <pc:sldMk cId="1277432919" sldId="324"/>
            <ac:spMk id="41" creationId="{7438EFCD-B361-4EDD-A82E-EF6FE99C1B60}"/>
          </ac:spMkLst>
        </pc:spChg>
        <pc:spChg chg="del">
          <ac:chgData name="Kaley Feenstra" userId="35d3f2a0-751a-4e4d-97e4-c6d0337f3b4b" providerId="ADAL" clId="{50780A37-49E0-445C-B464-5ED1D84F4332}" dt="2018-12-04T15:31:44.994" v="4371" actId="26606"/>
          <ac:spMkLst>
            <pc:docMk/>
            <pc:sldMk cId="1277432919" sldId="324"/>
            <ac:spMk id="42" creationId="{5D5DB082-BCCB-4994-AEE1-EF25FDAC82A8}"/>
          </ac:spMkLst>
        </pc:spChg>
        <pc:graphicFrameChg chg="mod modGraphic">
          <ac:chgData name="Kaley Feenstra" userId="35d3f2a0-751a-4e4d-97e4-c6d0337f3b4b" providerId="ADAL" clId="{50780A37-49E0-445C-B464-5ED1D84F4332}" dt="2018-12-04T15:34:48.905" v="4490" actId="404"/>
          <ac:graphicFrameMkLst>
            <pc:docMk/>
            <pc:sldMk cId="1277432919" sldId="324"/>
            <ac:graphicFrameMk id="7" creationId="{1029462A-36F8-49A9-BBC8-60045B2A94CB}"/>
          </ac:graphicFrameMkLst>
        </pc:graphicFrameChg>
        <pc:picChg chg="add mod">
          <ac:chgData name="Kaley Feenstra" userId="35d3f2a0-751a-4e4d-97e4-c6d0337f3b4b" providerId="ADAL" clId="{50780A37-49E0-445C-B464-5ED1D84F4332}" dt="2018-12-12T15:16:59.764" v="8685" actId="1076"/>
          <ac:picMkLst>
            <pc:docMk/>
            <pc:sldMk cId="1277432919" sldId="324"/>
            <ac:picMk id="9" creationId="{7A983989-DE5E-495F-A298-FBA8F57AD6B7}"/>
          </ac:picMkLst>
        </pc:picChg>
        <pc:picChg chg="del">
          <ac:chgData name="Kaley Feenstra" userId="35d3f2a0-751a-4e4d-97e4-c6d0337f3b4b" providerId="ADAL" clId="{50780A37-49E0-445C-B464-5ED1D84F4332}" dt="2018-12-04T15:31:33.938" v="4370"/>
          <ac:picMkLst>
            <pc:docMk/>
            <pc:sldMk cId="1277432919" sldId="324"/>
            <ac:picMk id="27" creationId="{65BCD412-173B-482C-8945-9468EB339D67}"/>
          </ac:picMkLst>
        </pc:picChg>
      </pc:sldChg>
      <pc:sldChg chg="addSp modSp add modNotesTx">
        <pc:chgData name="Kaley Feenstra" userId="35d3f2a0-751a-4e4d-97e4-c6d0337f3b4b" providerId="ADAL" clId="{50780A37-49E0-445C-B464-5ED1D84F4332}" dt="2018-12-18T17:35:23.683" v="17780" actId="114"/>
        <pc:sldMkLst>
          <pc:docMk/>
          <pc:sldMk cId="2078971166" sldId="329"/>
        </pc:sldMkLst>
        <pc:spChg chg="mod">
          <ac:chgData name="Kaley Feenstra" userId="35d3f2a0-751a-4e4d-97e4-c6d0337f3b4b" providerId="ADAL" clId="{50780A37-49E0-445C-B464-5ED1D84F4332}" dt="2018-11-29T15:51:08.891" v="425" actId="20577"/>
          <ac:spMkLst>
            <pc:docMk/>
            <pc:sldMk cId="2078971166" sldId="329"/>
            <ac:spMk id="2" creationId="{00B4D409-62B0-41E2-8C6F-E3000DCF3726}"/>
          </ac:spMkLst>
        </pc:spChg>
        <pc:picChg chg="add mod">
          <ac:chgData name="Kaley Feenstra" userId="35d3f2a0-751a-4e4d-97e4-c6d0337f3b4b" providerId="ADAL" clId="{50780A37-49E0-445C-B464-5ED1D84F4332}" dt="2018-11-29T15:51:19.421" v="427" actId="1076"/>
          <ac:picMkLst>
            <pc:docMk/>
            <pc:sldMk cId="2078971166" sldId="329"/>
            <ac:picMk id="9" creationId="{34E4BFE0-05E9-49CB-80DE-B69B761940D5}"/>
          </ac:picMkLst>
        </pc:picChg>
      </pc:sldChg>
      <pc:sldChg chg="addSp delSp modSp ord modNotesTx">
        <pc:chgData name="Kaley Feenstra" userId="35d3f2a0-751a-4e4d-97e4-c6d0337f3b4b" providerId="ADAL" clId="{50780A37-49E0-445C-B464-5ED1D84F4332}" dt="2018-12-20T15:02:34.481" v="31097" actId="20577"/>
        <pc:sldMkLst>
          <pc:docMk/>
          <pc:sldMk cId="3943756789" sldId="330"/>
        </pc:sldMkLst>
        <pc:spChg chg="del mod">
          <ac:chgData name="Kaley Feenstra" userId="35d3f2a0-751a-4e4d-97e4-c6d0337f3b4b" providerId="ADAL" clId="{50780A37-49E0-445C-B464-5ED1D84F4332}" dt="2018-12-06T18:17:30.601" v="8301"/>
          <ac:spMkLst>
            <pc:docMk/>
            <pc:sldMk cId="3943756789" sldId="330"/>
            <ac:spMk id="3" creationId="{AAF6E74C-7231-4FF3-953E-7F264ECA7D8B}"/>
          </ac:spMkLst>
        </pc:spChg>
        <pc:spChg chg="add del mod">
          <ac:chgData name="Kaley Feenstra" userId="35d3f2a0-751a-4e4d-97e4-c6d0337f3b4b" providerId="ADAL" clId="{50780A37-49E0-445C-B464-5ED1D84F4332}" dt="2018-12-06T18:18:26.765" v="8334"/>
          <ac:spMkLst>
            <pc:docMk/>
            <pc:sldMk cId="3943756789" sldId="330"/>
            <ac:spMk id="8" creationId="{A15E19DF-867E-4A22-8CEF-15E2D4774B2C}"/>
          </ac:spMkLst>
        </pc:spChg>
        <pc:spChg chg="add del">
          <ac:chgData name="Kaley Feenstra" userId="35d3f2a0-751a-4e4d-97e4-c6d0337f3b4b" providerId="ADAL" clId="{50780A37-49E0-445C-B464-5ED1D84F4332}" dt="2018-12-06T18:18:03.519" v="8316" actId="26606"/>
          <ac:spMkLst>
            <pc:docMk/>
            <pc:sldMk cId="3943756789" sldId="330"/>
            <ac:spMk id="9" creationId="{2ABBB681-F4D2-40F2-ACC3-DE0B4B4880EF}"/>
          </ac:spMkLst>
        </pc:spChg>
        <pc:spChg chg="add mod">
          <ac:chgData name="Kaley Feenstra" userId="35d3f2a0-751a-4e4d-97e4-c6d0337f3b4b" providerId="ADAL" clId="{50780A37-49E0-445C-B464-5ED1D84F4332}" dt="2018-12-06T18:18:25.294" v="8332" actId="1076"/>
          <ac:spMkLst>
            <pc:docMk/>
            <pc:sldMk cId="3943756789" sldId="330"/>
            <ac:spMk id="10" creationId="{EBE8F8B9-9E22-4241-BEBA-D8BC363D377B}"/>
          </ac:spMkLst>
        </pc:spChg>
        <pc:spChg chg="add del">
          <ac:chgData name="Kaley Feenstra" userId="35d3f2a0-751a-4e4d-97e4-c6d0337f3b4b" providerId="ADAL" clId="{50780A37-49E0-445C-B464-5ED1D84F4332}" dt="2018-12-06T18:18:03.519" v="8316" actId="26606"/>
          <ac:spMkLst>
            <pc:docMk/>
            <pc:sldMk cId="3943756789" sldId="330"/>
            <ac:spMk id="11" creationId="{09388ED0-1FEF-4E11-B488-BD661D1AC1A6}"/>
          </ac:spMkLst>
        </pc:spChg>
        <pc:spChg chg="add del">
          <ac:chgData name="Kaley Feenstra" userId="35d3f2a0-751a-4e4d-97e4-c6d0337f3b4b" providerId="ADAL" clId="{50780A37-49E0-445C-B464-5ED1D84F4332}" dt="2018-12-06T18:17:05.789" v="8284" actId="26606"/>
          <ac:spMkLst>
            <pc:docMk/>
            <pc:sldMk cId="3943756789" sldId="330"/>
            <ac:spMk id="25" creationId="{A1DFCBE5-52C1-48A9-89CF-E7D68CCA1620}"/>
          </ac:spMkLst>
        </pc:spChg>
        <pc:spChg chg="add del">
          <ac:chgData name="Kaley Feenstra" userId="35d3f2a0-751a-4e4d-97e4-c6d0337f3b4b" providerId="ADAL" clId="{50780A37-49E0-445C-B464-5ED1D84F4332}" dt="2018-12-06T18:17:05.789" v="8284" actId="26606"/>
          <ac:spMkLst>
            <pc:docMk/>
            <pc:sldMk cId="3943756789" sldId="330"/>
            <ac:spMk id="27" creationId="{EB17C8F6-D357-4254-BBAC-96B01EEBE162}"/>
          </ac:spMkLst>
        </pc:spChg>
        <pc:picChg chg="del">
          <ac:chgData name="Kaley Feenstra" userId="35d3f2a0-751a-4e4d-97e4-c6d0337f3b4b" providerId="ADAL" clId="{50780A37-49E0-445C-B464-5ED1D84F4332}" dt="2018-12-06T18:05:34.316" v="8272" actId="478"/>
          <ac:picMkLst>
            <pc:docMk/>
            <pc:sldMk cId="3943756789" sldId="330"/>
            <ac:picMk id="4" creationId="{1E1041A2-2A33-4C9E-BC9D-479B3E2FA88E}"/>
          </ac:picMkLst>
        </pc:picChg>
        <pc:picChg chg="add del mod">
          <ac:chgData name="Kaley Feenstra" userId="35d3f2a0-751a-4e4d-97e4-c6d0337f3b4b" providerId="ADAL" clId="{50780A37-49E0-445C-B464-5ED1D84F4332}" dt="2018-12-06T18:16:39.502" v="8277"/>
          <ac:picMkLst>
            <pc:docMk/>
            <pc:sldMk cId="3943756789" sldId="330"/>
            <ac:picMk id="5" creationId="{E9C8393F-C045-4DF9-A2DD-F00328BDAC60}"/>
          </ac:picMkLst>
        </pc:picChg>
        <pc:picChg chg="add mod">
          <ac:chgData name="Kaley Feenstra" userId="35d3f2a0-751a-4e4d-97e4-c6d0337f3b4b" providerId="ADAL" clId="{50780A37-49E0-445C-B464-5ED1D84F4332}" dt="2018-12-06T18:18:03.519" v="8316" actId="26606"/>
          <ac:picMkLst>
            <pc:docMk/>
            <pc:sldMk cId="3943756789" sldId="330"/>
            <ac:picMk id="7" creationId="{AFE12295-327D-4AD7-84E1-3F02CDBE70BA}"/>
          </ac:picMkLst>
        </pc:picChg>
        <pc:picChg chg="del">
          <ac:chgData name="Kaley Feenstra" userId="35d3f2a0-751a-4e4d-97e4-c6d0337f3b4b" providerId="ADAL" clId="{50780A37-49E0-445C-B464-5ED1D84F4332}" dt="2018-12-06T18:16:07.900" v="8273"/>
          <ac:picMkLst>
            <pc:docMk/>
            <pc:sldMk cId="3943756789" sldId="330"/>
            <ac:picMk id="13" creationId="{306E9225-E1CB-4BEA-A63B-ECA8EEF44532}"/>
          </ac:picMkLst>
        </pc:picChg>
        <pc:picChg chg="add mod">
          <ac:chgData name="Kaley Feenstra" userId="35d3f2a0-751a-4e4d-97e4-c6d0337f3b4b" providerId="ADAL" clId="{50780A37-49E0-445C-B464-5ED1D84F4332}" dt="2018-12-06T18:18:41.982" v="8337" actId="1076"/>
          <ac:picMkLst>
            <pc:docMk/>
            <pc:sldMk cId="3943756789" sldId="330"/>
            <ac:picMk id="15" creationId="{3CD6E7B7-1B6D-4B42-A182-64BFC984485D}"/>
          </ac:picMkLst>
        </pc:picChg>
      </pc:sldChg>
      <pc:sldChg chg="modSp modNotesTx">
        <pc:chgData name="Kaley Feenstra" userId="35d3f2a0-751a-4e4d-97e4-c6d0337f3b4b" providerId="ADAL" clId="{50780A37-49E0-445C-B464-5ED1D84F4332}" dt="2018-12-20T15:11:18.804" v="31193" actId="20577"/>
        <pc:sldMkLst>
          <pc:docMk/>
          <pc:sldMk cId="1625992536" sldId="331"/>
        </pc:sldMkLst>
        <pc:spChg chg="mod">
          <ac:chgData name="Kaley Feenstra" userId="35d3f2a0-751a-4e4d-97e4-c6d0337f3b4b" providerId="ADAL" clId="{50780A37-49E0-445C-B464-5ED1D84F4332}" dt="2018-12-12T15:24:22.185" v="8762" actId="1076"/>
          <ac:spMkLst>
            <pc:docMk/>
            <pc:sldMk cId="1625992536" sldId="331"/>
            <ac:spMk id="2" creationId="{DE0599FD-72C0-4943-BAC4-299279EFAA08}"/>
          </ac:spMkLst>
        </pc:spChg>
      </pc:sldChg>
      <pc:sldChg chg="modSp modNotesTx">
        <pc:chgData name="Kaley Feenstra" userId="35d3f2a0-751a-4e4d-97e4-c6d0337f3b4b" providerId="ADAL" clId="{50780A37-49E0-445C-B464-5ED1D84F4332}" dt="2018-12-20T15:12:03.605" v="31214" actId="20577"/>
        <pc:sldMkLst>
          <pc:docMk/>
          <pc:sldMk cId="3950289676" sldId="333"/>
        </pc:sldMkLst>
        <pc:spChg chg="mod">
          <ac:chgData name="Kaley Feenstra" userId="35d3f2a0-751a-4e4d-97e4-c6d0337f3b4b" providerId="ADAL" clId="{50780A37-49E0-445C-B464-5ED1D84F4332}" dt="2018-11-29T16:38:05.667" v="1610" actId="207"/>
          <ac:spMkLst>
            <pc:docMk/>
            <pc:sldMk cId="3950289676" sldId="333"/>
            <ac:spMk id="2" creationId="{81B52A83-A543-4809-8011-06E37B4EE2E3}"/>
          </ac:spMkLst>
        </pc:spChg>
      </pc:sldChg>
      <pc:sldChg chg="modSp modNotesTx">
        <pc:chgData name="Kaley Feenstra" userId="35d3f2a0-751a-4e4d-97e4-c6d0337f3b4b" providerId="ADAL" clId="{50780A37-49E0-445C-B464-5ED1D84F4332}" dt="2018-12-20T15:12:27.305" v="31218" actId="20577"/>
        <pc:sldMkLst>
          <pc:docMk/>
          <pc:sldMk cId="3757705544" sldId="334"/>
        </pc:sldMkLst>
        <pc:spChg chg="mod">
          <ac:chgData name="Kaley Feenstra" userId="35d3f2a0-751a-4e4d-97e4-c6d0337f3b4b" providerId="ADAL" clId="{50780A37-49E0-445C-B464-5ED1D84F4332}" dt="2018-12-12T15:27:36.039" v="8797" actId="403"/>
          <ac:spMkLst>
            <pc:docMk/>
            <pc:sldMk cId="3757705544" sldId="334"/>
            <ac:spMk id="2" creationId="{EF914E41-C566-48A8-84BB-AB5BDFC4BFA9}"/>
          </ac:spMkLst>
        </pc:spChg>
        <pc:spChg chg="mod">
          <ac:chgData name="Kaley Feenstra" userId="35d3f2a0-751a-4e4d-97e4-c6d0337f3b4b" providerId="ADAL" clId="{50780A37-49E0-445C-B464-5ED1D84F4332}" dt="2018-12-20T15:12:27.305" v="31218" actId="20577"/>
          <ac:spMkLst>
            <pc:docMk/>
            <pc:sldMk cId="3757705544" sldId="334"/>
            <ac:spMk id="3" creationId="{C7891D1B-16AB-4E30-B55F-7B4F269ED383}"/>
          </ac:spMkLst>
        </pc:spChg>
        <pc:picChg chg="mod">
          <ac:chgData name="Kaley Feenstra" userId="35d3f2a0-751a-4e4d-97e4-c6d0337f3b4b" providerId="ADAL" clId="{50780A37-49E0-445C-B464-5ED1D84F4332}" dt="2018-12-18T20:55:24.454" v="30136" actId="1076"/>
          <ac:picMkLst>
            <pc:docMk/>
            <pc:sldMk cId="3757705544" sldId="334"/>
            <ac:picMk id="9" creationId="{F55443A7-CE7C-4A98-8B18-E476832D5A73}"/>
          </ac:picMkLst>
        </pc:picChg>
      </pc:sldChg>
      <pc:sldChg chg="addSp delSp modSp modNotesTx">
        <pc:chgData name="Kaley Feenstra" userId="35d3f2a0-751a-4e4d-97e4-c6d0337f3b4b" providerId="ADAL" clId="{50780A37-49E0-445C-B464-5ED1D84F4332}" dt="2018-12-18T16:55:32.440" v="13987" actId="12"/>
        <pc:sldMkLst>
          <pc:docMk/>
          <pc:sldMk cId="3868817007" sldId="337"/>
        </pc:sldMkLst>
        <pc:spChg chg="mod">
          <ac:chgData name="Kaley Feenstra" userId="35d3f2a0-751a-4e4d-97e4-c6d0337f3b4b" providerId="ADAL" clId="{50780A37-49E0-445C-B464-5ED1D84F4332}" dt="2018-12-12T15:15:29.865" v="8664" actId="14100"/>
          <ac:spMkLst>
            <pc:docMk/>
            <pc:sldMk cId="3868817007" sldId="337"/>
            <ac:spMk id="2" creationId="{B7088BCC-06CA-4979-8FD8-FE04CF57993A}"/>
          </ac:spMkLst>
        </pc:spChg>
        <pc:spChg chg="del">
          <ac:chgData name="Kaley Feenstra" userId="35d3f2a0-751a-4e4d-97e4-c6d0337f3b4b" providerId="ADAL" clId="{50780A37-49E0-445C-B464-5ED1D84F4332}" dt="2018-12-04T15:16:22.213" v="4139" actId="26606"/>
          <ac:spMkLst>
            <pc:docMk/>
            <pc:sldMk cId="3868817007" sldId="337"/>
            <ac:spMk id="14" creationId="{CDF7C9B3-01BE-4D46-ACA2-312DFE36A143}"/>
          </ac:spMkLst>
        </pc:spChg>
        <pc:graphicFrameChg chg="mod modGraphic">
          <ac:chgData name="Kaley Feenstra" userId="35d3f2a0-751a-4e4d-97e4-c6d0337f3b4b" providerId="ADAL" clId="{50780A37-49E0-445C-B464-5ED1D84F4332}" dt="2018-12-04T15:17:21.017" v="4156" actId="404"/>
          <ac:graphicFrameMkLst>
            <pc:docMk/>
            <pc:sldMk cId="3868817007" sldId="337"/>
            <ac:graphicFrameMk id="5" creationId="{FE123876-45D1-4848-8EE2-2C826973044B}"/>
          </ac:graphicFrameMkLst>
        </pc:graphicFrameChg>
        <pc:picChg chg="add mod">
          <ac:chgData name="Kaley Feenstra" userId="35d3f2a0-751a-4e4d-97e4-c6d0337f3b4b" providerId="ADAL" clId="{50780A37-49E0-445C-B464-5ED1D84F4332}" dt="2018-12-12T15:15:25.148" v="8662" actId="1076"/>
          <ac:picMkLst>
            <pc:docMk/>
            <pc:sldMk cId="3868817007" sldId="337"/>
            <ac:picMk id="6" creationId="{939CF908-CFB0-4673-B590-39218B6BD844}"/>
          </ac:picMkLst>
        </pc:picChg>
      </pc:sldChg>
      <pc:sldChg chg="addSp delSp modSp modNotesTx">
        <pc:chgData name="Kaley Feenstra" userId="35d3f2a0-751a-4e4d-97e4-c6d0337f3b4b" providerId="ADAL" clId="{50780A37-49E0-445C-B464-5ED1D84F4332}" dt="2018-12-18T17:31:05.844" v="17269" actId="20577"/>
        <pc:sldMkLst>
          <pc:docMk/>
          <pc:sldMk cId="420572555" sldId="338"/>
        </pc:sldMkLst>
        <pc:spChg chg="mod">
          <ac:chgData name="Kaley Feenstra" userId="35d3f2a0-751a-4e4d-97e4-c6d0337f3b4b" providerId="ADAL" clId="{50780A37-49E0-445C-B464-5ED1D84F4332}" dt="2018-12-04T15:22:47.137" v="4205" actId="404"/>
          <ac:spMkLst>
            <pc:docMk/>
            <pc:sldMk cId="420572555" sldId="338"/>
            <ac:spMk id="2" creationId="{B7088BCC-06CA-4979-8FD8-FE04CF57993A}"/>
          </ac:spMkLst>
        </pc:spChg>
        <pc:graphicFrameChg chg="mod">
          <ac:chgData name="Kaley Feenstra" userId="35d3f2a0-751a-4e4d-97e4-c6d0337f3b4b" providerId="ADAL" clId="{50780A37-49E0-445C-B464-5ED1D84F4332}" dt="2018-12-04T15:21:02.300" v="4202" actId="403"/>
          <ac:graphicFrameMkLst>
            <pc:docMk/>
            <pc:sldMk cId="420572555" sldId="338"/>
            <ac:graphicFrameMk id="5" creationId="{FE123876-45D1-4848-8EE2-2C826973044B}"/>
          </ac:graphicFrameMkLst>
        </pc:graphicFrameChg>
        <pc:picChg chg="add mod">
          <ac:chgData name="Kaley Feenstra" userId="35d3f2a0-751a-4e4d-97e4-c6d0337f3b4b" providerId="ADAL" clId="{50780A37-49E0-445C-B464-5ED1D84F4332}" dt="2018-12-04T15:22:49.583" v="4206" actId="1076"/>
          <ac:picMkLst>
            <pc:docMk/>
            <pc:sldMk cId="420572555" sldId="338"/>
            <ac:picMk id="8" creationId="{71783B26-ED87-456F-9A8F-36F1062A5638}"/>
          </ac:picMkLst>
        </pc:picChg>
        <pc:picChg chg="del mod">
          <ac:chgData name="Kaley Feenstra" userId="35d3f2a0-751a-4e4d-97e4-c6d0337f3b4b" providerId="ADAL" clId="{50780A37-49E0-445C-B464-5ED1D84F4332}" dt="2018-12-04T15:18:21.791" v="4166"/>
          <ac:picMkLst>
            <pc:docMk/>
            <pc:sldMk cId="420572555" sldId="338"/>
            <ac:picMk id="9" creationId="{FACC4C7C-E3E9-45F8-BBC3-E2B61A699AEC}"/>
          </ac:picMkLst>
        </pc:picChg>
      </pc:sldChg>
      <pc:sldChg chg="addSp delSp modSp modNotesTx">
        <pc:chgData name="Kaley Feenstra" userId="35d3f2a0-751a-4e4d-97e4-c6d0337f3b4b" providerId="ADAL" clId="{50780A37-49E0-445C-B464-5ED1D84F4332}" dt="2018-12-18T17:50:37.164" v="19945" actId="20577"/>
        <pc:sldMkLst>
          <pc:docMk/>
          <pc:sldMk cId="3751642238" sldId="341"/>
        </pc:sldMkLst>
        <pc:spChg chg="mod">
          <ac:chgData name="Kaley Feenstra" userId="35d3f2a0-751a-4e4d-97e4-c6d0337f3b4b" providerId="ADAL" clId="{50780A37-49E0-445C-B464-5ED1D84F4332}" dt="2018-11-29T15:53:19.732" v="744" actId="1076"/>
          <ac:spMkLst>
            <pc:docMk/>
            <pc:sldMk cId="3751642238" sldId="341"/>
            <ac:spMk id="2" creationId="{4D5A6B67-9FFE-4712-AA20-C78FFB00F568}"/>
          </ac:spMkLst>
        </pc:spChg>
        <pc:graphicFrameChg chg="mod">
          <ac:chgData name="Kaley Feenstra" userId="35d3f2a0-751a-4e4d-97e4-c6d0337f3b4b" providerId="ADAL" clId="{50780A37-49E0-445C-B464-5ED1D84F4332}" dt="2018-12-18T17:46:12.543" v="19120" actId="1076"/>
          <ac:graphicFrameMkLst>
            <pc:docMk/>
            <pc:sldMk cId="3751642238" sldId="341"/>
            <ac:graphicFrameMk id="8" creationId="{59C9FF14-8F2C-4A9F-85D4-8DDBB9374D5F}"/>
          </ac:graphicFrameMkLst>
        </pc:graphicFrameChg>
        <pc:picChg chg="del mod">
          <ac:chgData name="Kaley Feenstra" userId="35d3f2a0-751a-4e4d-97e4-c6d0337f3b4b" providerId="ADAL" clId="{50780A37-49E0-445C-B464-5ED1D84F4332}" dt="2018-12-04T15:29:14.689" v="4332" actId="478"/>
          <ac:picMkLst>
            <pc:docMk/>
            <pc:sldMk cId="3751642238" sldId="341"/>
            <ac:picMk id="4" creationId="{B47ABBBD-F850-4DBD-BDFB-5857332BAF8E}"/>
          </ac:picMkLst>
        </pc:picChg>
        <pc:picChg chg="add">
          <ac:chgData name="Kaley Feenstra" userId="35d3f2a0-751a-4e4d-97e4-c6d0337f3b4b" providerId="ADAL" clId="{50780A37-49E0-445C-B464-5ED1D84F4332}" dt="2018-12-18T17:46:14.297" v="19121"/>
          <ac:picMkLst>
            <pc:docMk/>
            <pc:sldMk cId="3751642238" sldId="341"/>
            <ac:picMk id="7" creationId="{0B30643C-0825-41B7-96E6-678A72E44ECB}"/>
          </ac:picMkLst>
        </pc:picChg>
        <pc:picChg chg="add del mod">
          <ac:chgData name="Kaley Feenstra" userId="35d3f2a0-751a-4e4d-97e4-c6d0337f3b4b" providerId="ADAL" clId="{50780A37-49E0-445C-B464-5ED1D84F4332}" dt="2018-12-12T15:11:24.800" v="8590"/>
          <ac:picMkLst>
            <pc:docMk/>
            <pc:sldMk cId="3751642238" sldId="341"/>
            <ac:picMk id="7" creationId="{1FE96DAF-D0C7-49C0-8867-164DC1BE6384}"/>
          </ac:picMkLst>
        </pc:picChg>
        <pc:picChg chg="add del mod">
          <ac:chgData name="Kaley Feenstra" userId="35d3f2a0-751a-4e4d-97e4-c6d0337f3b4b" providerId="ADAL" clId="{50780A37-49E0-445C-B464-5ED1D84F4332}" dt="2018-12-18T17:45:38.481" v="19109"/>
          <ac:picMkLst>
            <pc:docMk/>
            <pc:sldMk cId="3751642238" sldId="341"/>
            <ac:picMk id="9" creationId="{BCB2566C-4937-445B-8B14-B0484B5C6816}"/>
          </ac:picMkLst>
        </pc:picChg>
      </pc:sldChg>
      <pc:sldChg chg="addSp delSp modSp modNotesTx">
        <pc:chgData name="Kaley Feenstra" userId="35d3f2a0-751a-4e4d-97e4-c6d0337f3b4b" providerId="ADAL" clId="{50780A37-49E0-445C-B464-5ED1D84F4332}" dt="2018-12-20T15:06:34.867" v="31168" actId="114"/>
        <pc:sldMkLst>
          <pc:docMk/>
          <pc:sldMk cId="3655287408" sldId="345"/>
        </pc:sldMkLst>
        <pc:spChg chg="mod">
          <ac:chgData name="Kaley Feenstra" userId="35d3f2a0-751a-4e4d-97e4-c6d0337f3b4b" providerId="ADAL" clId="{50780A37-49E0-445C-B464-5ED1D84F4332}" dt="2018-12-11T22:30:54.100" v="8562" actId="113"/>
          <ac:spMkLst>
            <pc:docMk/>
            <pc:sldMk cId="3655287408" sldId="345"/>
            <ac:spMk id="2" creationId="{6B920A11-F172-4095-8C70-19D56527F2CB}"/>
          </ac:spMkLst>
        </pc:spChg>
        <pc:picChg chg="add mod">
          <ac:chgData name="Kaley Feenstra" userId="35d3f2a0-751a-4e4d-97e4-c6d0337f3b4b" providerId="ADAL" clId="{50780A37-49E0-445C-B464-5ED1D84F4332}" dt="2018-12-12T15:14:58.080" v="8658" actId="1076"/>
          <ac:picMkLst>
            <pc:docMk/>
            <pc:sldMk cId="3655287408" sldId="345"/>
            <ac:picMk id="4" creationId="{7048071A-28AF-4DDC-8085-24BCE9BE0A17}"/>
          </ac:picMkLst>
        </pc:picChg>
        <pc:picChg chg="del">
          <ac:chgData name="Kaley Feenstra" userId="35d3f2a0-751a-4e4d-97e4-c6d0337f3b4b" providerId="ADAL" clId="{50780A37-49E0-445C-B464-5ED1D84F4332}" dt="2018-12-04T15:24:09.780" v="4242" actId="478"/>
          <ac:picMkLst>
            <pc:docMk/>
            <pc:sldMk cId="3655287408" sldId="345"/>
            <ac:picMk id="11" creationId="{B70C0450-5467-4F60-B8B0-312EF3B84D6E}"/>
          </ac:picMkLst>
        </pc:picChg>
      </pc:sldChg>
      <pc:sldChg chg="addSp delSp modSp modNotesTx">
        <pc:chgData name="Kaley Feenstra" userId="35d3f2a0-751a-4e4d-97e4-c6d0337f3b4b" providerId="ADAL" clId="{50780A37-49E0-445C-B464-5ED1D84F4332}" dt="2018-12-18T17:33:35.681" v="17603" actId="114"/>
        <pc:sldMkLst>
          <pc:docMk/>
          <pc:sldMk cId="2275683811" sldId="346"/>
        </pc:sldMkLst>
        <pc:spChg chg="mod">
          <ac:chgData name="Kaley Feenstra" userId="35d3f2a0-751a-4e4d-97e4-c6d0337f3b4b" providerId="ADAL" clId="{50780A37-49E0-445C-B464-5ED1D84F4332}" dt="2018-12-12T15:10:05.865" v="8582" actId="1076"/>
          <ac:spMkLst>
            <pc:docMk/>
            <pc:sldMk cId="2275683811" sldId="346"/>
            <ac:spMk id="2" creationId="{C7D54071-36E7-45ED-B4EE-8C6C88735355}"/>
          </ac:spMkLst>
        </pc:spChg>
        <pc:spChg chg="mod">
          <ac:chgData name="Kaley Feenstra" userId="35d3f2a0-751a-4e4d-97e4-c6d0337f3b4b" providerId="ADAL" clId="{50780A37-49E0-445C-B464-5ED1D84F4332}" dt="2018-12-04T15:23:07.996" v="4222" actId="114"/>
          <ac:spMkLst>
            <pc:docMk/>
            <pc:sldMk cId="2275683811" sldId="346"/>
            <ac:spMk id="3" creationId="{905450FF-408F-4E3B-8F8F-C97D0578F418}"/>
          </ac:spMkLst>
        </pc:spChg>
        <pc:picChg chg="del mod">
          <ac:chgData name="Kaley Feenstra" userId="35d3f2a0-751a-4e4d-97e4-c6d0337f3b4b" providerId="ADAL" clId="{50780A37-49E0-445C-B464-5ED1D84F4332}" dt="2018-12-04T15:23:33.772" v="4223" actId="478"/>
          <ac:picMkLst>
            <pc:docMk/>
            <pc:sldMk cId="2275683811" sldId="346"/>
            <ac:picMk id="4" creationId="{51F21E38-6745-4BE5-93B5-60E7A44229B8}"/>
          </ac:picMkLst>
        </pc:picChg>
        <pc:picChg chg="add mod">
          <ac:chgData name="Kaley Feenstra" userId="35d3f2a0-751a-4e4d-97e4-c6d0337f3b4b" providerId="ADAL" clId="{50780A37-49E0-445C-B464-5ED1D84F4332}" dt="2018-12-12T15:14:44.448" v="8655" actId="1076"/>
          <ac:picMkLst>
            <pc:docMk/>
            <pc:sldMk cId="2275683811" sldId="346"/>
            <ac:picMk id="6" creationId="{76558B57-FEEF-4BE2-9DF7-CD948360B7A4}"/>
          </ac:picMkLst>
        </pc:picChg>
      </pc:sldChg>
      <pc:sldChg chg="modNotesTx">
        <pc:chgData name="Kaley Feenstra" userId="35d3f2a0-751a-4e4d-97e4-c6d0337f3b4b" providerId="ADAL" clId="{50780A37-49E0-445C-B464-5ED1D84F4332}" dt="2018-12-18T16:40:31.207" v="13490" actId="114"/>
        <pc:sldMkLst>
          <pc:docMk/>
          <pc:sldMk cId="3873806423" sldId="347"/>
        </pc:sldMkLst>
      </pc:sldChg>
      <pc:sldChg chg="modSp modNotesTx">
        <pc:chgData name="Kaley Feenstra" userId="35d3f2a0-751a-4e4d-97e4-c6d0337f3b4b" providerId="ADAL" clId="{50780A37-49E0-445C-B464-5ED1D84F4332}" dt="2018-12-20T15:04:42.702" v="31140" actId="20577"/>
        <pc:sldMkLst>
          <pc:docMk/>
          <pc:sldMk cId="2344861733" sldId="358"/>
        </pc:sldMkLst>
        <pc:spChg chg="mod">
          <ac:chgData name="Kaley Feenstra" userId="35d3f2a0-751a-4e4d-97e4-c6d0337f3b4b" providerId="ADAL" clId="{50780A37-49E0-445C-B464-5ED1D84F4332}" dt="2018-12-20T15:04:16.866" v="31121" actId="13926"/>
          <ac:spMkLst>
            <pc:docMk/>
            <pc:sldMk cId="2344861733" sldId="358"/>
            <ac:spMk id="2" creationId="{3CEB632A-5D33-4544-8FCA-0BB5D5AE9C17}"/>
          </ac:spMkLst>
        </pc:spChg>
        <pc:spChg chg="mod">
          <ac:chgData name="Kaley Feenstra" userId="35d3f2a0-751a-4e4d-97e4-c6d0337f3b4b" providerId="ADAL" clId="{50780A37-49E0-445C-B464-5ED1D84F4332}" dt="2018-12-20T15:04:20.895" v="31122" actId="1076"/>
          <ac:spMkLst>
            <pc:docMk/>
            <pc:sldMk cId="2344861733" sldId="358"/>
            <ac:spMk id="7" creationId="{922D0A05-18DA-4EA2-9534-A1BFBC5DFCCB}"/>
          </ac:spMkLst>
        </pc:spChg>
      </pc:sldChg>
      <pc:sldChg chg="addSp modSp modNotesTx">
        <pc:chgData name="Kaley Feenstra" userId="35d3f2a0-751a-4e4d-97e4-c6d0337f3b4b" providerId="ADAL" clId="{50780A37-49E0-445C-B464-5ED1D84F4332}" dt="2018-12-18T17:29:31.228" v="16993" actId="20577"/>
        <pc:sldMkLst>
          <pc:docMk/>
          <pc:sldMk cId="871535847" sldId="359"/>
        </pc:sldMkLst>
        <pc:spChg chg="mod">
          <ac:chgData name="Kaley Feenstra" userId="35d3f2a0-751a-4e4d-97e4-c6d0337f3b4b" providerId="ADAL" clId="{50780A37-49E0-445C-B464-5ED1D84F4332}" dt="2018-11-29T15:29:22.624" v="43" actId="20577"/>
          <ac:spMkLst>
            <pc:docMk/>
            <pc:sldMk cId="871535847" sldId="359"/>
            <ac:spMk id="2" creationId="{8C3D8D9D-28AE-42E3-A0AE-564DE3347087}"/>
          </ac:spMkLst>
        </pc:spChg>
        <pc:spChg chg="mod">
          <ac:chgData name="Kaley Feenstra" userId="35d3f2a0-751a-4e4d-97e4-c6d0337f3b4b" providerId="ADAL" clId="{50780A37-49E0-445C-B464-5ED1D84F4332}" dt="2018-11-29T15:29:02.724" v="20"/>
          <ac:spMkLst>
            <pc:docMk/>
            <pc:sldMk cId="871535847" sldId="359"/>
            <ac:spMk id="3" creationId="{4E9E7A89-8C41-4824-AB2B-A75ACD9DF970}"/>
          </ac:spMkLst>
        </pc:spChg>
        <pc:picChg chg="add mod">
          <ac:chgData name="Kaley Feenstra" userId="35d3f2a0-751a-4e4d-97e4-c6d0337f3b4b" providerId="ADAL" clId="{50780A37-49E0-445C-B464-5ED1D84F4332}" dt="2018-12-04T15:24:03.784" v="4240" actId="1076"/>
          <ac:picMkLst>
            <pc:docMk/>
            <pc:sldMk cId="871535847" sldId="359"/>
            <ac:picMk id="5" creationId="{C46D6CA6-6DBF-4AE8-BCD0-AFC48BBF5659}"/>
          </ac:picMkLst>
        </pc:picChg>
      </pc:sldChg>
      <pc:sldChg chg="addSp delSp modSp modNotesTx">
        <pc:chgData name="Kaley Feenstra" userId="35d3f2a0-751a-4e4d-97e4-c6d0337f3b4b" providerId="ADAL" clId="{50780A37-49E0-445C-B464-5ED1D84F4332}" dt="2018-12-18T17:43:13.931" v="18721" actId="20577"/>
        <pc:sldMkLst>
          <pc:docMk/>
          <pc:sldMk cId="1114257841" sldId="360"/>
        </pc:sldMkLst>
        <pc:spChg chg="mod">
          <ac:chgData name="Kaley Feenstra" userId="35d3f2a0-751a-4e4d-97e4-c6d0337f3b4b" providerId="ADAL" clId="{50780A37-49E0-445C-B464-5ED1D84F4332}" dt="2018-12-12T15:13:59.762" v="8643" actId="14100"/>
          <ac:spMkLst>
            <pc:docMk/>
            <pc:sldMk cId="1114257841" sldId="360"/>
            <ac:spMk id="2" creationId="{CEEBD59A-5B96-4486-B439-DF507355E508}"/>
          </ac:spMkLst>
        </pc:spChg>
        <pc:graphicFrameChg chg="mod">
          <ac:chgData name="Kaley Feenstra" userId="35d3f2a0-751a-4e4d-97e4-c6d0337f3b4b" providerId="ADAL" clId="{50780A37-49E0-445C-B464-5ED1D84F4332}" dt="2018-12-04T15:28:22.521" v="4314" actId="403"/>
          <ac:graphicFrameMkLst>
            <pc:docMk/>
            <pc:sldMk cId="1114257841" sldId="360"/>
            <ac:graphicFrameMk id="5" creationId="{5C2F81A0-E4C3-47F7-928A-4058394D1CF0}"/>
          </ac:graphicFrameMkLst>
        </pc:graphicFrameChg>
        <pc:picChg chg="del">
          <ac:chgData name="Kaley Feenstra" userId="35d3f2a0-751a-4e4d-97e4-c6d0337f3b4b" providerId="ADAL" clId="{50780A37-49E0-445C-B464-5ED1D84F4332}" dt="2018-12-04T15:27:09.473" v="4287" actId="478"/>
          <ac:picMkLst>
            <pc:docMk/>
            <pc:sldMk cId="1114257841" sldId="360"/>
            <ac:picMk id="6" creationId="{B4BB4870-2D56-4F05-91DB-8B50EEF0D7A9}"/>
          </ac:picMkLst>
        </pc:picChg>
        <pc:picChg chg="add mod">
          <ac:chgData name="Kaley Feenstra" userId="35d3f2a0-751a-4e4d-97e4-c6d0337f3b4b" providerId="ADAL" clId="{50780A37-49E0-445C-B464-5ED1D84F4332}" dt="2018-12-12T15:13:56.107" v="8642" actId="1076"/>
          <ac:picMkLst>
            <pc:docMk/>
            <pc:sldMk cId="1114257841" sldId="360"/>
            <ac:picMk id="7" creationId="{1E2AC4F7-4280-427C-8900-22A5C4E520D8}"/>
          </ac:picMkLst>
        </pc:picChg>
      </pc:sldChg>
      <pc:sldChg chg="addSp delSp modSp modNotesTx">
        <pc:chgData name="Kaley Feenstra" userId="35d3f2a0-751a-4e4d-97e4-c6d0337f3b4b" providerId="ADAL" clId="{50780A37-49E0-445C-B464-5ED1D84F4332}" dt="2018-12-20T15:09:29.324" v="31187" actId="20577"/>
        <pc:sldMkLst>
          <pc:docMk/>
          <pc:sldMk cId="117283499" sldId="361"/>
        </pc:sldMkLst>
        <pc:spChg chg="mod">
          <ac:chgData name="Kaley Feenstra" userId="35d3f2a0-751a-4e4d-97e4-c6d0337f3b4b" providerId="ADAL" clId="{50780A37-49E0-445C-B464-5ED1D84F4332}" dt="2018-12-04T15:29:58.650" v="4353" actId="403"/>
          <ac:spMkLst>
            <pc:docMk/>
            <pc:sldMk cId="117283499" sldId="361"/>
            <ac:spMk id="2" creationId="{BBD3DC9D-D1EF-47EE-8933-6E99BB45126D}"/>
          </ac:spMkLst>
        </pc:spChg>
        <pc:graphicFrameChg chg="mod">
          <ac:chgData name="Kaley Feenstra" userId="35d3f2a0-751a-4e4d-97e4-c6d0337f3b4b" providerId="ADAL" clId="{50780A37-49E0-445C-B464-5ED1D84F4332}" dt="2018-12-04T15:36:12.681" v="4701" actId="403"/>
          <ac:graphicFrameMkLst>
            <pc:docMk/>
            <pc:sldMk cId="117283499" sldId="361"/>
            <ac:graphicFrameMk id="5" creationId="{6B162DCC-9BAE-4EFD-9B38-D079E3D01A06}"/>
          </ac:graphicFrameMkLst>
        </pc:graphicFrameChg>
        <pc:picChg chg="del mod">
          <ac:chgData name="Kaley Feenstra" userId="35d3f2a0-751a-4e4d-97e4-c6d0337f3b4b" providerId="ADAL" clId="{50780A37-49E0-445C-B464-5ED1D84F4332}" dt="2018-12-04T15:30:09.156" v="4355" actId="478"/>
          <ac:picMkLst>
            <pc:docMk/>
            <pc:sldMk cId="117283499" sldId="361"/>
            <ac:picMk id="6" creationId="{3EBA9222-FD3D-479B-B9FF-056095D6F844}"/>
          </ac:picMkLst>
        </pc:picChg>
        <pc:picChg chg="add mod">
          <ac:chgData name="Kaley Feenstra" userId="35d3f2a0-751a-4e4d-97e4-c6d0337f3b4b" providerId="ADAL" clId="{50780A37-49E0-445C-B464-5ED1D84F4332}" dt="2018-12-12T15:16:34.116" v="8678" actId="1076"/>
          <ac:picMkLst>
            <pc:docMk/>
            <pc:sldMk cId="117283499" sldId="361"/>
            <ac:picMk id="7" creationId="{DA7242B9-0302-4FE0-ACC8-D5C1D0DF416F}"/>
          </ac:picMkLst>
        </pc:picChg>
      </pc:sldChg>
      <pc:sldChg chg="addSp delSp modSp modNotesTx">
        <pc:chgData name="Kaley Feenstra" userId="35d3f2a0-751a-4e4d-97e4-c6d0337f3b4b" providerId="ADAL" clId="{50780A37-49E0-445C-B464-5ED1D84F4332}" dt="2018-12-18T18:11:01.571" v="22699" actId="20577"/>
        <pc:sldMkLst>
          <pc:docMk/>
          <pc:sldMk cId="2753811019" sldId="362"/>
        </pc:sldMkLst>
        <pc:spChg chg="add del mod">
          <ac:chgData name="Kaley Feenstra" userId="35d3f2a0-751a-4e4d-97e4-c6d0337f3b4b" providerId="ADAL" clId="{50780A37-49E0-445C-B464-5ED1D84F4332}" dt="2018-12-12T15:17:26.298" v="8690" actId="1076"/>
          <ac:spMkLst>
            <pc:docMk/>
            <pc:sldMk cId="2753811019" sldId="362"/>
            <ac:spMk id="2" creationId="{A641336E-4912-498C-A2E7-47BDA19E2662}"/>
          </ac:spMkLst>
        </pc:spChg>
        <pc:spChg chg="add del mod">
          <ac:chgData name="Kaley Feenstra" userId="35d3f2a0-751a-4e4d-97e4-c6d0337f3b4b" providerId="ADAL" clId="{50780A37-49E0-445C-B464-5ED1D84F4332}" dt="2018-12-04T15:44:22.543" v="4952"/>
          <ac:spMkLst>
            <pc:docMk/>
            <pc:sldMk cId="2753811019" sldId="362"/>
            <ac:spMk id="3" creationId="{C32F3D3E-2F62-4BB1-8A63-D55A36F94200}"/>
          </ac:spMkLst>
        </pc:spChg>
        <pc:spChg chg="add del mod">
          <ac:chgData name="Kaley Feenstra" userId="35d3f2a0-751a-4e4d-97e4-c6d0337f3b4b" providerId="ADAL" clId="{50780A37-49E0-445C-B464-5ED1D84F4332}" dt="2018-12-04T15:44:45.788" v="4967" actId="478"/>
          <ac:spMkLst>
            <pc:docMk/>
            <pc:sldMk cId="2753811019" sldId="362"/>
            <ac:spMk id="7" creationId="{684A08CA-938B-4EBF-A966-62414F768A34}"/>
          </ac:spMkLst>
        </pc:spChg>
        <pc:spChg chg="del">
          <ac:chgData name="Kaley Feenstra" userId="35d3f2a0-751a-4e4d-97e4-c6d0337f3b4b" providerId="ADAL" clId="{50780A37-49E0-445C-B464-5ED1D84F4332}" dt="2018-12-04T15:37:48.211" v="4908" actId="26606"/>
          <ac:spMkLst>
            <pc:docMk/>
            <pc:sldMk cId="2753811019" sldId="362"/>
            <ac:spMk id="36" creationId="{886D4068-D045-48B0-9A00-198F2FE4B57C}"/>
          </ac:spMkLst>
        </pc:spChg>
        <pc:spChg chg="del">
          <ac:chgData name="Kaley Feenstra" userId="35d3f2a0-751a-4e4d-97e4-c6d0337f3b4b" providerId="ADAL" clId="{50780A37-49E0-445C-B464-5ED1D84F4332}" dt="2018-12-04T15:37:48.211" v="4908" actId="26606"/>
          <ac:spMkLst>
            <pc:docMk/>
            <pc:sldMk cId="2753811019" sldId="362"/>
            <ac:spMk id="38" creationId="{12664C4B-AAE2-4AA0-8918-134E8086F37E}"/>
          </ac:spMkLst>
        </pc:spChg>
        <pc:spChg chg="del">
          <ac:chgData name="Kaley Feenstra" userId="35d3f2a0-751a-4e4d-97e4-c6d0337f3b4b" providerId="ADAL" clId="{50780A37-49E0-445C-B464-5ED1D84F4332}" dt="2018-12-04T15:37:48.211" v="4908" actId="26606"/>
          <ac:spMkLst>
            <pc:docMk/>
            <pc:sldMk cId="2753811019" sldId="362"/>
            <ac:spMk id="40" creationId="{616F9FD8-4CFE-4C77-8F29-5D801C57E2AB}"/>
          </ac:spMkLst>
        </pc:spChg>
        <pc:spChg chg="add del">
          <ac:chgData name="Kaley Feenstra" userId="35d3f2a0-751a-4e4d-97e4-c6d0337f3b4b" providerId="ADAL" clId="{50780A37-49E0-445C-B464-5ED1D84F4332}" dt="2018-12-04T15:44:29.955" v="4954" actId="26606"/>
          <ac:spMkLst>
            <pc:docMk/>
            <pc:sldMk cId="2753811019" sldId="362"/>
            <ac:spMk id="45" creationId="{DCCCDCCF-DDE7-4FF9-BA8E-DFD3AC93A6C7}"/>
          </ac:spMkLst>
        </pc:spChg>
        <pc:spChg chg="add del">
          <ac:chgData name="Kaley Feenstra" userId="35d3f2a0-751a-4e4d-97e4-c6d0337f3b4b" providerId="ADAL" clId="{50780A37-49E0-445C-B464-5ED1D84F4332}" dt="2018-12-04T15:44:29.955" v="4954" actId="26606"/>
          <ac:spMkLst>
            <pc:docMk/>
            <pc:sldMk cId="2753811019" sldId="362"/>
            <ac:spMk id="47" creationId="{C2352FE0-ACFA-479E-A574-CED1C035D3F5}"/>
          </ac:spMkLst>
        </pc:spChg>
        <pc:spChg chg="add del">
          <ac:chgData name="Kaley Feenstra" userId="35d3f2a0-751a-4e4d-97e4-c6d0337f3b4b" providerId="ADAL" clId="{50780A37-49E0-445C-B464-5ED1D84F4332}" dt="2018-12-04T15:44:29.955" v="4954" actId="26606"/>
          <ac:spMkLst>
            <pc:docMk/>
            <pc:sldMk cId="2753811019" sldId="362"/>
            <ac:spMk id="49" creationId="{401F5979-1992-492E-ABBD-62EBC1016CB4}"/>
          </ac:spMkLst>
        </pc:spChg>
        <pc:spChg chg="add del">
          <ac:chgData name="Kaley Feenstra" userId="35d3f2a0-751a-4e4d-97e4-c6d0337f3b4b" providerId="ADAL" clId="{50780A37-49E0-445C-B464-5ED1D84F4332}" dt="2018-12-04T15:44:29.955" v="4954" actId="26606"/>
          <ac:spMkLst>
            <pc:docMk/>
            <pc:sldMk cId="2753811019" sldId="362"/>
            <ac:spMk id="51" creationId="{377CB93F-A0E2-4BBE-B2FC-E93932C7ECEE}"/>
          </ac:spMkLst>
        </pc:spChg>
        <pc:spChg chg="add del">
          <ac:chgData name="Kaley Feenstra" userId="35d3f2a0-751a-4e4d-97e4-c6d0337f3b4b" providerId="ADAL" clId="{50780A37-49E0-445C-B464-5ED1D84F4332}" dt="2018-12-04T15:44:47.277" v="4968" actId="478"/>
          <ac:spMkLst>
            <pc:docMk/>
            <pc:sldMk cId="2753811019" sldId="362"/>
            <ac:spMk id="56" creationId="{FE2B4F52-0821-45A6-9CB4-03550A35A78B}"/>
          </ac:spMkLst>
        </pc:spChg>
        <pc:graphicFrameChg chg="del mod modGraphic">
          <ac:chgData name="Kaley Feenstra" userId="35d3f2a0-751a-4e4d-97e4-c6d0337f3b4b" providerId="ADAL" clId="{50780A37-49E0-445C-B464-5ED1D84F4332}" dt="2018-12-04T15:44:18.582" v="4950" actId="478"/>
          <ac:graphicFrameMkLst>
            <pc:docMk/>
            <pc:sldMk cId="2753811019" sldId="362"/>
            <ac:graphicFrameMk id="5" creationId="{EEF88A71-7DCB-448C-A50E-ED00ECAD23E8}"/>
          </ac:graphicFrameMkLst>
        </pc:graphicFrameChg>
        <pc:picChg chg="add mod">
          <ac:chgData name="Kaley Feenstra" userId="35d3f2a0-751a-4e4d-97e4-c6d0337f3b4b" providerId="ADAL" clId="{50780A37-49E0-445C-B464-5ED1D84F4332}" dt="2018-12-12T15:17:12.833" v="8688" actId="14100"/>
          <ac:picMkLst>
            <pc:docMk/>
            <pc:sldMk cId="2753811019" sldId="362"/>
            <ac:picMk id="4" creationId="{A602DBCF-7827-46DB-90A8-25847426C222}"/>
          </ac:picMkLst>
        </pc:picChg>
        <pc:picChg chg="del mod">
          <ac:chgData name="Kaley Feenstra" userId="35d3f2a0-751a-4e4d-97e4-c6d0337f3b4b" providerId="ADAL" clId="{50780A37-49E0-445C-B464-5ED1D84F4332}" dt="2018-12-04T15:44:20.722" v="4951" actId="478"/>
          <ac:picMkLst>
            <pc:docMk/>
            <pc:sldMk cId="2753811019" sldId="362"/>
            <ac:picMk id="6" creationId="{4BFBDC65-39F0-47C0-A164-D54B4E435657}"/>
          </ac:picMkLst>
        </pc:picChg>
        <pc:picChg chg="add del mod">
          <ac:chgData name="Kaley Feenstra" userId="35d3f2a0-751a-4e4d-97e4-c6d0337f3b4b" providerId="ADAL" clId="{50780A37-49E0-445C-B464-5ED1D84F4332}" dt="2018-12-04T15:37:37.483" v="4906"/>
          <ac:picMkLst>
            <pc:docMk/>
            <pc:sldMk cId="2753811019" sldId="362"/>
            <ac:picMk id="9" creationId="{D2DA69B8-E946-4490-A069-7D370DA200A9}"/>
          </ac:picMkLst>
        </pc:picChg>
        <pc:picChg chg="add del mod">
          <ac:chgData name="Kaley Feenstra" userId="35d3f2a0-751a-4e4d-97e4-c6d0337f3b4b" providerId="ADAL" clId="{50780A37-49E0-445C-B464-5ED1D84F4332}" dt="2018-12-04T15:44:29.955" v="4954" actId="26606"/>
          <ac:picMkLst>
            <pc:docMk/>
            <pc:sldMk cId="2753811019" sldId="362"/>
            <ac:picMk id="15" creationId="{7DFCBB95-23AB-4A00-A601-869F2F1F9159}"/>
          </ac:picMkLst>
        </pc:picChg>
        <pc:picChg chg="add del mod">
          <ac:chgData name="Kaley Feenstra" userId="35d3f2a0-751a-4e4d-97e4-c6d0337f3b4b" providerId="ADAL" clId="{50780A37-49E0-445C-B464-5ED1D84F4332}" dt="2018-12-04T22:31:56.694" v="5608"/>
          <ac:picMkLst>
            <pc:docMk/>
            <pc:sldMk cId="2753811019" sldId="362"/>
            <ac:picMk id="20" creationId="{B72F3FA5-5A64-44A7-9B52-F0DBABCD8352}"/>
          </ac:picMkLst>
        </pc:picChg>
        <pc:picChg chg="del">
          <ac:chgData name="Kaley Feenstra" userId="35d3f2a0-751a-4e4d-97e4-c6d0337f3b4b" providerId="ADAL" clId="{50780A37-49E0-445C-B464-5ED1D84F4332}" dt="2018-12-04T15:36:26.530" v="4702" actId="478"/>
          <ac:picMkLst>
            <pc:docMk/>
            <pc:sldMk cId="2753811019" sldId="362"/>
            <ac:picMk id="24" creationId="{9CFF6A0D-C5D7-4924-9F7B-6ADBE108D1F0}"/>
          </ac:picMkLst>
        </pc:picChg>
        <pc:picChg chg="add">
          <ac:chgData name="Kaley Feenstra" userId="35d3f2a0-751a-4e4d-97e4-c6d0337f3b4b" providerId="ADAL" clId="{50780A37-49E0-445C-B464-5ED1D84F4332}" dt="2018-12-04T15:44:29.955" v="4954" actId="26606"/>
          <ac:picMkLst>
            <pc:docMk/>
            <pc:sldMk cId="2753811019" sldId="362"/>
            <ac:picMk id="54" creationId="{7DFCBB95-23AB-4A00-A601-869F2F1F9159}"/>
          </ac:picMkLst>
        </pc:picChg>
      </pc:sldChg>
      <pc:sldChg chg="addSp delSp modSp modNotesTx">
        <pc:chgData name="Kaley Feenstra" userId="35d3f2a0-751a-4e4d-97e4-c6d0337f3b4b" providerId="ADAL" clId="{50780A37-49E0-445C-B464-5ED1D84F4332}" dt="2018-12-18T16:26:23.272" v="10967" actId="20577"/>
        <pc:sldMkLst>
          <pc:docMk/>
          <pc:sldMk cId="4217239366" sldId="367"/>
        </pc:sldMkLst>
        <pc:picChg chg="add mod">
          <ac:chgData name="Kaley Feenstra" userId="35d3f2a0-751a-4e4d-97e4-c6d0337f3b4b" providerId="ADAL" clId="{50780A37-49E0-445C-B464-5ED1D84F4332}" dt="2018-12-04T15:25:36.084" v="4276" actId="1076"/>
          <ac:picMkLst>
            <pc:docMk/>
            <pc:sldMk cId="4217239366" sldId="367"/>
            <ac:picMk id="9" creationId="{2BFAF6AC-EEF0-4A43-A546-96FEAD233C84}"/>
          </ac:picMkLst>
        </pc:picChg>
        <pc:picChg chg="del">
          <ac:chgData name="Kaley Feenstra" userId="35d3f2a0-751a-4e4d-97e4-c6d0337f3b4b" providerId="ADAL" clId="{50780A37-49E0-445C-B464-5ED1D84F4332}" dt="2018-12-04T15:25:30.228" v="4274" actId="478"/>
          <ac:picMkLst>
            <pc:docMk/>
            <pc:sldMk cId="4217239366" sldId="367"/>
            <ac:picMk id="15" creationId="{CD742E6D-FC2E-48E8-83E6-118DDDDFD710}"/>
          </ac:picMkLst>
        </pc:picChg>
      </pc:sldChg>
      <pc:sldChg chg="addSp delSp modSp modNotesTx">
        <pc:chgData name="Kaley Feenstra" userId="35d3f2a0-751a-4e4d-97e4-c6d0337f3b4b" providerId="ADAL" clId="{50780A37-49E0-445C-B464-5ED1D84F4332}" dt="2018-12-18T16:22:31.587" v="10656" actId="113"/>
        <pc:sldMkLst>
          <pc:docMk/>
          <pc:sldMk cId="596256452" sldId="368"/>
        </pc:sldMkLst>
        <pc:spChg chg="mod">
          <ac:chgData name="Kaley Feenstra" userId="35d3f2a0-751a-4e4d-97e4-c6d0337f3b4b" providerId="ADAL" clId="{50780A37-49E0-445C-B464-5ED1D84F4332}" dt="2018-12-18T16:22:31.587" v="10656" actId="113"/>
          <ac:spMkLst>
            <pc:docMk/>
            <pc:sldMk cId="596256452" sldId="368"/>
            <ac:spMk id="3" creationId="{23A5CF01-3A4E-4277-993C-C9DDE297B127}"/>
          </ac:spMkLst>
        </pc:spChg>
        <pc:picChg chg="del">
          <ac:chgData name="Kaley Feenstra" userId="35d3f2a0-751a-4e4d-97e4-c6d0337f3b4b" providerId="ADAL" clId="{50780A37-49E0-445C-B464-5ED1D84F4332}" dt="2018-12-04T15:25:14.693" v="4265" actId="478"/>
          <ac:picMkLst>
            <pc:docMk/>
            <pc:sldMk cId="596256452" sldId="368"/>
            <ac:picMk id="6" creationId="{656B30B1-5545-4236-80CE-2DA0C5AA2D77}"/>
          </ac:picMkLst>
        </pc:picChg>
        <pc:picChg chg="add mod">
          <ac:chgData name="Kaley Feenstra" userId="35d3f2a0-751a-4e4d-97e4-c6d0337f3b4b" providerId="ADAL" clId="{50780A37-49E0-445C-B464-5ED1D84F4332}" dt="2018-12-18T16:22:29.266" v="10655" actId="1076"/>
          <ac:picMkLst>
            <pc:docMk/>
            <pc:sldMk cId="596256452" sldId="368"/>
            <ac:picMk id="7" creationId="{36DE235D-E991-456F-8ECC-5FB1163F874F}"/>
          </ac:picMkLst>
        </pc:picChg>
      </pc:sldChg>
      <pc:sldChg chg="addSp delSp modSp modNotesTx">
        <pc:chgData name="Kaley Feenstra" userId="35d3f2a0-751a-4e4d-97e4-c6d0337f3b4b" providerId="ADAL" clId="{50780A37-49E0-445C-B464-5ED1D84F4332}" dt="2018-12-20T15:01:36.175" v="31087" actId="20577"/>
        <pc:sldMkLst>
          <pc:docMk/>
          <pc:sldMk cId="844985907" sldId="369"/>
        </pc:sldMkLst>
        <pc:spChg chg="mod">
          <ac:chgData name="Kaley Feenstra" userId="35d3f2a0-751a-4e4d-97e4-c6d0337f3b4b" providerId="ADAL" clId="{50780A37-49E0-445C-B464-5ED1D84F4332}" dt="2018-12-12T15:28:33.881" v="8808" actId="1076"/>
          <ac:spMkLst>
            <pc:docMk/>
            <pc:sldMk cId="844985907" sldId="369"/>
            <ac:spMk id="2" creationId="{EB45A75D-AC97-4622-9CE0-9E24085E8573}"/>
          </ac:spMkLst>
        </pc:spChg>
        <pc:spChg chg="mod">
          <ac:chgData name="Kaley Feenstra" userId="35d3f2a0-751a-4e4d-97e4-c6d0337f3b4b" providerId="ADAL" clId="{50780A37-49E0-445C-B464-5ED1D84F4332}" dt="2018-12-12T15:27:45.094" v="8799" actId="404"/>
          <ac:spMkLst>
            <pc:docMk/>
            <pc:sldMk cId="844985907" sldId="369"/>
            <ac:spMk id="3" creationId="{E0DB267A-4084-4845-B30F-F7B52AEC3551}"/>
          </ac:spMkLst>
        </pc:spChg>
        <pc:spChg chg="add mod">
          <ac:chgData name="Kaley Feenstra" userId="35d3f2a0-751a-4e4d-97e4-c6d0337f3b4b" providerId="ADAL" clId="{50780A37-49E0-445C-B464-5ED1D84F4332}" dt="2018-12-20T15:01:36.175" v="31087" actId="20577"/>
          <ac:spMkLst>
            <pc:docMk/>
            <pc:sldMk cId="844985907" sldId="369"/>
            <ac:spMk id="4" creationId="{F95EA059-97E2-423F-B898-7732BED3F470}"/>
          </ac:spMkLst>
        </pc:spChg>
        <pc:spChg chg="add mod">
          <ac:chgData name="Kaley Feenstra" userId="35d3f2a0-751a-4e4d-97e4-c6d0337f3b4b" providerId="ADAL" clId="{50780A37-49E0-445C-B464-5ED1D84F4332}" dt="2018-12-18T20:57:53.159" v="30696" actId="20577"/>
          <ac:spMkLst>
            <pc:docMk/>
            <pc:sldMk cId="844985907" sldId="369"/>
            <ac:spMk id="5" creationId="{5539F82E-C3AB-404F-BA72-36C53ED79188}"/>
          </ac:spMkLst>
        </pc:spChg>
        <pc:spChg chg="del mod">
          <ac:chgData name="Kaley Feenstra" userId="35d3f2a0-751a-4e4d-97e4-c6d0337f3b4b" providerId="ADAL" clId="{50780A37-49E0-445C-B464-5ED1D84F4332}" dt="2018-11-29T16:41:30.358" v="1628" actId="478"/>
          <ac:spMkLst>
            <pc:docMk/>
            <pc:sldMk cId="844985907" sldId="369"/>
            <ac:spMk id="11" creationId="{0BDAE86C-8117-4C61-89DD-33E92C79F027}"/>
          </ac:spMkLst>
        </pc:spChg>
        <pc:picChg chg="add mod">
          <ac:chgData name="Kaley Feenstra" userId="35d3f2a0-751a-4e4d-97e4-c6d0337f3b4b" providerId="ADAL" clId="{50780A37-49E0-445C-B464-5ED1D84F4332}" dt="2018-12-12T15:28:21.445" v="8806" actId="14100"/>
          <ac:picMkLst>
            <pc:docMk/>
            <pc:sldMk cId="844985907" sldId="369"/>
            <ac:picMk id="12" creationId="{834489A1-BB06-4602-ACC5-A0596AEDA0CC}"/>
          </ac:picMkLst>
        </pc:picChg>
        <pc:picChg chg="del">
          <ac:chgData name="Kaley Feenstra" userId="35d3f2a0-751a-4e4d-97e4-c6d0337f3b4b" providerId="ADAL" clId="{50780A37-49E0-445C-B464-5ED1D84F4332}" dt="2018-12-06T17:01:27.024" v="5928" actId="478"/>
          <ac:picMkLst>
            <pc:docMk/>
            <pc:sldMk cId="844985907" sldId="369"/>
            <ac:picMk id="26" creationId="{09BE8126-5F85-4940-9A09-268B4A1C369F}"/>
          </ac:picMkLst>
        </pc:picChg>
      </pc:sldChg>
      <pc:sldChg chg="addSp delSp modSp add modNotesTx">
        <pc:chgData name="Kaley Feenstra" userId="35d3f2a0-751a-4e4d-97e4-c6d0337f3b4b" providerId="ADAL" clId="{50780A37-49E0-445C-B464-5ED1D84F4332}" dt="2018-12-28T20:11:44.509" v="31232" actId="1076"/>
        <pc:sldMkLst>
          <pc:docMk/>
          <pc:sldMk cId="3717603077" sldId="370"/>
        </pc:sldMkLst>
        <pc:spChg chg="mod">
          <ac:chgData name="Kaley Feenstra" userId="35d3f2a0-751a-4e4d-97e4-c6d0337f3b4b" providerId="ADAL" clId="{50780A37-49E0-445C-B464-5ED1D84F4332}" dt="2018-11-29T15:51:01.601" v="424" actId="122"/>
          <ac:spMkLst>
            <pc:docMk/>
            <pc:sldMk cId="3717603077" sldId="370"/>
            <ac:spMk id="2" creationId="{12E6E1BB-E5FC-4B3D-90B5-E70495056A27}"/>
          </ac:spMkLst>
        </pc:spChg>
        <pc:picChg chg="del">
          <ac:chgData name="Kaley Feenstra" userId="35d3f2a0-751a-4e4d-97e4-c6d0337f3b4b" providerId="ADAL" clId="{50780A37-49E0-445C-B464-5ED1D84F4332}" dt="2018-12-28T20:11:36.145" v="31227" actId="478"/>
          <ac:picMkLst>
            <pc:docMk/>
            <pc:sldMk cId="3717603077" sldId="370"/>
            <ac:picMk id="5" creationId="{2C3FF123-48EC-426A-A35D-3DACF65A27C4}"/>
          </ac:picMkLst>
        </pc:picChg>
        <pc:picChg chg="mod">
          <ac:chgData name="Kaley Feenstra" userId="35d3f2a0-751a-4e4d-97e4-c6d0337f3b4b" providerId="ADAL" clId="{50780A37-49E0-445C-B464-5ED1D84F4332}" dt="2018-11-29T15:50:58.476" v="423" actId="1076"/>
          <ac:picMkLst>
            <pc:docMk/>
            <pc:sldMk cId="3717603077" sldId="370"/>
            <ac:picMk id="7" creationId="{6EA3FE7A-5B4C-4E3C-94BB-4B4D137ACF85}"/>
          </ac:picMkLst>
        </pc:picChg>
        <pc:picChg chg="add mod">
          <ac:chgData name="Kaley Feenstra" userId="35d3f2a0-751a-4e4d-97e4-c6d0337f3b4b" providerId="ADAL" clId="{50780A37-49E0-445C-B464-5ED1D84F4332}" dt="2018-12-28T20:11:44.509" v="31232" actId="1076"/>
          <ac:picMkLst>
            <pc:docMk/>
            <pc:sldMk cId="3717603077" sldId="370"/>
            <ac:picMk id="9" creationId="{5BF14E05-E17F-4C74-845A-F17BD752E9FE}"/>
          </ac:picMkLst>
        </pc:picChg>
      </pc:sldChg>
      <pc:sldChg chg="addSp delSp modSp modNotesTx">
        <pc:chgData name="Kaley Feenstra" userId="35d3f2a0-751a-4e4d-97e4-c6d0337f3b4b" providerId="ADAL" clId="{50780A37-49E0-445C-B464-5ED1D84F4332}" dt="2018-12-18T20:47:43.443" v="28695" actId="114"/>
        <pc:sldMkLst>
          <pc:docMk/>
          <pc:sldMk cId="3157470089" sldId="371"/>
        </pc:sldMkLst>
        <pc:spChg chg="mod">
          <ac:chgData name="Kaley Feenstra" userId="35d3f2a0-751a-4e4d-97e4-c6d0337f3b4b" providerId="ADAL" clId="{50780A37-49E0-445C-B464-5ED1D84F4332}" dt="2018-11-29T16:33:46.567" v="1581" actId="14100"/>
          <ac:spMkLst>
            <pc:docMk/>
            <pc:sldMk cId="3157470089" sldId="371"/>
            <ac:spMk id="2" creationId="{670410DB-30E0-4974-84E4-B8E4B6A4E9BC}"/>
          </ac:spMkLst>
        </pc:spChg>
        <pc:spChg chg="add mod">
          <ac:chgData name="Kaley Feenstra" userId="35d3f2a0-751a-4e4d-97e4-c6d0337f3b4b" providerId="ADAL" clId="{50780A37-49E0-445C-B464-5ED1D84F4332}" dt="2018-12-12T15:27:18.122" v="8795" actId="1076"/>
          <ac:spMkLst>
            <pc:docMk/>
            <pc:sldMk cId="3157470089" sldId="371"/>
            <ac:spMk id="14" creationId="{01ADD702-79FF-4B74-ADA0-9BAC539CB8C7}"/>
          </ac:spMkLst>
        </pc:spChg>
        <pc:picChg chg="mod">
          <ac:chgData name="Kaley Feenstra" userId="35d3f2a0-751a-4e4d-97e4-c6d0337f3b4b" providerId="ADAL" clId="{50780A37-49E0-445C-B464-5ED1D84F4332}" dt="2018-12-12T15:27:15.856" v="8794" actId="1076"/>
          <ac:picMkLst>
            <pc:docMk/>
            <pc:sldMk cId="3157470089" sldId="371"/>
            <ac:picMk id="5" creationId="{2B8DFABF-6648-4BD9-B5F3-4BBEA99A20F9}"/>
          </ac:picMkLst>
        </pc:picChg>
        <pc:picChg chg="add mod">
          <ac:chgData name="Kaley Feenstra" userId="35d3f2a0-751a-4e4d-97e4-c6d0337f3b4b" providerId="ADAL" clId="{50780A37-49E0-445C-B464-5ED1D84F4332}" dt="2018-12-12T15:26:57.327" v="8790" actId="1076"/>
          <ac:picMkLst>
            <pc:docMk/>
            <pc:sldMk cId="3157470089" sldId="371"/>
            <ac:picMk id="6" creationId="{6DDC6933-7066-4ACB-85E8-265D8CC6ED17}"/>
          </ac:picMkLst>
        </pc:picChg>
        <pc:picChg chg="del">
          <ac:chgData name="Kaley Feenstra" userId="35d3f2a0-751a-4e4d-97e4-c6d0337f3b4b" providerId="ADAL" clId="{50780A37-49E0-445C-B464-5ED1D84F4332}" dt="2018-12-12T15:26:41.987" v="8783" actId="478"/>
          <ac:picMkLst>
            <pc:docMk/>
            <pc:sldMk cId="3157470089" sldId="371"/>
            <ac:picMk id="7" creationId="{231850F5-BB6A-493A-A334-17AF2B84055C}"/>
          </ac:picMkLst>
        </pc:picChg>
        <pc:cxnChg chg="add del mod">
          <ac:chgData name="Kaley Feenstra" userId="35d3f2a0-751a-4e4d-97e4-c6d0337f3b4b" providerId="ADAL" clId="{50780A37-49E0-445C-B464-5ED1D84F4332}" dt="2018-12-12T15:26:38.737" v="8780" actId="478"/>
          <ac:cxnSpMkLst>
            <pc:docMk/>
            <pc:sldMk cId="3157470089" sldId="371"/>
            <ac:cxnSpMk id="4" creationId="{8859EB3F-182C-415E-93A8-371FB756E168}"/>
          </ac:cxnSpMkLst>
        </pc:cxnChg>
        <pc:cxnChg chg="add del mod">
          <ac:chgData name="Kaley Feenstra" userId="35d3f2a0-751a-4e4d-97e4-c6d0337f3b4b" providerId="ADAL" clId="{50780A37-49E0-445C-B464-5ED1D84F4332}" dt="2018-12-12T15:26:39.565" v="8781" actId="478"/>
          <ac:cxnSpMkLst>
            <pc:docMk/>
            <pc:sldMk cId="3157470089" sldId="371"/>
            <ac:cxnSpMk id="10" creationId="{0FF49A94-6249-4D41-843E-8168AE67B1D9}"/>
          </ac:cxnSpMkLst>
        </pc:cxnChg>
      </pc:sldChg>
      <pc:sldChg chg="addSp delSp modSp modNotesTx">
        <pc:chgData name="Kaley Feenstra" userId="35d3f2a0-751a-4e4d-97e4-c6d0337f3b4b" providerId="ADAL" clId="{50780A37-49E0-445C-B464-5ED1D84F4332}" dt="2018-12-20T15:11:52.119" v="31207" actId="20577"/>
        <pc:sldMkLst>
          <pc:docMk/>
          <pc:sldMk cId="1947753597" sldId="372"/>
        </pc:sldMkLst>
        <pc:graphicFrameChg chg="mod">
          <ac:chgData name="Kaley Feenstra" userId="35d3f2a0-751a-4e4d-97e4-c6d0337f3b4b" providerId="ADAL" clId="{50780A37-49E0-445C-B464-5ED1D84F4332}" dt="2018-11-29T16:34:49.670" v="1609" actId="20577"/>
          <ac:graphicFrameMkLst>
            <pc:docMk/>
            <pc:sldMk cId="1947753597" sldId="372"/>
            <ac:graphicFrameMk id="5" creationId="{D136ED40-F91B-4923-82EE-B87CB1AA8397}"/>
          </ac:graphicFrameMkLst>
        </pc:graphicFrameChg>
        <pc:picChg chg="add mod">
          <ac:chgData name="Kaley Feenstra" userId="35d3f2a0-751a-4e4d-97e4-c6d0337f3b4b" providerId="ADAL" clId="{50780A37-49E0-445C-B464-5ED1D84F4332}" dt="2018-12-06T16:58:15.935" v="5923" actId="1076"/>
          <ac:picMkLst>
            <pc:docMk/>
            <pc:sldMk cId="1947753597" sldId="372"/>
            <ac:picMk id="4" creationId="{57FDF662-E2FF-4473-B971-3E41A3BE722B}"/>
          </ac:picMkLst>
        </pc:picChg>
        <pc:picChg chg="del">
          <ac:chgData name="Kaley Feenstra" userId="35d3f2a0-751a-4e4d-97e4-c6d0337f3b4b" providerId="ADAL" clId="{50780A37-49E0-445C-B464-5ED1D84F4332}" dt="2018-12-06T16:58:10.685" v="5919" actId="478"/>
          <ac:picMkLst>
            <pc:docMk/>
            <pc:sldMk cId="1947753597" sldId="372"/>
            <ac:picMk id="25" creationId="{3D05EFBC-9791-4975-812C-8209213C4D1D}"/>
          </ac:picMkLst>
        </pc:picChg>
      </pc:sldChg>
      <pc:sldChg chg="addSp modSp mod setBg modNotesTx">
        <pc:chgData name="Kaley Feenstra" userId="35d3f2a0-751a-4e4d-97e4-c6d0337f3b4b" providerId="ADAL" clId="{50780A37-49E0-445C-B464-5ED1D84F4332}" dt="2018-12-18T20:11:08.872" v="24432" actId="20577"/>
        <pc:sldMkLst>
          <pc:docMk/>
          <pc:sldMk cId="3527597262" sldId="373"/>
        </pc:sldMkLst>
        <pc:spChg chg="mod">
          <ac:chgData name="Kaley Feenstra" userId="35d3f2a0-751a-4e4d-97e4-c6d0337f3b4b" providerId="ADAL" clId="{50780A37-49E0-445C-B464-5ED1D84F4332}" dt="2018-12-06T16:49:55.371" v="5883" actId="1076"/>
          <ac:spMkLst>
            <pc:docMk/>
            <pc:sldMk cId="3527597262" sldId="373"/>
            <ac:spMk id="2" creationId="{6E2CABF0-9F9B-41A1-9606-BB109D1C2B42}"/>
          </ac:spMkLst>
        </pc:spChg>
        <pc:spChg chg="mod">
          <ac:chgData name="Kaley Feenstra" userId="35d3f2a0-751a-4e4d-97e4-c6d0337f3b4b" providerId="ADAL" clId="{50780A37-49E0-445C-B464-5ED1D84F4332}" dt="2018-12-06T16:49:41.946" v="5875" actId="1076"/>
          <ac:spMkLst>
            <pc:docMk/>
            <pc:sldMk cId="3527597262" sldId="373"/>
            <ac:spMk id="3" creationId="{7E0F9D81-BBB2-4288-A5C8-63B6F6479E90}"/>
          </ac:spMkLst>
        </pc:spChg>
        <pc:spChg chg="add">
          <ac:chgData name="Kaley Feenstra" userId="35d3f2a0-751a-4e4d-97e4-c6d0337f3b4b" providerId="ADAL" clId="{50780A37-49E0-445C-B464-5ED1D84F4332}" dt="2018-11-29T16:23:58.845" v="1274" actId="26606"/>
          <ac:spMkLst>
            <pc:docMk/>
            <pc:sldMk cId="3527597262" sldId="373"/>
            <ac:spMk id="8" creationId="{29DC5A77-10C9-4ECF-B7EB-8D917F36A9EE}"/>
          </ac:spMkLst>
        </pc:spChg>
        <pc:spChg chg="add">
          <ac:chgData name="Kaley Feenstra" userId="35d3f2a0-751a-4e4d-97e4-c6d0337f3b4b" providerId="ADAL" clId="{50780A37-49E0-445C-B464-5ED1D84F4332}" dt="2018-11-29T16:23:58.845" v="1274" actId="26606"/>
          <ac:spMkLst>
            <pc:docMk/>
            <pc:sldMk cId="3527597262" sldId="373"/>
            <ac:spMk id="10" creationId="{2FFE28B5-FB16-49A9-B851-3C35FAC0CACB}"/>
          </ac:spMkLst>
        </pc:spChg>
        <pc:spChg chg="add">
          <ac:chgData name="Kaley Feenstra" userId="35d3f2a0-751a-4e4d-97e4-c6d0337f3b4b" providerId="ADAL" clId="{50780A37-49E0-445C-B464-5ED1D84F4332}" dt="2018-11-29T16:23:58.845" v="1274" actId="26606"/>
          <ac:spMkLst>
            <pc:docMk/>
            <pc:sldMk cId="3527597262" sldId="373"/>
            <ac:spMk id="12" creationId="{01014442-855A-4E0F-8D09-C314661A48B9}"/>
          </ac:spMkLst>
        </pc:spChg>
        <pc:spChg chg="add">
          <ac:chgData name="Kaley Feenstra" userId="35d3f2a0-751a-4e4d-97e4-c6d0337f3b4b" providerId="ADAL" clId="{50780A37-49E0-445C-B464-5ED1D84F4332}" dt="2018-11-29T16:23:58.845" v="1274" actId="26606"/>
          <ac:spMkLst>
            <pc:docMk/>
            <pc:sldMk cId="3527597262" sldId="373"/>
            <ac:spMk id="14" creationId="{9B1ABF09-86CF-414E-88A5-2B84CC7232A9}"/>
          </ac:spMkLst>
        </pc:spChg>
        <pc:spChg chg="add">
          <ac:chgData name="Kaley Feenstra" userId="35d3f2a0-751a-4e4d-97e4-c6d0337f3b4b" providerId="ADAL" clId="{50780A37-49E0-445C-B464-5ED1D84F4332}" dt="2018-11-29T16:23:58.845" v="1274" actId="26606"/>
          <ac:spMkLst>
            <pc:docMk/>
            <pc:sldMk cId="3527597262" sldId="373"/>
            <ac:spMk id="16" creationId="{3FE91770-CDBB-4D24-94E5-AD484F36CE87}"/>
          </ac:spMkLst>
        </pc:spChg>
        <pc:picChg chg="add mod">
          <ac:chgData name="Kaley Feenstra" userId="35d3f2a0-751a-4e4d-97e4-c6d0337f3b4b" providerId="ADAL" clId="{50780A37-49E0-445C-B464-5ED1D84F4332}" dt="2018-11-29T16:24:33.491" v="1284" actId="1076"/>
          <ac:picMkLst>
            <pc:docMk/>
            <pc:sldMk cId="3527597262" sldId="373"/>
            <ac:picMk id="9" creationId="{456EA824-CB0B-4457-8E4D-D7F8D35E29AE}"/>
          </ac:picMkLst>
        </pc:picChg>
      </pc:sldChg>
      <pc:sldChg chg="addSp delSp modSp add mod setBg modNotesTx">
        <pc:chgData name="Kaley Feenstra" userId="35d3f2a0-751a-4e4d-97e4-c6d0337f3b4b" providerId="ADAL" clId="{50780A37-49E0-445C-B464-5ED1D84F4332}" dt="2018-12-18T18:17:28.264" v="23735" actId="20577"/>
        <pc:sldMkLst>
          <pc:docMk/>
          <pc:sldMk cId="873052909" sldId="377"/>
        </pc:sldMkLst>
        <pc:spChg chg="mod">
          <ac:chgData name="Kaley Feenstra" userId="35d3f2a0-751a-4e4d-97e4-c6d0337f3b4b" providerId="ADAL" clId="{50780A37-49E0-445C-B464-5ED1D84F4332}" dt="2018-12-04T22:33:24.520" v="5641" actId="26606"/>
          <ac:spMkLst>
            <pc:docMk/>
            <pc:sldMk cId="873052909" sldId="377"/>
            <ac:spMk id="2" creationId="{4630FA83-2519-40D9-B13B-C8E58C540C8C}"/>
          </ac:spMkLst>
        </pc:spChg>
        <pc:spChg chg="add del mod">
          <ac:chgData name="Kaley Feenstra" userId="35d3f2a0-751a-4e4d-97e4-c6d0337f3b4b" providerId="ADAL" clId="{50780A37-49E0-445C-B464-5ED1D84F4332}" dt="2018-12-04T22:32:30.404" v="5623" actId="26606"/>
          <ac:spMkLst>
            <pc:docMk/>
            <pc:sldMk cId="873052909" sldId="377"/>
            <ac:spMk id="3" creationId="{2240E2BC-B85A-4DAC-B546-A9D0DB7FAAAE}"/>
          </ac:spMkLst>
        </pc:spChg>
        <pc:spChg chg="add del">
          <ac:chgData name="Kaley Feenstra" userId="35d3f2a0-751a-4e4d-97e4-c6d0337f3b4b" providerId="ADAL" clId="{50780A37-49E0-445C-B464-5ED1D84F4332}" dt="2018-12-04T22:32:29.231" v="5620" actId="26606"/>
          <ac:spMkLst>
            <pc:docMk/>
            <pc:sldMk cId="873052909" sldId="377"/>
            <ac:spMk id="10" creationId="{CDF7C9B3-01BE-4D46-ACA2-312DFE36A143}"/>
          </ac:spMkLst>
        </pc:spChg>
        <pc:spChg chg="add del">
          <ac:chgData name="Kaley Feenstra" userId="35d3f2a0-751a-4e4d-97e4-c6d0337f3b4b" providerId="ADAL" clId="{50780A37-49E0-445C-B464-5ED1D84F4332}" dt="2018-12-04T22:32:30.387" v="5622" actId="26606"/>
          <ac:spMkLst>
            <pc:docMk/>
            <pc:sldMk cId="873052909" sldId="377"/>
            <ac:spMk id="13" creationId="{80516254-1D9F-4F3A-9870-3A3280BE2BFE}"/>
          </ac:spMkLst>
        </pc:spChg>
        <pc:spChg chg="add del">
          <ac:chgData name="Kaley Feenstra" userId="35d3f2a0-751a-4e4d-97e4-c6d0337f3b4b" providerId="ADAL" clId="{50780A37-49E0-445C-B464-5ED1D84F4332}" dt="2018-12-04T22:32:30.387" v="5622" actId="26606"/>
          <ac:spMkLst>
            <pc:docMk/>
            <pc:sldMk cId="873052909" sldId="377"/>
            <ac:spMk id="14" creationId="{9A206779-5C74-4555-94BC-5845C92EC3A8}"/>
          </ac:spMkLst>
        </pc:spChg>
        <pc:spChg chg="add del">
          <ac:chgData name="Kaley Feenstra" userId="35d3f2a0-751a-4e4d-97e4-c6d0337f3b4b" providerId="ADAL" clId="{50780A37-49E0-445C-B464-5ED1D84F4332}" dt="2018-12-04T22:32:30.387" v="5622" actId="26606"/>
          <ac:spMkLst>
            <pc:docMk/>
            <pc:sldMk cId="873052909" sldId="377"/>
            <ac:spMk id="15" creationId="{FC14672B-27A5-4CDA-ABAF-5E4CF4B41C23}"/>
          </ac:spMkLst>
        </pc:spChg>
        <pc:spChg chg="add del">
          <ac:chgData name="Kaley Feenstra" userId="35d3f2a0-751a-4e4d-97e4-c6d0337f3b4b" providerId="ADAL" clId="{50780A37-49E0-445C-B464-5ED1D84F4332}" dt="2018-12-04T22:32:30.387" v="5622" actId="26606"/>
          <ac:spMkLst>
            <pc:docMk/>
            <pc:sldMk cId="873052909" sldId="377"/>
            <ac:spMk id="16" creationId="{2240E2BC-B85A-4DAC-B546-A9D0DB7FAAAE}"/>
          </ac:spMkLst>
        </pc:spChg>
        <pc:spChg chg="add del">
          <ac:chgData name="Kaley Feenstra" userId="35d3f2a0-751a-4e4d-97e4-c6d0337f3b4b" providerId="ADAL" clId="{50780A37-49E0-445C-B464-5ED1D84F4332}" dt="2018-12-04T22:32:52.174" v="5627" actId="26606"/>
          <ac:spMkLst>
            <pc:docMk/>
            <pc:sldMk cId="873052909" sldId="377"/>
            <ac:spMk id="18" creationId="{29DC5A77-10C9-4ECF-B7EB-8D917F36A9EE}"/>
          </ac:spMkLst>
        </pc:spChg>
        <pc:spChg chg="add del">
          <ac:chgData name="Kaley Feenstra" userId="35d3f2a0-751a-4e4d-97e4-c6d0337f3b4b" providerId="ADAL" clId="{50780A37-49E0-445C-B464-5ED1D84F4332}" dt="2018-12-04T22:32:52.174" v="5627" actId="26606"/>
          <ac:spMkLst>
            <pc:docMk/>
            <pc:sldMk cId="873052909" sldId="377"/>
            <ac:spMk id="19" creationId="{2FFE28B5-FB16-49A9-B851-3C35FAC0CACB}"/>
          </ac:spMkLst>
        </pc:spChg>
        <pc:spChg chg="add del">
          <ac:chgData name="Kaley Feenstra" userId="35d3f2a0-751a-4e4d-97e4-c6d0337f3b4b" providerId="ADAL" clId="{50780A37-49E0-445C-B464-5ED1D84F4332}" dt="2018-12-04T22:32:52.174" v="5627" actId="26606"/>
          <ac:spMkLst>
            <pc:docMk/>
            <pc:sldMk cId="873052909" sldId="377"/>
            <ac:spMk id="20" creationId="{01014442-855A-4E0F-8D09-C314661A48B9}"/>
          </ac:spMkLst>
        </pc:spChg>
        <pc:spChg chg="add del">
          <ac:chgData name="Kaley Feenstra" userId="35d3f2a0-751a-4e4d-97e4-c6d0337f3b4b" providerId="ADAL" clId="{50780A37-49E0-445C-B464-5ED1D84F4332}" dt="2018-12-04T22:32:52.174" v="5627" actId="26606"/>
          <ac:spMkLst>
            <pc:docMk/>
            <pc:sldMk cId="873052909" sldId="377"/>
            <ac:spMk id="21" creationId="{9B1ABF09-86CF-414E-88A5-2B84CC7232A9}"/>
          </ac:spMkLst>
        </pc:spChg>
        <pc:spChg chg="add del">
          <ac:chgData name="Kaley Feenstra" userId="35d3f2a0-751a-4e4d-97e4-c6d0337f3b4b" providerId="ADAL" clId="{50780A37-49E0-445C-B464-5ED1D84F4332}" dt="2018-12-04T22:32:52.174" v="5627" actId="26606"/>
          <ac:spMkLst>
            <pc:docMk/>
            <pc:sldMk cId="873052909" sldId="377"/>
            <ac:spMk id="22" creationId="{3FE91770-CDBB-4D24-94E5-AD484F36CE87}"/>
          </ac:spMkLst>
        </pc:spChg>
        <pc:spChg chg="add mod">
          <ac:chgData name="Kaley Feenstra" userId="35d3f2a0-751a-4e4d-97e4-c6d0337f3b4b" providerId="ADAL" clId="{50780A37-49E0-445C-B464-5ED1D84F4332}" dt="2018-12-06T17:46:56.490" v="8269" actId="1076"/>
          <ac:spMkLst>
            <pc:docMk/>
            <pc:sldMk cId="873052909" sldId="377"/>
            <ac:spMk id="23" creationId="{2240E2BC-B85A-4DAC-B546-A9D0DB7FAAAE}"/>
          </ac:spMkLst>
        </pc:spChg>
        <pc:spChg chg="add del">
          <ac:chgData name="Kaley Feenstra" userId="35d3f2a0-751a-4e4d-97e4-c6d0337f3b4b" providerId="ADAL" clId="{50780A37-49E0-445C-B464-5ED1D84F4332}" dt="2018-12-04T22:33:24.520" v="5641" actId="26606"/>
          <ac:spMkLst>
            <pc:docMk/>
            <pc:sldMk cId="873052909" sldId="377"/>
            <ac:spMk id="28" creationId="{DCCCDCCF-DDE7-4FF9-BA8E-DFD3AC93A6C7}"/>
          </ac:spMkLst>
        </pc:spChg>
        <pc:spChg chg="add del">
          <ac:chgData name="Kaley Feenstra" userId="35d3f2a0-751a-4e4d-97e4-c6d0337f3b4b" providerId="ADAL" clId="{50780A37-49E0-445C-B464-5ED1D84F4332}" dt="2018-12-04T22:33:24.520" v="5641" actId="26606"/>
          <ac:spMkLst>
            <pc:docMk/>
            <pc:sldMk cId="873052909" sldId="377"/>
            <ac:spMk id="30" creationId="{C2352FE0-ACFA-479E-A574-CED1C035D3F5}"/>
          </ac:spMkLst>
        </pc:spChg>
        <pc:spChg chg="add del">
          <ac:chgData name="Kaley Feenstra" userId="35d3f2a0-751a-4e4d-97e4-c6d0337f3b4b" providerId="ADAL" clId="{50780A37-49E0-445C-B464-5ED1D84F4332}" dt="2018-12-04T22:33:24.520" v="5641" actId="26606"/>
          <ac:spMkLst>
            <pc:docMk/>
            <pc:sldMk cId="873052909" sldId="377"/>
            <ac:spMk id="32" creationId="{401F5979-1992-492E-ABBD-62EBC1016CB4}"/>
          </ac:spMkLst>
        </pc:spChg>
        <pc:spChg chg="add del">
          <ac:chgData name="Kaley Feenstra" userId="35d3f2a0-751a-4e4d-97e4-c6d0337f3b4b" providerId="ADAL" clId="{50780A37-49E0-445C-B464-5ED1D84F4332}" dt="2018-12-04T22:33:24.520" v="5641" actId="26606"/>
          <ac:spMkLst>
            <pc:docMk/>
            <pc:sldMk cId="873052909" sldId="377"/>
            <ac:spMk id="34" creationId="{377CB93F-A0E2-4BBE-B2FC-E93932C7ECEE}"/>
          </ac:spMkLst>
        </pc:spChg>
        <pc:graphicFrameChg chg="add del">
          <ac:chgData name="Kaley Feenstra" userId="35d3f2a0-751a-4e4d-97e4-c6d0337f3b4b" providerId="ADAL" clId="{50780A37-49E0-445C-B464-5ED1D84F4332}" dt="2018-12-04T22:32:29.231" v="5620" actId="26606"/>
          <ac:graphicFrameMkLst>
            <pc:docMk/>
            <pc:sldMk cId="873052909" sldId="377"/>
            <ac:graphicFrameMk id="8" creationId="{D2E6AAB3-0E3C-4B99-A0D8-5A3E59D3FDDA}"/>
          </ac:graphicFrameMkLst>
        </pc:graphicFrameChg>
        <pc:picChg chg="add del mod ord">
          <ac:chgData name="Kaley Feenstra" userId="35d3f2a0-751a-4e4d-97e4-c6d0337f3b4b" providerId="ADAL" clId="{50780A37-49E0-445C-B464-5ED1D84F4332}" dt="2018-12-04T22:31:04.982" v="5558" actId="478"/>
          <ac:picMkLst>
            <pc:docMk/>
            <pc:sldMk cId="873052909" sldId="377"/>
            <ac:picMk id="4" creationId="{3241D513-84CA-468B-850E-DC68D0E983F5}"/>
          </ac:picMkLst>
        </pc:picChg>
        <pc:picChg chg="add del mod">
          <ac:chgData name="Kaley Feenstra" userId="35d3f2a0-751a-4e4d-97e4-c6d0337f3b4b" providerId="ADAL" clId="{50780A37-49E0-445C-B464-5ED1D84F4332}" dt="2018-12-04T22:31:08.198" v="5559" actId="478"/>
          <ac:picMkLst>
            <pc:docMk/>
            <pc:sldMk cId="873052909" sldId="377"/>
            <ac:picMk id="5" creationId="{E11A8D02-0224-4D94-9BDA-0C56B2EA90FA}"/>
          </ac:picMkLst>
        </pc:picChg>
        <pc:picChg chg="add del mod">
          <ac:chgData name="Kaley Feenstra" userId="35d3f2a0-751a-4e4d-97e4-c6d0337f3b4b" providerId="ADAL" clId="{50780A37-49E0-445C-B464-5ED1D84F4332}" dt="2018-12-04T22:31:47.023" v="5607"/>
          <ac:picMkLst>
            <pc:docMk/>
            <pc:sldMk cId="873052909" sldId="377"/>
            <ac:picMk id="6" creationId="{37788F42-6E79-41D6-A0A9-DBAF12F44618}"/>
          </ac:picMkLst>
        </pc:picChg>
        <pc:picChg chg="add del mod">
          <ac:chgData name="Kaley Feenstra" userId="35d3f2a0-751a-4e4d-97e4-c6d0337f3b4b" providerId="ADAL" clId="{50780A37-49E0-445C-B464-5ED1D84F4332}" dt="2018-12-04T22:32:16.294" v="5618"/>
          <ac:picMkLst>
            <pc:docMk/>
            <pc:sldMk cId="873052909" sldId="377"/>
            <ac:picMk id="7" creationId="{8BE772A4-03DA-460D-9053-1A345916A819}"/>
          </ac:picMkLst>
        </pc:picChg>
        <pc:picChg chg="add mod ord">
          <ac:chgData name="Kaley Feenstra" userId="35d3f2a0-751a-4e4d-97e4-c6d0337f3b4b" providerId="ADAL" clId="{50780A37-49E0-445C-B464-5ED1D84F4332}" dt="2018-12-06T17:47:01.722" v="8271" actId="1076"/>
          <ac:picMkLst>
            <pc:docMk/>
            <pc:sldMk cId="873052909" sldId="377"/>
            <ac:picMk id="11" creationId="{2ED76425-D03C-417A-9F23-39CED7D41080}"/>
          </ac:picMkLst>
        </pc:picChg>
        <pc:picChg chg="add del mod">
          <ac:chgData name="Kaley Feenstra" userId="35d3f2a0-751a-4e4d-97e4-c6d0337f3b4b" providerId="ADAL" clId="{50780A37-49E0-445C-B464-5ED1D84F4332}" dt="2018-12-04T22:32:49.075" v="5626"/>
          <ac:picMkLst>
            <pc:docMk/>
            <pc:sldMk cId="873052909" sldId="377"/>
            <ac:picMk id="24" creationId="{26AD1651-2438-4C97-9649-519AD660E980}"/>
          </ac:picMkLst>
        </pc:picChg>
        <pc:picChg chg="add del mod">
          <ac:chgData name="Kaley Feenstra" userId="35d3f2a0-751a-4e4d-97e4-c6d0337f3b4b" providerId="ADAL" clId="{50780A37-49E0-445C-B464-5ED1D84F4332}" dt="2018-12-04T22:33:54.917" v="5651"/>
          <ac:picMkLst>
            <pc:docMk/>
            <pc:sldMk cId="873052909" sldId="377"/>
            <ac:picMk id="29" creationId="{B1A50E5B-F1DB-4CB6-8427-2FE66CA32A9E}"/>
          </ac:picMkLst>
        </pc:picChg>
        <pc:picChg chg="add mod">
          <ac:chgData name="Kaley Feenstra" userId="35d3f2a0-751a-4e4d-97e4-c6d0337f3b4b" providerId="ADAL" clId="{50780A37-49E0-445C-B464-5ED1D84F4332}" dt="2018-12-04T22:34:04.114" v="5655" actId="1076"/>
          <ac:picMkLst>
            <pc:docMk/>
            <pc:sldMk cId="873052909" sldId="377"/>
            <ac:picMk id="31" creationId="{12847E2B-5AB9-47E7-92F7-00B6287AED2B}"/>
          </ac:picMkLst>
        </pc:picChg>
        <pc:cxnChg chg="add del">
          <ac:chgData name="Kaley Feenstra" userId="35d3f2a0-751a-4e4d-97e4-c6d0337f3b4b" providerId="ADAL" clId="{50780A37-49E0-445C-B464-5ED1D84F4332}" dt="2018-12-04T22:32:30.387" v="5622" actId="26606"/>
          <ac:cxnSpMkLst>
            <pc:docMk/>
            <pc:sldMk cId="873052909" sldId="377"/>
            <ac:cxnSpMk id="12" creationId="{8D89589C-2C90-4407-A995-05EC3DD7AB14}"/>
          </ac:cxnSpMkLst>
        </pc:cxnChg>
      </pc:sldChg>
      <pc:sldChg chg="addSp delSp modSp modNotesTx">
        <pc:chgData name="Kaley Feenstra" userId="35d3f2a0-751a-4e4d-97e4-c6d0337f3b4b" providerId="ADAL" clId="{50780A37-49E0-445C-B464-5ED1D84F4332}" dt="2018-12-20T15:10:54.876" v="31191" actId="20577"/>
        <pc:sldMkLst>
          <pc:docMk/>
          <pc:sldMk cId="4140161188" sldId="378"/>
        </pc:sldMkLst>
        <pc:spChg chg="mod">
          <ac:chgData name="Kaley Feenstra" userId="35d3f2a0-751a-4e4d-97e4-c6d0337f3b4b" providerId="ADAL" clId="{50780A37-49E0-445C-B464-5ED1D84F4332}" dt="2018-12-12T15:22:35.354" v="8733" actId="255"/>
          <ac:spMkLst>
            <pc:docMk/>
            <pc:sldMk cId="4140161188" sldId="378"/>
            <ac:spMk id="2" creationId="{A74A1B62-AB2E-4D36-A8DE-A3EBB5B4157E}"/>
          </ac:spMkLst>
        </pc:spChg>
        <pc:graphicFrameChg chg="mod">
          <ac:chgData name="Kaley Feenstra" userId="35d3f2a0-751a-4e4d-97e4-c6d0337f3b4b" providerId="ADAL" clId="{50780A37-49E0-445C-B464-5ED1D84F4332}" dt="2018-11-29T21:08:29.775" v="1670" actId="113"/>
          <ac:graphicFrameMkLst>
            <pc:docMk/>
            <pc:sldMk cId="4140161188" sldId="378"/>
            <ac:graphicFrameMk id="26" creationId="{AC57AC64-4594-413D-8E2D-3F10C719DD52}"/>
          </ac:graphicFrameMkLst>
        </pc:graphicFrameChg>
        <pc:picChg chg="add mod">
          <ac:chgData name="Kaley Feenstra" userId="35d3f2a0-751a-4e4d-97e4-c6d0337f3b4b" providerId="ADAL" clId="{50780A37-49E0-445C-B464-5ED1D84F4332}" dt="2018-12-12T15:22:21.971" v="8724" actId="1076"/>
          <ac:picMkLst>
            <pc:docMk/>
            <pc:sldMk cId="4140161188" sldId="378"/>
            <ac:picMk id="9" creationId="{5BD6B043-0472-407D-ADEB-65846ACEABC8}"/>
          </ac:picMkLst>
        </pc:picChg>
        <pc:picChg chg="add mod">
          <ac:chgData name="Kaley Feenstra" userId="35d3f2a0-751a-4e4d-97e4-c6d0337f3b4b" providerId="ADAL" clId="{50780A37-49E0-445C-B464-5ED1D84F4332}" dt="2018-12-12T15:22:25.346" v="8725" actId="1076"/>
          <ac:picMkLst>
            <pc:docMk/>
            <pc:sldMk cId="4140161188" sldId="378"/>
            <ac:picMk id="10" creationId="{EAB2C74B-D2AD-44B5-A956-9EF1548776E6}"/>
          </ac:picMkLst>
        </pc:picChg>
        <pc:picChg chg="del">
          <ac:chgData name="Kaley Feenstra" userId="35d3f2a0-751a-4e4d-97e4-c6d0337f3b4b" providerId="ADAL" clId="{50780A37-49E0-445C-B464-5ED1D84F4332}" dt="2018-12-06T16:51:02.160" v="5916" actId="478"/>
          <ac:picMkLst>
            <pc:docMk/>
            <pc:sldMk cId="4140161188" sldId="378"/>
            <ac:picMk id="21" creationId="{957190F2-3267-4942-8EF2-856464E59D30}"/>
          </ac:picMkLst>
        </pc:picChg>
        <pc:picChg chg="del">
          <ac:chgData name="Kaley Feenstra" userId="35d3f2a0-751a-4e4d-97e4-c6d0337f3b4b" providerId="ADAL" clId="{50780A37-49E0-445C-B464-5ED1D84F4332}" dt="2018-12-06T16:50:54.495" v="5911" actId="478"/>
          <ac:picMkLst>
            <pc:docMk/>
            <pc:sldMk cId="4140161188" sldId="378"/>
            <ac:picMk id="25" creationId="{918E5C9A-1F69-43AD-AAA5-59BB80426D59}"/>
          </ac:picMkLst>
        </pc:picChg>
      </pc:sldChg>
      <pc:sldChg chg="addSp delSp modSp add mod ord setBg modNotesTx">
        <pc:chgData name="Kaley Feenstra" userId="35d3f2a0-751a-4e4d-97e4-c6d0337f3b4b" providerId="ADAL" clId="{50780A37-49E0-445C-B464-5ED1D84F4332}" dt="2018-12-20T14:59:52.917" v="31056" actId="20577"/>
        <pc:sldMkLst>
          <pc:docMk/>
          <pc:sldMk cId="802001582" sldId="381"/>
        </pc:sldMkLst>
        <pc:spChg chg="add mod">
          <ac:chgData name="Kaley Feenstra" userId="35d3f2a0-751a-4e4d-97e4-c6d0337f3b4b" providerId="ADAL" clId="{50780A37-49E0-445C-B464-5ED1D84F4332}" dt="2018-12-03T22:53:30.781" v="3866" actId="26606"/>
          <ac:spMkLst>
            <pc:docMk/>
            <pc:sldMk cId="802001582" sldId="381"/>
            <ac:spMk id="2" creationId="{8E854B40-BEDE-48FC-BA8E-4CBD91A6F2B6}"/>
          </ac:spMkLst>
        </pc:spChg>
        <pc:spChg chg="add del mod">
          <ac:chgData name="Kaley Feenstra" userId="35d3f2a0-751a-4e4d-97e4-c6d0337f3b4b" providerId="ADAL" clId="{50780A37-49E0-445C-B464-5ED1D84F4332}" dt="2018-12-03T22:51:09.954" v="3783"/>
          <ac:spMkLst>
            <pc:docMk/>
            <pc:sldMk cId="802001582" sldId="381"/>
            <ac:spMk id="3" creationId="{62B1358A-7BD9-48A2-BBDF-80B976659A81}"/>
          </ac:spMkLst>
        </pc:spChg>
        <pc:spChg chg="add del mod">
          <ac:chgData name="Kaley Feenstra" userId="35d3f2a0-751a-4e4d-97e4-c6d0337f3b4b" providerId="ADAL" clId="{50780A37-49E0-445C-B464-5ED1D84F4332}" dt="2018-12-20T14:59:18.365" v="31040"/>
          <ac:spMkLst>
            <pc:docMk/>
            <pc:sldMk cId="802001582" sldId="381"/>
            <ac:spMk id="3" creationId="{6C873C07-F3C3-46AD-920E-5F66859FDB5A}"/>
          </ac:spMkLst>
        </pc:spChg>
        <pc:spChg chg="add del mod">
          <ac:chgData name="Kaley Feenstra" userId="35d3f2a0-751a-4e4d-97e4-c6d0337f3b4b" providerId="ADAL" clId="{50780A37-49E0-445C-B464-5ED1D84F4332}" dt="2018-12-20T14:59:27.603" v="31043"/>
          <ac:spMkLst>
            <pc:docMk/>
            <pc:sldMk cId="802001582" sldId="381"/>
            <ac:spMk id="4" creationId="{0CDD88E9-1D7A-437B-A140-7F1AEB459C6A}"/>
          </ac:spMkLst>
        </pc:spChg>
        <pc:spChg chg="add del mod">
          <ac:chgData name="Kaley Feenstra" userId="35d3f2a0-751a-4e4d-97e4-c6d0337f3b4b" providerId="ADAL" clId="{50780A37-49E0-445C-B464-5ED1D84F4332}" dt="2018-12-03T22:51:21.481" v="3784"/>
          <ac:spMkLst>
            <pc:docMk/>
            <pc:sldMk cId="802001582" sldId="381"/>
            <ac:spMk id="4" creationId="{CBFC32E2-7ECF-468D-8656-C09B0FF4A7FB}"/>
          </ac:spMkLst>
        </pc:spChg>
        <pc:spChg chg="add del">
          <ac:chgData name="Kaley Feenstra" userId="35d3f2a0-751a-4e4d-97e4-c6d0337f3b4b" providerId="ADAL" clId="{50780A37-49E0-445C-B464-5ED1D84F4332}" dt="2018-12-03T22:51:48.742" v="3811" actId="26606"/>
          <ac:spMkLst>
            <pc:docMk/>
            <pc:sldMk cId="802001582" sldId="381"/>
            <ac:spMk id="11" creationId="{4780F00B-345B-4706-BD76-D8F71C402D48}"/>
          </ac:spMkLst>
        </pc:spChg>
        <pc:spChg chg="add del">
          <ac:chgData name="Kaley Feenstra" userId="35d3f2a0-751a-4e4d-97e4-c6d0337f3b4b" providerId="ADAL" clId="{50780A37-49E0-445C-B464-5ED1D84F4332}" dt="2018-12-03T22:53:30.781" v="3866" actId="26606"/>
          <ac:spMkLst>
            <pc:docMk/>
            <pc:sldMk cId="802001582" sldId="381"/>
            <ac:spMk id="13" creationId="{43962A31-C54E-4762-B155-59777FED1C75}"/>
          </ac:spMkLst>
        </pc:spChg>
        <pc:spChg chg="add del">
          <ac:chgData name="Kaley Feenstra" userId="35d3f2a0-751a-4e4d-97e4-c6d0337f3b4b" providerId="ADAL" clId="{50780A37-49E0-445C-B464-5ED1D84F4332}" dt="2018-12-03T22:51:48.742" v="3811" actId="26606"/>
          <ac:spMkLst>
            <pc:docMk/>
            <pc:sldMk cId="802001582" sldId="381"/>
            <ac:spMk id="14" creationId="{BBED7469-0D10-44CB-A4C2-C1124B3CA59F}"/>
          </ac:spMkLst>
        </pc:spChg>
        <pc:spChg chg="add del">
          <ac:chgData name="Kaley Feenstra" userId="35d3f2a0-751a-4e4d-97e4-c6d0337f3b4b" providerId="ADAL" clId="{50780A37-49E0-445C-B464-5ED1D84F4332}" dt="2018-12-03T22:53:30.781" v="3866" actId="26606"/>
          <ac:spMkLst>
            <pc:docMk/>
            <pc:sldMk cId="802001582" sldId="381"/>
            <ac:spMk id="15" creationId="{AA7850C8-8932-45FB-824D-8AB7D84691E5}"/>
          </ac:spMkLst>
        </pc:spChg>
        <pc:spChg chg="add del">
          <ac:chgData name="Kaley Feenstra" userId="35d3f2a0-751a-4e4d-97e4-c6d0337f3b4b" providerId="ADAL" clId="{50780A37-49E0-445C-B464-5ED1D84F4332}" dt="2018-12-03T22:51:48.742" v="3811" actId="26606"/>
          <ac:spMkLst>
            <pc:docMk/>
            <pc:sldMk cId="802001582" sldId="381"/>
            <ac:spMk id="16" creationId="{F4351E00-23D4-4170-AACC-F27A1EE3FF43}"/>
          </ac:spMkLst>
        </pc:spChg>
        <pc:spChg chg="add del">
          <ac:chgData name="Kaley Feenstra" userId="35d3f2a0-751a-4e4d-97e4-c6d0337f3b4b" providerId="ADAL" clId="{50780A37-49E0-445C-B464-5ED1D84F4332}" dt="2018-12-03T22:53:30.781" v="3866" actId="26606"/>
          <ac:spMkLst>
            <pc:docMk/>
            <pc:sldMk cId="802001582" sldId="381"/>
            <ac:spMk id="17" creationId="{528BB4B4-FCCA-4BB8-A5B5-7EDD9652DB29}"/>
          </ac:spMkLst>
        </pc:spChg>
        <pc:spChg chg="add del">
          <ac:chgData name="Kaley Feenstra" userId="35d3f2a0-751a-4e4d-97e4-c6d0337f3b4b" providerId="ADAL" clId="{50780A37-49E0-445C-B464-5ED1D84F4332}" dt="2018-12-03T22:51:48.742" v="3811" actId="26606"/>
          <ac:spMkLst>
            <pc:docMk/>
            <pc:sldMk cId="802001582" sldId="381"/>
            <ac:spMk id="18" creationId="{EA992460-7FA3-40FE-A958-BCD1981B96FB}"/>
          </ac:spMkLst>
        </pc:spChg>
        <pc:spChg chg="add del">
          <ac:chgData name="Kaley Feenstra" userId="35d3f2a0-751a-4e4d-97e4-c6d0337f3b4b" providerId="ADAL" clId="{50780A37-49E0-445C-B464-5ED1D84F4332}" dt="2018-12-03T22:53:30.781" v="3866" actId="26606"/>
          <ac:spMkLst>
            <pc:docMk/>
            <pc:sldMk cId="802001582" sldId="381"/>
            <ac:spMk id="19" creationId="{9EAD000C-FECC-4415-AB14-16AC3974C64E}"/>
          </ac:spMkLst>
        </pc:spChg>
        <pc:spChg chg="add del">
          <ac:chgData name="Kaley Feenstra" userId="35d3f2a0-751a-4e4d-97e4-c6d0337f3b4b" providerId="ADAL" clId="{50780A37-49E0-445C-B464-5ED1D84F4332}" dt="2018-12-03T22:51:48.742" v="3811" actId="26606"/>
          <ac:spMkLst>
            <pc:docMk/>
            <pc:sldMk cId="802001582" sldId="381"/>
            <ac:spMk id="20" creationId="{ADF57D5B-380D-48E9-8DAD-DD500FE80A01}"/>
          </ac:spMkLst>
        </pc:spChg>
        <pc:spChg chg="add del">
          <ac:chgData name="Kaley Feenstra" userId="35d3f2a0-751a-4e4d-97e4-c6d0337f3b4b" providerId="ADAL" clId="{50780A37-49E0-445C-B464-5ED1D84F4332}" dt="2018-12-03T22:53:30.781" v="3866" actId="26606"/>
          <ac:spMkLst>
            <pc:docMk/>
            <pc:sldMk cId="802001582" sldId="381"/>
            <ac:spMk id="21" creationId="{C4A9CF7B-6D34-42D7-9614-7AA889926123}"/>
          </ac:spMkLst>
        </pc:spChg>
        <pc:spChg chg="add del">
          <ac:chgData name="Kaley Feenstra" userId="35d3f2a0-751a-4e4d-97e4-c6d0337f3b4b" providerId="ADAL" clId="{50780A37-49E0-445C-B464-5ED1D84F4332}" dt="2018-12-03T22:51:48.742" v="3811" actId="26606"/>
          <ac:spMkLst>
            <pc:docMk/>
            <pc:sldMk cId="802001582" sldId="381"/>
            <ac:spMk id="22" creationId="{065CC8E5-7727-4F29-A17D-114AF339F7DA}"/>
          </ac:spMkLst>
        </pc:spChg>
        <pc:spChg chg="add del">
          <ac:chgData name="Kaley Feenstra" userId="35d3f2a0-751a-4e4d-97e4-c6d0337f3b4b" providerId="ADAL" clId="{50780A37-49E0-445C-B464-5ED1D84F4332}" dt="2018-12-03T22:53:30.781" v="3866" actId="26606"/>
          <ac:spMkLst>
            <pc:docMk/>
            <pc:sldMk cId="802001582" sldId="381"/>
            <ac:spMk id="23" creationId="{636CCAB5-616C-4A33-8256-D740D31FAD3F}"/>
          </ac:spMkLst>
        </pc:spChg>
        <pc:spChg chg="add del">
          <ac:chgData name="Kaley Feenstra" userId="35d3f2a0-751a-4e4d-97e4-c6d0337f3b4b" providerId="ADAL" clId="{50780A37-49E0-445C-B464-5ED1D84F4332}" dt="2018-12-03T22:51:48.742" v="3811" actId="26606"/>
          <ac:spMkLst>
            <pc:docMk/>
            <pc:sldMk cId="802001582" sldId="381"/>
            <ac:spMk id="24" creationId="{74600802-151E-4F13-8C35-8D5CEDFF64A4}"/>
          </ac:spMkLst>
        </pc:spChg>
        <pc:spChg chg="add del">
          <ac:chgData name="Kaley Feenstra" userId="35d3f2a0-751a-4e4d-97e4-c6d0337f3b4b" providerId="ADAL" clId="{50780A37-49E0-445C-B464-5ED1D84F4332}" dt="2018-12-03T22:53:30.781" v="3866" actId="26606"/>
          <ac:spMkLst>
            <pc:docMk/>
            <pc:sldMk cId="802001582" sldId="381"/>
            <ac:spMk id="25" creationId="{7472A6C1-76CF-4215-B818-52CFF4D7AAC2}"/>
          </ac:spMkLst>
        </pc:spChg>
        <pc:spChg chg="add del">
          <ac:chgData name="Kaley Feenstra" userId="35d3f2a0-751a-4e4d-97e4-c6d0337f3b4b" providerId="ADAL" clId="{50780A37-49E0-445C-B464-5ED1D84F4332}" dt="2018-12-03T22:51:48.742" v="3811" actId="26606"/>
          <ac:spMkLst>
            <pc:docMk/>
            <pc:sldMk cId="802001582" sldId="381"/>
            <ac:spMk id="26" creationId="{F125053E-1062-4FE2-974C-546DC769D9F5}"/>
          </ac:spMkLst>
        </pc:spChg>
        <pc:spChg chg="add del">
          <ac:chgData name="Kaley Feenstra" userId="35d3f2a0-751a-4e4d-97e4-c6d0337f3b4b" providerId="ADAL" clId="{50780A37-49E0-445C-B464-5ED1D84F4332}" dt="2018-12-03T22:53:30.781" v="3866" actId="26606"/>
          <ac:spMkLst>
            <pc:docMk/>
            <pc:sldMk cId="802001582" sldId="381"/>
            <ac:spMk id="27" creationId="{E61CE9D6-3D74-4540-A98B-232824586A3A}"/>
          </ac:spMkLst>
        </pc:spChg>
        <pc:spChg chg="add del">
          <ac:chgData name="Kaley Feenstra" userId="35d3f2a0-751a-4e4d-97e4-c6d0337f3b4b" providerId="ADAL" clId="{50780A37-49E0-445C-B464-5ED1D84F4332}" dt="2018-12-03T22:51:51.901" v="3813" actId="26606"/>
          <ac:spMkLst>
            <pc:docMk/>
            <pc:sldMk cId="802001582" sldId="381"/>
            <ac:spMk id="28" creationId="{40DCEEEA-6FE7-4541-9EB2-EF754066EE9B}"/>
          </ac:spMkLst>
        </pc:spChg>
        <pc:spChg chg="add del">
          <ac:chgData name="Kaley Feenstra" userId="35d3f2a0-751a-4e4d-97e4-c6d0337f3b4b" providerId="ADAL" clId="{50780A37-49E0-445C-B464-5ED1D84F4332}" dt="2018-12-03T22:51:51.901" v="3813" actId="26606"/>
          <ac:spMkLst>
            <pc:docMk/>
            <pc:sldMk cId="802001582" sldId="381"/>
            <ac:spMk id="29" creationId="{03A72D00-0CA4-4A88-86CE-B1FB393C52C2}"/>
          </ac:spMkLst>
        </pc:spChg>
        <pc:spChg chg="add del">
          <ac:chgData name="Kaley Feenstra" userId="35d3f2a0-751a-4e4d-97e4-c6d0337f3b4b" providerId="ADAL" clId="{50780A37-49E0-445C-B464-5ED1D84F4332}" dt="2018-12-03T22:51:51.901" v="3813" actId="26606"/>
          <ac:spMkLst>
            <pc:docMk/>
            <pc:sldMk cId="802001582" sldId="381"/>
            <ac:spMk id="30" creationId="{A1DFCBE5-52C1-48A9-89CF-E7D68CCA1620}"/>
          </ac:spMkLst>
        </pc:spChg>
        <pc:spChg chg="add del">
          <ac:chgData name="Kaley Feenstra" userId="35d3f2a0-751a-4e4d-97e4-c6d0337f3b4b" providerId="ADAL" clId="{50780A37-49E0-445C-B464-5ED1D84F4332}" dt="2018-12-03T22:51:51.901" v="3813" actId="26606"/>
          <ac:spMkLst>
            <pc:docMk/>
            <pc:sldMk cId="802001582" sldId="381"/>
            <ac:spMk id="31" creationId="{EB17C8F6-D357-4254-BBAC-96B01EEBE162}"/>
          </ac:spMkLst>
        </pc:spChg>
        <pc:spChg chg="add del">
          <ac:chgData name="Kaley Feenstra" userId="35d3f2a0-751a-4e4d-97e4-c6d0337f3b4b" providerId="ADAL" clId="{50780A37-49E0-445C-B464-5ED1D84F4332}" dt="2018-12-03T22:51:51.901" v="3813" actId="26606"/>
          <ac:spMkLst>
            <pc:docMk/>
            <pc:sldMk cId="802001582" sldId="381"/>
            <ac:spMk id="33" creationId="{241ED260-BD46-4E7D-A675-E3E6BD94622D}"/>
          </ac:spMkLst>
        </pc:spChg>
        <pc:spChg chg="add del">
          <ac:chgData name="Kaley Feenstra" userId="35d3f2a0-751a-4e4d-97e4-c6d0337f3b4b" providerId="ADAL" clId="{50780A37-49E0-445C-B464-5ED1D84F4332}" dt="2018-12-03T22:51:52.552" v="3815" actId="26606"/>
          <ac:spMkLst>
            <pc:docMk/>
            <pc:sldMk cId="802001582" sldId="381"/>
            <ac:spMk id="35" creationId="{BBED7469-0D10-44CB-A4C2-C1124B3CA59F}"/>
          </ac:spMkLst>
        </pc:spChg>
        <pc:spChg chg="add del">
          <ac:chgData name="Kaley Feenstra" userId="35d3f2a0-751a-4e4d-97e4-c6d0337f3b4b" providerId="ADAL" clId="{50780A37-49E0-445C-B464-5ED1D84F4332}" dt="2018-12-03T22:51:52.552" v="3815" actId="26606"/>
          <ac:spMkLst>
            <pc:docMk/>
            <pc:sldMk cId="802001582" sldId="381"/>
            <ac:spMk id="36" creationId="{F4351E00-23D4-4170-AACC-F27A1EE3FF43}"/>
          </ac:spMkLst>
        </pc:spChg>
        <pc:spChg chg="add del">
          <ac:chgData name="Kaley Feenstra" userId="35d3f2a0-751a-4e4d-97e4-c6d0337f3b4b" providerId="ADAL" clId="{50780A37-49E0-445C-B464-5ED1D84F4332}" dt="2018-12-03T22:51:52.552" v="3815" actId="26606"/>
          <ac:spMkLst>
            <pc:docMk/>
            <pc:sldMk cId="802001582" sldId="381"/>
            <ac:spMk id="37" creationId="{DE1B6BD3-3F23-45C6-8C55-118BF13C3538}"/>
          </ac:spMkLst>
        </pc:spChg>
        <pc:spChg chg="add del">
          <ac:chgData name="Kaley Feenstra" userId="35d3f2a0-751a-4e4d-97e4-c6d0337f3b4b" providerId="ADAL" clId="{50780A37-49E0-445C-B464-5ED1D84F4332}" dt="2018-12-03T22:53:30.781" v="3866" actId="26606"/>
          <ac:spMkLst>
            <pc:docMk/>
            <pc:sldMk cId="802001582" sldId="381"/>
            <ac:spMk id="40" creationId="{64C9EE1D-12BB-43F7-9A2A-893578DCA63A}"/>
          </ac:spMkLst>
        </pc:spChg>
        <pc:spChg chg="add del">
          <ac:chgData name="Kaley Feenstra" userId="35d3f2a0-751a-4e4d-97e4-c6d0337f3b4b" providerId="ADAL" clId="{50780A37-49E0-445C-B464-5ED1D84F4332}" dt="2018-12-03T22:53:30.781" v="3866" actId="26606"/>
          <ac:spMkLst>
            <pc:docMk/>
            <pc:sldMk cId="802001582" sldId="381"/>
            <ac:spMk id="46" creationId="{64C9EE1D-12BB-43F7-9A2A-893578DCA63A}"/>
          </ac:spMkLst>
        </pc:spChg>
        <pc:spChg chg="add del">
          <ac:chgData name="Kaley Feenstra" userId="35d3f2a0-751a-4e4d-97e4-c6d0337f3b4b" providerId="ADAL" clId="{50780A37-49E0-445C-B464-5ED1D84F4332}" dt="2018-12-03T22:53:30.781" v="3866" actId="26606"/>
          <ac:spMkLst>
            <pc:docMk/>
            <pc:sldMk cId="802001582" sldId="381"/>
            <ac:spMk id="48" creationId="{43962A31-C54E-4762-B155-59777FED1C75}"/>
          </ac:spMkLst>
        </pc:spChg>
        <pc:spChg chg="add del">
          <ac:chgData name="Kaley Feenstra" userId="35d3f2a0-751a-4e4d-97e4-c6d0337f3b4b" providerId="ADAL" clId="{50780A37-49E0-445C-B464-5ED1D84F4332}" dt="2018-12-03T22:53:30.781" v="3866" actId="26606"/>
          <ac:spMkLst>
            <pc:docMk/>
            <pc:sldMk cId="802001582" sldId="381"/>
            <ac:spMk id="50" creationId="{AA7850C8-8932-45FB-824D-8AB7D84691E5}"/>
          </ac:spMkLst>
        </pc:spChg>
        <pc:spChg chg="add del">
          <ac:chgData name="Kaley Feenstra" userId="35d3f2a0-751a-4e4d-97e4-c6d0337f3b4b" providerId="ADAL" clId="{50780A37-49E0-445C-B464-5ED1D84F4332}" dt="2018-12-03T22:53:30.781" v="3866" actId="26606"/>
          <ac:spMkLst>
            <pc:docMk/>
            <pc:sldMk cId="802001582" sldId="381"/>
            <ac:spMk id="52" creationId="{528BB4B4-FCCA-4BB8-A5B5-7EDD9652DB29}"/>
          </ac:spMkLst>
        </pc:spChg>
        <pc:spChg chg="add del">
          <ac:chgData name="Kaley Feenstra" userId="35d3f2a0-751a-4e4d-97e4-c6d0337f3b4b" providerId="ADAL" clId="{50780A37-49E0-445C-B464-5ED1D84F4332}" dt="2018-12-03T22:53:30.781" v="3866" actId="26606"/>
          <ac:spMkLst>
            <pc:docMk/>
            <pc:sldMk cId="802001582" sldId="381"/>
            <ac:spMk id="54" creationId="{9EAD000C-FECC-4415-AB14-16AC3974C64E}"/>
          </ac:spMkLst>
        </pc:spChg>
        <pc:spChg chg="add del">
          <ac:chgData name="Kaley Feenstra" userId="35d3f2a0-751a-4e4d-97e4-c6d0337f3b4b" providerId="ADAL" clId="{50780A37-49E0-445C-B464-5ED1D84F4332}" dt="2018-12-03T22:53:30.781" v="3866" actId="26606"/>
          <ac:spMkLst>
            <pc:docMk/>
            <pc:sldMk cId="802001582" sldId="381"/>
            <ac:spMk id="56" creationId="{C4A9CF7B-6D34-42D7-9614-7AA889926123}"/>
          </ac:spMkLst>
        </pc:spChg>
        <pc:spChg chg="add del">
          <ac:chgData name="Kaley Feenstra" userId="35d3f2a0-751a-4e4d-97e4-c6d0337f3b4b" providerId="ADAL" clId="{50780A37-49E0-445C-B464-5ED1D84F4332}" dt="2018-12-03T22:53:30.781" v="3866" actId="26606"/>
          <ac:spMkLst>
            <pc:docMk/>
            <pc:sldMk cId="802001582" sldId="381"/>
            <ac:spMk id="58" creationId="{636CCAB5-616C-4A33-8256-D740D31FAD3F}"/>
          </ac:spMkLst>
        </pc:spChg>
        <pc:spChg chg="add del">
          <ac:chgData name="Kaley Feenstra" userId="35d3f2a0-751a-4e4d-97e4-c6d0337f3b4b" providerId="ADAL" clId="{50780A37-49E0-445C-B464-5ED1D84F4332}" dt="2018-12-03T22:53:30.781" v="3866" actId="26606"/>
          <ac:spMkLst>
            <pc:docMk/>
            <pc:sldMk cId="802001582" sldId="381"/>
            <ac:spMk id="60" creationId="{7472A6C1-76CF-4215-B818-52CFF4D7AAC2}"/>
          </ac:spMkLst>
        </pc:spChg>
        <pc:spChg chg="add del">
          <ac:chgData name="Kaley Feenstra" userId="35d3f2a0-751a-4e4d-97e4-c6d0337f3b4b" providerId="ADAL" clId="{50780A37-49E0-445C-B464-5ED1D84F4332}" dt="2018-12-03T22:53:30.781" v="3866" actId="26606"/>
          <ac:spMkLst>
            <pc:docMk/>
            <pc:sldMk cId="802001582" sldId="381"/>
            <ac:spMk id="62" creationId="{E61CE9D6-3D74-4540-A98B-232824586A3A}"/>
          </ac:spMkLst>
        </pc:spChg>
        <pc:picChg chg="add del mod">
          <ac:chgData name="Kaley Feenstra" userId="35d3f2a0-751a-4e4d-97e4-c6d0337f3b4b" providerId="ADAL" clId="{50780A37-49E0-445C-B464-5ED1D84F4332}" dt="2018-12-03T22:51:52.578" v="3816" actId="26606"/>
          <ac:picMkLst>
            <pc:docMk/>
            <pc:sldMk cId="802001582" sldId="381"/>
            <ac:picMk id="5" creationId="{A2808921-DC6E-4581-9E14-AFB95328D061}"/>
          </ac:picMkLst>
        </pc:picChg>
        <pc:picChg chg="add del mod">
          <ac:chgData name="Kaley Feenstra" userId="35d3f2a0-751a-4e4d-97e4-c6d0337f3b4b" providerId="ADAL" clId="{50780A37-49E0-445C-B464-5ED1D84F4332}" dt="2018-12-20T14:59:25.447" v="31042"/>
          <ac:picMkLst>
            <pc:docMk/>
            <pc:sldMk cId="802001582" sldId="381"/>
            <ac:picMk id="6" creationId="{AB8A93D5-BC26-4AF9-AA75-71998BEBE3CC}"/>
          </ac:picMkLst>
        </pc:picChg>
        <pc:picChg chg="add del">
          <ac:chgData name="Kaley Feenstra" userId="35d3f2a0-751a-4e4d-97e4-c6d0337f3b4b" providerId="ADAL" clId="{50780A37-49E0-445C-B464-5ED1D84F4332}" dt="2018-12-03T22:51:48.742" v="3811" actId="26606"/>
          <ac:picMkLst>
            <pc:docMk/>
            <pc:sldMk cId="802001582" sldId="381"/>
            <ac:picMk id="9" creationId="{A2808921-DC6E-4581-9E14-AFB95328D061}"/>
          </ac:picMkLst>
        </pc:picChg>
        <pc:picChg chg="add mod">
          <ac:chgData name="Kaley Feenstra" userId="35d3f2a0-751a-4e4d-97e4-c6d0337f3b4b" providerId="ADAL" clId="{50780A37-49E0-445C-B464-5ED1D84F4332}" dt="2018-12-04T15:24:55.068" v="4258" actId="1076"/>
          <ac:picMkLst>
            <pc:docMk/>
            <pc:sldMk cId="802001582" sldId="381"/>
            <ac:picMk id="14" creationId="{DCFF8905-4776-4A9A-9D54-232DAD369A32}"/>
          </ac:picMkLst>
        </pc:picChg>
        <pc:picChg chg="add mod">
          <ac:chgData name="Kaley Feenstra" userId="35d3f2a0-751a-4e4d-97e4-c6d0337f3b4b" providerId="ADAL" clId="{50780A37-49E0-445C-B464-5ED1D84F4332}" dt="2018-12-04T15:24:59.700" v="4260" actId="1076"/>
          <ac:picMkLst>
            <pc:docMk/>
            <pc:sldMk cId="802001582" sldId="381"/>
            <ac:picMk id="16" creationId="{6FF97AD8-0298-4B76-A12C-17A57C7E854C}"/>
          </ac:picMkLst>
        </pc:picChg>
        <pc:picChg chg="add mod">
          <ac:chgData name="Kaley Feenstra" userId="35d3f2a0-751a-4e4d-97e4-c6d0337f3b4b" providerId="ADAL" clId="{50780A37-49E0-445C-B464-5ED1D84F4332}" dt="2018-12-20T14:59:46.820" v="31054" actId="14100"/>
          <ac:picMkLst>
            <pc:docMk/>
            <pc:sldMk cId="802001582" sldId="381"/>
            <ac:picMk id="18" creationId="{FE44FE93-3255-4A77-A65D-0CAD0C0514B7}"/>
          </ac:picMkLst>
        </pc:picChg>
        <pc:picChg chg="add mod">
          <ac:chgData name="Kaley Feenstra" userId="35d3f2a0-751a-4e4d-97e4-c6d0337f3b4b" providerId="ADAL" clId="{50780A37-49E0-445C-B464-5ED1D84F4332}" dt="2018-12-20T14:59:35.835" v="31047" actId="1076"/>
          <ac:picMkLst>
            <pc:docMk/>
            <pc:sldMk cId="802001582" sldId="381"/>
            <ac:picMk id="20" creationId="{0CA1079E-652D-47E7-B4ED-84EA5D28F12E}"/>
          </ac:picMkLst>
        </pc:picChg>
        <pc:picChg chg="add del">
          <ac:chgData name="Kaley Feenstra" userId="35d3f2a0-751a-4e4d-97e4-c6d0337f3b4b" providerId="ADAL" clId="{50780A37-49E0-445C-B464-5ED1D84F4332}" dt="2018-12-03T22:51:51.901" v="3813" actId="26606"/>
          <ac:picMkLst>
            <pc:docMk/>
            <pc:sldMk cId="802001582" sldId="381"/>
            <ac:picMk id="32" creationId="{A2808921-DC6E-4581-9E14-AFB95328D061}"/>
          </ac:picMkLst>
        </pc:picChg>
        <pc:picChg chg="add del">
          <ac:chgData name="Kaley Feenstra" userId="35d3f2a0-751a-4e4d-97e4-c6d0337f3b4b" providerId="ADAL" clId="{50780A37-49E0-445C-B464-5ED1D84F4332}" dt="2018-12-03T22:51:52.552" v="3815" actId="26606"/>
          <ac:picMkLst>
            <pc:docMk/>
            <pc:sldMk cId="802001582" sldId="381"/>
            <ac:picMk id="38" creationId="{A2808921-DC6E-4581-9E14-AFB95328D061}"/>
          </ac:picMkLst>
        </pc:picChg>
        <pc:picChg chg="add del">
          <ac:chgData name="Kaley Feenstra" userId="35d3f2a0-751a-4e4d-97e4-c6d0337f3b4b" providerId="ADAL" clId="{50780A37-49E0-445C-B464-5ED1D84F4332}" dt="2018-12-20T14:59:15.492" v="31039"/>
          <ac:picMkLst>
            <pc:docMk/>
            <pc:sldMk cId="802001582" sldId="381"/>
            <ac:picMk id="41" creationId="{A2808921-DC6E-4581-9E14-AFB95328D061}"/>
          </ac:picMkLst>
        </pc:picChg>
      </pc:sldChg>
      <pc:sldChg chg="addSp delSp modSp add modNotesTx">
        <pc:chgData name="Kaley Feenstra" userId="35d3f2a0-751a-4e4d-97e4-c6d0337f3b4b" providerId="ADAL" clId="{50780A37-49E0-445C-B464-5ED1D84F4332}" dt="2018-12-18T16:28:18.287" v="11132" actId="20577"/>
        <pc:sldMkLst>
          <pc:docMk/>
          <pc:sldMk cId="332161992" sldId="383"/>
        </pc:sldMkLst>
        <pc:spChg chg="mod">
          <ac:chgData name="Kaley Feenstra" userId="35d3f2a0-751a-4e4d-97e4-c6d0337f3b4b" providerId="ADAL" clId="{50780A37-49E0-445C-B464-5ED1D84F4332}" dt="2018-12-03T22:55:19.207" v="3915" actId="20577"/>
          <ac:spMkLst>
            <pc:docMk/>
            <pc:sldMk cId="332161992" sldId="383"/>
            <ac:spMk id="2" creationId="{8E854B40-BEDE-48FC-BA8E-4CBD91A6F2B6}"/>
          </ac:spMkLst>
        </pc:spChg>
        <pc:spChg chg="add del mod">
          <ac:chgData name="Kaley Feenstra" userId="35d3f2a0-751a-4e4d-97e4-c6d0337f3b4b" providerId="ADAL" clId="{50780A37-49E0-445C-B464-5ED1D84F4332}" dt="2018-12-03T22:53:52.065" v="3871" actId="478"/>
          <ac:spMkLst>
            <pc:docMk/>
            <pc:sldMk cId="332161992" sldId="383"/>
            <ac:spMk id="4" creationId="{85FE15EB-EE50-4E1C-8025-4A988228D682}"/>
          </ac:spMkLst>
        </pc:spChg>
        <pc:spChg chg="add del mod">
          <ac:chgData name="Kaley Feenstra" userId="35d3f2a0-751a-4e4d-97e4-c6d0337f3b4b" providerId="ADAL" clId="{50780A37-49E0-445C-B464-5ED1D84F4332}" dt="2018-12-03T22:54:36.133" v="3884"/>
          <ac:spMkLst>
            <pc:docMk/>
            <pc:sldMk cId="332161992" sldId="383"/>
            <ac:spMk id="7" creationId="{051181D4-A337-495C-AE3C-E8F132CE54FA}"/>
          </ac:spMkLst>
        </pc:spChg>
        <pc:picChg chg="del">
          <ac:chgData name="Kaley Feenstra" userId="35d3f2a0-751a-4e4d-97e4-c6d0337f3b4b" providerId="ADAL" clId="{50780A37-49E0-445C-B464-5ED1D84F4332}" dt="2018-12-03T22:53:46.292" v="3869" actId="478"/>
          <ac:picMkLst>
            <pc:docMk/>
            <pc:sldMk cId="332161992" sldId="383"/>
            <ac:picMk id="6" creationId="{AB8A93D5-BC26-4AF9-AA75-71998BEBE3CC}"/>
          </ac:picMkLst>
        </pc:picChg>
        <pc:picChg chg="add mod">
          <ac:chgData name="Kaley Feenstra" userId="35d3f2a0-751a-4e4d-97e4-c6d0337f3b4b" providerId="ADAL" clId="{50780A37-49E0-445C-B464-5ED1D84F4332}" dt="2018-12-04T15:25:06.860" v="4262" actId="1076"/>
          <ac:picMkLst>
            <pc:docMk/>
            <pc:sldMk cId="332161992" sldId="383"/>
            <ac:picMk id="14" creationId="{1D94486E-0900-43FF-8777-3F5E3782C028}"/>
          </ac:picMkLst>
        </pc:picChg>
        <pc:picChg chg="add mod">
          <ac:chgData name="Kaley Feenstra" userId="35d3f2a0-751a-4e4d-97e4-c6d0337f3b4b" providerId="ADAL" clId="{50780A37-49E0-445C-B464-5ED1D84F4332}" dt="2018-12-04T15:25:11.164" v="4264" actId="1076"/>
          <ac:picMkLst>
            <pc:docMk/>
            <pc:sldMk cId="332161992" sldId="383"/>
            <ac:picMk id="16" creationId="{2455BF33-6ECB-49C3-9918-98FBC070EB14}"/>
          </ac:picMkLst>
        </pc:picChg>
        <pc:picChg chg="add mod">
          <ac:chgData name="Kaley Feenstra" userId="35d3f2a0-751a-4e4d-97e4-c6d0337f3b4b" providerId="ADAL" clId="{50780A37-49E0-445C-B464-5ED1D84F4332}" dt="2018-12-03T22:54:55.244" v="3888" actId="1076"/>
          <ac:picMkLst>
            <pc:docMk/>
            <pc:sldMk cId="332161992" sldId="383"/>
            <ac:picMk id="18" creationId="{6F8E7134-CC1D-4975-A47C-CC96A75B0512}"/>
          </ac:picMkLst>
        </pc:picChg>
        <pc:picChg chg="add mod">
          <ac:chgData name="Kaley Feenstra" userId="35d3f2a0-751a-4e4d-97e4-c6d0337f3b4b" providerId="ADAL" clId="{50780A37-49E0-445C-B464-5ED1D84F4332}" dt="2018-12-03T22:55:03.316" v="3893" actId="1076"/>
          <ac:picMkLst>
            <pc:docMk/>
            <pc:sldMk cId="332161992" sldId="383"/>
            <ac:picMk id="20" creationId="{37665708-E0BD-4E71-8F0E-1B590632C75F}"/>
          </ac:picMkLst>
        </pc:picChg>
        <pc:picChg chg="del">
          <ac:chgData name="Kaley Feenstra" userId="35d3f2a0-751a-4e4d-97e4-c6d0337f3b4b" providerId="ADAL" clId="{50780A37-49E0-445C-B464-5ED1D84F4332}" dt="2018-12-03T22:53:53.204" v="3872" actId="478"/>
          <ac:picMkLst>
            <pc:docMk/>
            <pc:sldMk cId="332161992" sldId="383"/>
            <ac:picMk id="41" creationId="{A2808921-DC6E-4581-9E14-AFB95328D061}"/>
          </ac:picMkLst>
        </pc:picChg>
      </pc:sldChg>
      <pc:sldChg chg="addSp modSp add modNotesTx">
        <pc:chgData name="Kaley Feenstra" userId="35d3f2a0-751a-4e4d-97e4-c6d0337f3b4b" providerId="ADAL" clId="{50780A37-49E0-445C-B464-5ED1D84F4332}" dt="2018-12-18T16:56:13.493" v="14151" actId="20577"/>
        <pc:sldMkLst>
          <pc:docMk/>
          <pc:sldMk cId="280405452" sldId="385"/>
        </pc:sldMkLst>
        <pc:spChg chg="mod">
          <ac:chgData name="Kaley Feenstra" userId="35d3f2a0-751a-4e4d-97e4-c6d0337f3b4b" providerId="ADAL" clId="{50780A37-49E0-445C-B464-5ED1D84F4332}" dt="2018-12-12T15:15:40.581" v="8668" actId="14100"/>
          <ac:spMkLst>
            <pc:docMk/>
            <pc:sldMk cId="280405452" sldId="385"/>
            <ac:spMk id="2" creationId="{B7088BCC-06CA-4979-8FD8-FE04CF57993A}"/>
          </ac:spMkLst>
        </pc:spChg>
        <pc:graphicFrameChg chg="mod">
          <ac:chgData name="Kaley Feenstra" userId="35d3f2a0-751a-4e4d-97e4-c6d0337f3b4b" providerId="ADAL" clId="{50780A37-49E0-445C-B464-5ED1D84F4332}" dt="2018-12-04T15:17:47.010" v="4163" actId="404"/>
          <ac:graphicFrameMkLst>
            <pc:docMk/>
            <pc:sldMk cId="280405452" sldId="385"/>
            <ac:graphicFrameMk id="5" creationId="{FE123876-45D1-4848-8EE2-2C826973044B}"/>
          </ac:graphicFrameMkLst>
        </pc:graphicFrameChg>
        <pc:picChg chg="add mod">
          <ac:chgData name="Kaley Feenstra" userId="35d3f2a0-751a-4e4d-97e4-c6d0337f3b4b" providerId="ADAL" clId="{50780A37-49E0-445C-B464-5ED1D84F4332}" dt="2018-12-12T15:15:21.851" v="8661" actId="1076"/>
          <ac:picMkLst>
            <pc:docMk/>
            <pc:sldMk cId="280405452" sldId="385"/>
            <ac:picMk id="4" creationId="{FD6A3928-8403-435E-B5CF-085AA53F23D5}"/>
          </ac:picMkLst>
        </pc:picChg>
      </pc:sldChg>
      <pc:sldChg chg="addSp delSp modSp add ord modNotesTx">
        <pc:chgData name="Kaley Feenstra" userId="35d3f2a0-751a-4e4d-97e4-c6d0337f3b4b" providerId="ADAL" clId="{50780A37-49E0-445C-B464-5ED1D84F4332}" dt="2018-12-18T17:31:13.445" v="17273" actId="20577"/>
        <pc:sldMkLst>
          <pc:docMk/>
          <pc:sldMk cId="1906838489" sldId="386"/>
        </pc:sldMkLst>
        <pc:spChg chg="mod">
          <ac:chgData name="Kaley Feenstra" userId="35d3f2a0-751a-4e4d-97e4-c6d0337f3b4b" providerId="ADAL" clId="{50780A37-49E0-445C-B464-5ED1D84F4332}" dt="2018-12-04T15:23:49.179" v="4232" actId="27636"/>
          <ac:spMkLst>
            <pc:docMk/>
            <pc:sldMk cId="1906838489" sldId="386"/>
            <ac:spMk id="2" creationId="{B7088BCC-06CA-4979-8FD8-FE04CF57993A}"/>
          </ac:spMkLst>
        </pc:spChg>
        <pc:spChg chg="del">
          <ac:chgData name="Kaley Feenstra" userId="35d3f2a0-751a-4e4d-97e4-c6d0337f3b4b" providerId="ADAL" clId="{50780A37-49E0-445C-B464-5ED1D84F4332}" dt="2018-12-04T15:18:47.936" v="4170" actId="26606"/>
          <ac:spMkLst>
            <pc:docMk/>
            <pc:sldMk cId="1906838489" sldId="386"/>
            <ac:spMk id="7" creationId="{99BAA161-AE24-467D-9AE2-A99E23CD71CD}"/>
          </ac:spMkLst>
        </pc:spChg>
        <pc:spChg chg="del">
          <ac:chgData name="Kaley Feenstra" userId="35d3f2a0-751a-4e4d-97e4-c6d0337f3b4b" providerId="ADAL" clId="{50780A37-49E0-445C-B464-5ED1D84F4332}" dt="2018-12-04T15:18:47.936" v="4170" actId="26606"/>
          <ac:spMkLst>
            <pc:docMk/>
            <pc:sldMk cId="1906838489" sldId="386"/>
            <ac:spMk id="10" creationId="{A566E947-FB18-4E34-92A1-7AE6603498AE}"/>
          </ac:spMkLst>
        </pc:spChg>
        <pc:spChg chg="del">
          <ac:chgData name="Kaley Feenstra" userId="35d3f2a0-751a-4e4d-97e4-c6d0337f3b4b" providerId="ADAL" clId="{50780A37-49E0-445C-B464-5ED1D84F4332}" dt="2018-12-04T15:18:47.936" v="4170" actId="26606"/>
          <ac:spMkLst>
            <pc:docMk/>
            <pc:sldMk cId="1906838489" sldId="386"/>
            <ac:spMk id="12" creationId="{7E1FB687-F018-4798-90C8-38F1111E1A6B}"/>
          </ac:spMkLst>
        </pc:spChg>
        <pc:graphicFrameChg chg="mod ord modGraphic">
          <ac:chgData name="Kaley Feenstra" userId="35d3f2a0-751a-4e4d-97e4-c6d0337f3b4b" providerId="ADAL" clId="{50780A37-49E0-445C-B464-5ED1D84F4332}" dt="2018-12-04T15:19:06.569" v="4179" actId="403"/>
          <ac:graphicFrameMkLst>
            <pc:docMk/>
            <pc:sldMk cId="1906838489" sldId="386"/>
            <ac:graphicFrameMk id="5" creationId="{FE123876-45D1-4848-8EE2-2C826973044B}"/>
          </ac:graphicFrameMkLst>
        </pc:graphicFrameChg>
        <pc:picChg chg="add mod">
          <ac:chgData name="Kaley Feenstra" userId="35d3f2a0-751a-4e4d-97e4-c6d0337f3b4b" providerId="ADAL" clId="{50780A37-49E0-445C-B464-5ED1D84F4332}" dt="2018-12-12T15:14:48.520" v="8656" actId="1076"/>
          <ac:picMkLst>
            <pc:docMk/>
            <pc:sldMk cId="1906838489" sldId="386"/>
            <ac:picMk id="4" creationId="{D9DCCF40-4175-48EB-B6AA-1C5971125F5D}"/>
          </ac:picMkLst>
        </pc:picChg>
        <pc:picChg chg="add mod">
          <ac:chgData name="Kaley Feenstra" userId="35d3f2a0-751a-4e4d-97e4-c6d0337f3b4b" providerId="ADAL" clId="{50780A37-49E0-445C-B464-5ED1D84F4332}" dt="2018-12-04T15:18:47.936" v="4170" actId="26606"/>
          <ac:picMkLst>
            <pc:docMk/>
            <pc:sldMk cId="1906838489" sldId="386"/>
            <ac:picMk id="8" creationId="{91E1FC87-5C23-463E-8CC4-0AA824D81919}"/>
          </ac:picMkLst>
        </pc:picChg>
      </pc:sldChg>
      <pc:sldChg chg="addSp delSp modSp add modNotesTx">
        <pc:chgData name="Kaley Feenstra" userId="35d3f2a0-751a-4e4d-97e4-c6d0337f3b4b" providerId="ADAL" clId="{50780A37-49E0-445C-B464-5ED1D84F4332}" dt="2018-12-18T17:45:27.979" v="19108" actId="20577"/>
        <pc:sldMkLst>
          <pc:docMk/>
          <pc:sldMk cId="1466281610" sldId="387"/>
        </pc:sldMkLst>
        <pc:spChg chg="mod">
          <ac:chgData name="Kaley Feenstra" userId="35d3f2a0-751a-4e4d-97e4-c6d0337f3b4b" providerId="ADAL" clId="{50780A37-49E0-445C-B464-5ED1D84F4332}" dt="2018-12-12T15:11:13.584" v="8588" actId="1076"/>
          <ac:spMkLst>
            <pc:docMk/>
            <pc:sldMk cId="1466281610" sldId="387"/>
            <ac:spMk id="2" creationId="{CEEBD59A-5B96-4486-B439-DF507355E508}"/>
          </ac:spMkLst>
        </pc:spChg>
        <pc:graphicFrameChg chg="mod">
          <ac:chgData name="Kaley Feenstra" userId="35d3f2a0-751a-4e4d-97e4-c6d0337f3b4b" providerId="ADAL" clId="{50780A37-49E0-445C-B464-5ED1D84F4332}" dt="2018-12-04T15:28:39.429" v="4318" actId="403"/>
          <ac:graphicFrameMkLst>
            <pc:docMk/>
            <pc:sldMk cId="1466281610" sldId="387"/>
            <ac:graphicFrameMk id="5" creationId="{5C2F81A0-E4C3-47F7-928A-4058394D1CF0}"/>
          </ac:graphicFrameMkLst>
        </pc:graphicFrameChg>
        <pc:picChg chg="del">
          <ac:chgData name="Kaley Feenstra" userId="35d3f2a0-751a-4e4d-97e4-c6d0337f3b4b" providerId="ADAL" clId="{50780A37-49E0-445C-B464-5ED1D84F4332}" dt="2018-12-04T15:27:03.444" v="4285" actId="478"/>
          <ac:picMkLst>
            <pc:docMk/>
            <pc:sldMk cId="1466281610" sldId="387"/>
            <ac:picMk id="6" creationId="{B4BB4870-2D56-4F05-91DB-8B50EEF0D7A9}"/>
          </ac:picMkLst>
        </pc:picChg>
        <pc:picChg chg="add mod">
          <ac:chgData name="Kaley Feenstra" userId="35d3f2a0-751a-4e4d-97e4-c6d0337f3b4b" providerId="ADAL" clId="{50780A37-49E0-445C-B464-5ED1D84F4332}" dt="2018-12-12T15:13:53.186" v="8641" actId="1076"/>
          <ac:picMkLst>
            <pc:docMk/>
            <pc:sldMk cId="1466281610" sldId="387"/>
            <ac:picMk id="7" creationId="{853AAC6F-FC25-4D56-B0ED-6785CAB56CFF}"/>
          </ac:picMkLst>
        </pc:picChg>
      </pc:sldChg>
      <pc:sldChg chg="addSp modSp add modNotesTx">
        <pc:chgData name="Kaley Feenstra" userId="35d3f2a0-751a-4e4d-97e4-c6d0337f3b4b" providerId="ADAL" clId="{50780A37-49E0-445C-B464-5ED1D84F4332}" dt="2018-12-18T20:27:50.679" v="26468" actId="20577"/>
        <pc:sldMkLst>
          <pc:docMk/>
          <pc:sldMk cId="3470628550" sldId="388"/>
        </pc:sldMkLst>
        <pc:spChg chg="mod">
          <ac:chgData name="Kaley Feenstra" userId="35d3f2a0-751a-4e4d-97e4-c6d0337f3b4b" providerId="ADAL" clId="{50780A37-49E0-445C-B464-5ED1D84F4332}" dt="2018-12-06T16:50:42.211" v="5907" actId="1076"/>
          <ac:spMkLst>
            <pc:docMk/>
            <pc:sldMk cId="3470628550" sldId="388"/>
            <ac:spMk id="2" creationId="{A641336E-4912-498C-A2E7-47BDA19E2662}"/>
          </ac:spMkLst>
        </pc:spChg>
        <pc:picChg chg="add mod">
          <ac:chgData name="Kaley Feenstra" userId="35d3f2a0-751a-4e4d-97e4-c6d0337f3b4b" providerId="ADAL" clId="{50780A37-49E0-445C-B464-5ED1D84F4332}" dt="2018-12-12T15:17:34.281" v="8691" actId="1076"/>
          <ac:picMkLst>
            <pc:docMk/>
            <pc:sldMk cId="3470628550" sldId="388"/>
            <ac:picMk id="9" creationId="{1FC6F871-5B99-493A-A1F4-49A2C4E469C3}"/>
          </ac:picMkLst>
        </pc:picChg>
      </pc:sldChg>
      <pc:sldChg chg="addSp delSp modSp add mod setBg delDesignElem modNotesTx">
        <pc:chgData name="Kaley Feenstra" userId="35d3f2a0-751a-4e4d-97e4-c6d0337f3b4b" providerId="ADAL" clId="{50780A37-49E0-445C-B464-5ED1D84F4332}" dt="2018-12-18T17:41:24.684" v="18413" actId="20577"/>
        <pc:sldMkLst>
          <pc:docMk/>
          <pc:sldMk cId="3284791795" sldId="390"/>
        </pc:sldMkLst>
        <pc:spChg chg="del mod ord">
          <ac:chgData name="Kaley Feenstra" userId="35d3f2a0-751a-4e4d-97e4-c6d0337f3b4b" providerId="ADAL" clId="{50780A37-49E0-445C-B464-5ED1D84F4332}" dt="2018-12-04T21:10:51.143" v="5150"/>
          <ac:spMkLst>
            <pc:docMk/>
            <pc:sldMk cId="3284791795" sldId="390"/>
            <ac:spMk id="2" creationId="{3DA03928-A887-4139-AA03-3AA159804133}"/>
          </ac:spMkLst>
        </pc:spChg>
        <pc:spChg chg="del">
          <ac:chgData name="Kaley Feenstra" userId="35d3f2a0-751a-4e4d-97e4-c6d0337f3b4b" providerId="ADAL" clId="{50780A37-49E0-445C-B464-5ED1D84F4332}" dt="2018-12-04T21:08:48.495" v="5089"/>
          <ac:spMkLst>
            <pc:docMk/>
            <pc:sldMk cId="3284791795" sldId="390"/>
            <ac:spMk id="3" creationId="{CFB675AF-E296-48D0-8600-8DAE7D652CC5}"/>
          </ac:spMkLst>
        </pc:spChg>
        <pc:spChg chg="add del mod">
          <ac:chgData name="Kaley Feenstra" userId="35d3f2a0-751a-4e4d-97e4-c6d0337f3b4b" providerId="ADAL" clId="{50780A37-49E0-445C-B464-5ED1D84F4332}" dt="2018-12-04T22:11:47.388" v="5252" actId="478"/>
          <ac:spMkLst>
            <pc:docMk/>
            <pc:sldMk cId="3284791795" sldId="390"/>
            <ac:spMk id="6" creationId="{038FADEC-3F81-4330-ABE4-00C2E0077083}"/>
          </ac:spMkLst>
        </pc:spChg>
        <pc:spChg chg="add del">
          <ac:chgData name="Kaley Feenstra" userId="35d3f2a0-751a-4e4d-97e4-c6d0337f3b4b" providerId="ADAL" clId="{50780A37-49E0-445C-B464-5ED1D84F4332}" dt="2018-12-04T22:11:40.827" v="5246" actId="26606"/>
          <ac:spMkLst>
            <pc:docMk/>
            <pc:sldMk cId="3284791795" sldId="390"/>
            <ac:spMk id="7" creationId="{2ABBB681-F4D2-40F2-ACC3-DE0B4B4880EF}"/>
          </ac:spMkLst>
        </pc:spChg>
        <pc:spChg chg="add del">
          <ac:chgData name="Kaley Feenstra" userId="35d3f2a0-751a-4e4d-97e4-c6d0337f3b4b" providerId="ADAL" clId="{50780A37-49E0-445C-B464-5ED1D84F4332}" dt="2018-12-04T22:11:40.827" v="5246" actId="26606"/>
          <ac:spMkLst>
            <pc:docMk/>
            <pc:sldMk cId="3284791795" sldId="390"/>
            <ac:spMk id="8" creationId="{09388ED0-1FEF-4E11-B488-BD661D1AC1A6}"/>
          </ac:spMkLst>
        </pc:spChg>
        <pc:spChg chg="add del">
          <ac:chgData name="Kaley Feenstra" userId="35d3f2a0-751a-4e4d-97e4-c6d0337f3b4b" providerId="ADAL" clId="{50780A37-49E0-445C-B464-5ED1D84F4332}" dt="2018-12-04T21:09:57.266" v="5130" actId="26606"/>
          <ac:spMkLst>
            <pc:docMk/>
            <pc:sldMk cId="3284791795" sldId="390"/>
            <ac:spMk id="10" creationId="{17115F77-2FAE-4CA7-9A7F-10D5F2C8F831}"/>
          </ac:spMkLst>
        </pc:spChg>
        <pc:spChg chg="add del">
          <ac:chgData name="Kaley Feenstra" userId="35d3f2a0-751a-4e4d-97e4-c6d0337f3b4b" providerId="ADAL" clId="{50780A37-49E0-445C-B464-5ED1D84F4332}" dt="2018-12-04T22:11:43.243" v="5248" actId="26606"/>
          <ac:spMkLst>
            <pc:docMk/>
            <pc:sldMk cId="3284791795" sldId="390"/>
            <ac:spMk id="11" creationId="{F754C990-9493-43C5-A08F-2B9A55F7DF0A}"/>
          </ac:spMkLst>
        </pc:spChg>
        <pc:spChg chg="add del">
          <ac:chgData name="Kaley Feenstra" userId="35d3f2a0-751a-4e4d-97e4-c6d0337f3b4b" providerId="ADAL" clId="{50780A37-49E0-445C-B464-5ED1D84F4332}" dt="2018-12-04T21:09:57.266" v="5130" actId="26606"/>
          <ac:spMkLst>
            <pc:docMk/>
            <pc:sldMk cId="3284791795" sldId="390"/>
            <ac:spMk id="12" creationId="{5CD4C046-A04C-46CC-AFA3-6B0621F628C8}"/>
          </ac:spMkLst>
        </pc:spChg>
        <pc:spChg chg="add del">
          <ac:chgData name="Kaley Feenstra" userId="35d3f2a0-751a-4e4d-97e4-c6d0337f3b4b" providerId="ADAL" clId="{50780A37-49E0-445C-B464-5ED1D84F4332}" dt="2018-12-04T22:11:43.243" v="5248" actId="26606"/>
          <ac:spMkLst>
            <pc:docMk/>
            <pc:sldMk cId="3284791795" sldId="390"/>
            <ac:spMk id="13" creationId="{B176A2F0-4868-448D-8624-668A960A0E45}"/>
          </ac:spMkLst>
        </pc:spChg>
        <pc:spChg chg="add del">
          <ac:chgData name="Kaley Feenstra" userId="35d3f2a0-751a-4e4d-97e4-c6d0337f3b4b" providerId="ADAL" clId="{50780A37-49E0-445C-B464-5ED1D84F4332}" dt="2018-12-04T21:09:57.266" v="5130" actId="26606"/>
          <ac:spMkLst>
            <pc:docMk/>
            <pc:sldMk cId="3284791795" sldId="390"/>
            <ac:spMk id="14" creationId="{66C7A97A-A7DE-4DFB-8542-1E4BF24C7D31}"/>
          </ac:spMkLst>
        </pc:spChg>
        <pc:spChg chg="add del">
          <ac:chgData name="Kaley Feenstra" userId="35d3f2a0-751a-4e4d-97e4-c6d0337f3b4b" providerId="ADAL" clId="{50780A37-49E0-445C-B464-5ED1D84F4332}" dt="2018-12-04T22:11:46.037" v="5250" actId="26606"/>
          <ac:spMkLst>
            <pc:docMk/>
            <pc:sldMk cId="3284791795" sldId="390"/>
            <ac:spMk id="15" creationId="{4E959B03-C937-4569-9026-32FFFD1F46EA}"/>
          </ac:spMkLst>
        </pc:spChg>
        <pc:spChg chg="add del">
          <ac:chgData name="Kaley Feenstra" userId="35d3f2a0-751a-4e4d-97e4-c6d0337f3b4b" providerId="ADAL" clId="{50780A37-49E0-445C-B464-5ED1D84F4332}" dt="2018-12-04T21:09:57.266" v="5130" actId="26606"/>
          <ac:spMkLst>
            <pc:docMk/>
            <pc:sldMk cId="3284791795" sldId="390"/>
            <ac:spMk id="16" creationId="{BE111DB0-3D73-4D20-9D57-CEF5A0D865B9}"/>
          </ac:spMkLst>
        </pc:spChg>
        <pc:spChg chg="add del mod">
          <ac:chgData name="Kaley Feenstra" userId="35d3f2a0-751a-4e4d-97e4-c6d0337f3b4b" providerId="ADAL" clId="{50780A37-49E0-445C-B464-5ED1D84F4332}" dt="2018-12-04T22:11:46.429" v="5251"/>
          <ac:spMkLst>
            <pc:docMk/>
            <pc:sldMk cId="3284791795" sldId="390"/>
            <ac:spMk id="17" creationId="{FAA4C901-DDA1-415F-97DE-398B306EFB8E}"/>
          </ac:spMkLst>
        </pc:spChg>
        <pc:spChg chg="add del">
          <ac:chgData name="Kaley Feenstra" userId="35d3f2a0-751a-4e4d-97e4-c6d0337f3b4b" providerId="ADAL" clId="{50780A37-49E0-445C-B464-5ED1D84F4332}" dt="2018-12-04T21:09:57.266" v="5130" actId="26606"/>
          <ac:spMkLst>
            <pc:docMk/>
            <pc:sldMk cId="3284791795" sldId="390"/>
            <ac:spMk id="18" creationId="{027ADCA0-A066-4B16-8E1F-3C2483947B72}"/>
          </ac:spMkLst>
        </pc:spChg>
        <pc:spChg chg="add del">
          <ac:chgData name="Kaley Feenstra" userId="35d3f2a0-751a-4e4d-97e4-c6d0337f3b4b" providerId="ADAL" clId="{50780A37-49E0-445C-B464-5ED1D84F4332}" dt="2018-12-04T22:11:46.037" v="5250" actId="26606"/>
          <ac:spMkLst>
            <pc:docMk/>
            <pc:sldMk cId="3284791795" sldId="390"/>
            <ac:spMk id="19" creationId="{7B2A55B3-2539-4BF5-BA64-F7590B870FAD}"/>
          </ac:spMkLst>
        </pc:spChg>
        <pc:spChg chg="add del">
          <ac:chgData name="Kaley Feenstra" userId="35d3f2a0-751a-4e4d-97e4-c6d0337f3b4b" providerId="ADAL" clId="{50780A37-49E0-445C-B464-5ED1D84F4332}" dt="2018-12-04T21:10:16.654" v="5143"/>
          <ac:spMkLst>
            <pc:docMk/>
            <pc:sldMk cId="3284791795" sldId="390"/>
            <ac:spMk id="23" creationId="{17115F77-2FAE-4CA7-9A7F-10D5F2C8F831}"/>
          </ac:spMkLst>
        </pc:spChg>
        <pc:spChg chg="add del">
          <ac:chgData name="Kaley Feenstra" userId="35d3f2a0-751a-4e4d-97e4-c6d0337f3b4b" providerId="ADAL" clId="{50780A37-49E0-445C-B464-5ED1D84F4332}" dt="2018-12-04T21:10:16.654" v="5143"/>
          <ac:spMkLst>
            <pc:docMk/>
            <pc:sldMk cId="3284791795" sldId="390"/>
            <ac:spMk id="25" creationId="{5CD4C046-A04C-46CC-AFA3-6B0621F628C8}"/>
          </ac:spMkLst>
        </pc:spChg>
        <pc:spChg chg="add del">
          <ac:chgData name="Kaley Feenstra" userId="35d3f2a0-751a-4e4d-97e4-c6d0337f3b4b" providerId="ADAL" clId="{50780A37-49E0-445C-B464-5ED1D84F4332}" dt="2018-12-04T21:10:16.654" v="5143"/>
          <ac:spMkLst>
            <pc:docMk/>
            <pc:sldMk cId="3284791795" sldId="390"/>
            <ac:spMk id="27" creationId="{9FDD9264-A478-4B82-A891-2BEA8BF9F68A}"/>
          </ac:spMkLst>
        </pc:spChg>
        <pc:spChg chg="add del">
          <ac:chgData name="Kaley Feenstra" userId="35d3f2a0-751a-4e4d-97e4-c6d0337f3b4b" providerId="ADAL" clId="{50780A37-49E0-445C-B464-5ED1D84F4332}" dt="2018-12-04T21:10:16.654" v="5143"/>
          <ac:spMkLst>
            <pc:docMk/>
            <pc:sldMk cId="3284791795" sldId="390"/>
            <ac:spMk id="29" creationId="{C4D755E9-CEF5-43A7-A514-4664F25F398C}"/>
          </ac:spMkLst>
        </pc:spChg>
        <pc:spChg chg="add del">
          <ac:chgData name="Kaley Feenstra" userId="35d3f2a0-751a-4e4d-97e4-c6d0337f3b4b" providerId="ADAL" clId="{50780A37-49E0-445C-B464-5ED1D84F4332}" dt="2018-12-04T21:10:16.654" v="5143"/>
          <ac:spMkLst>
            <pc:docMk/>
            <pc:sldMk cId="3284791795" sldId="390"/>
            <ac:spMk id="31" creationId="{2BF879CD-ED15-450F-B829-699C694D2EBC}"/>
          </ac:spMkLst>
        </pc:spChg>
        <pc:picChg chg="add mod">
          <ac:chgData name="Kaley Feenstra" userId="35d3f2a0-751a-4e4d-97e4-c6d0337f3b4b" providerId="ADAL" clId="{50780A37-49E0-445C-B464-5ED1D84F4332}" dt="2018-12-04T22:11:46.037" v="5250" actId="26606"/>
          <ac:picMkLst>
            <pc:docMk/>
            <pc:sldMk cId="3284791795" sldId="390"/>
            <ac:picMk id="5" creationId="{33286999-C42A-46C6-9124-DAB7E5410996}"/>
          </ac:picMkLst>
        </pc:picChg>
        <pc:picChg chg="add mod">
          <ac:chgData name="Kaley Feenstra" userId="35d3f2a0-751a-4e4d-97e4-c6d0337f3b4b" providerId="ADAL" clId="{50780A37-49E0-445C-B464-5ED1D84F4332}" dt="2018-12-12T15:14:10.784" v="8647" actId="1076"/>
          <ac:picMkLst>
            <pc:docMk/>
            <pc:sldMk cId="3284791795" sldId="390"/>
            <ac:picMk id="7" creationId="{B7ACA58A-6E36-4529-9783-F4D903A00DAF}"/>
          </ac:picMkLst>
        </pc:picChg>
      </pc:sldChg>
      <pc:sldChg chg="addSp delSp modSp add mod ord setBg modNotesTx">
        <pc:chgData name="Kaley Feenstra" userId="35d3f2a0-751a-4e4d-97e4-c6d0337f3b4b" providerId="ADAL" clId="{50780A37-49E0-445C-B464-5ED1D84F4332}" dt="2018-12-18T17:55:21.483" v="20631" actId="20577"/>
        <pc:sldMkLst>
          <pc:docMk/>
          <pc:sldMk cId="4256920687" sldId="391"/>
        </pc:sldMkLst>
        <pc:spChg chg="add del">
          <ac:chgData name="Kaley Feenstra" userId="35d3f2a0-751a-4e4d-97e4-c6d0337f3b4b" providerId="ADAL" clId="{50780A37-49E0-445C-B464-5ED1D84F4332}" dt="2018-12-04T22:10:37.233" v="5171" actId="26606"/>
          <ac:spMkLst>
            <pc:docMk/>
            <pc:sldMk cId="4256920687" sldId="391"/>
            <ac:spMk id="2" creationId="{E4AFBC45-F487-468F-9B24-69B433260259}"/>
          </ac:spMkLst>
        </pc:spChg>
        <pc:spChg chg="del">
          <ac:chgData name="Kaley Feenstra" userId="35d3f2a0-751a-4e4d-97e4-c6d0337f3b4b" providerId="ADAL" clId="{50780A37-49E0-445C-B464-5ED1D84F4332}" dt="2018-12-04T22:10:30.064" v="5168"/>
          <ac:spMkLst>
            <pc:docMk/>
            <pc:sldMk cId="4256920687" sldId="391"/>
            <ac:spMk id="3" creationId="{960CB801-EF64-403E-AD62-68E8C306D1F1}"/>
          </ac:spMkLst>
        </pc:spChg>
        <pc:spChg chg="add mod">
          <ac:chgData name="Kaley Feenstra" userId="35d3f2a0-751a-4e4d-97e4-c6d0337f3b4b" providerId="ADAL" clId="{50780A37-49E0-445C-B464-5ED1D84F4332}" dt="2018-12-04T22:12:03.953" v="5262" actId="1076"/>
          <ac:spMkLst>
            <pc:docMk/>
            <pc:sldMk cId="4256920687" sldId="391"/>
            <ac:spMk id="7" creationId="{E4AFBC45-F487-468F-9B24-69B433260259}"/>
          </ac:spMkLst>
        </pc:spChg>
        <pc:spChg chg="add">
          <ac:chgData name="Kaley Feenstra" userId="35d3f2a0-751a-4e4d-97e4-c6d0337f3b4b" providerId="ADAL" clId="{50780A37-49E0-445C-B464-5ED1D84F4332}" dt="2018-12-04T22:10:37.233" v="5171" actId="26606"/>
          <ac:spMkLst>
            <pc:docMk/>
            <pc:sldMk cId="4256920687" sldId="391"/>
            <ac:spMk id="10" creationId="{17115F77-2FAE-4CA7-9A7F-10D5F2C8F831}"/>
          </ac:spMkLst>
        </pc:spChg>
        <pc:spChg chg="add">
          <ac:chgData name="Kaley Feenstra" userId="35d3f2a0-751a-4e4d-97e4-c6d0337f3b4b" providerId="ADAL" clId="{50780A37-49E0-445C-B464-5ED1D84F4332}" dt="2018-12-04T22:10:37.233" v="5171" actId="26606"/>
          <ac:spMkLst>
            <pc:docMk/>
            <pc:sldMk cId="4256920687" sldId="391"/>
            <ac:spMk id="12" creationId="{5CD4C046-A04C-46CC-AFA3-6B0621F628C8}"/>
          </ac:spMkLst>
        </pc:spChg>
        <pc:spChg chg="add">
          <ac:chgData name="Kaley Feenstra" userId="35d3f2a0-751a-4e4d-97e4-c6d0337f3b4b" providerId="ADAL" clId="{50780A37-49E0-445C-B464-5ED1D84F4332}" dt="2018-12-04T22:10:37.233" v="5171" actId="26606"/>
          <ac:spMkLst>
            <pc:docMk/>
            <pc:sldMk cId="4256920687" sldId="391"/>
            <ac:spMk id="14" creationId="{D589E016-1EE1-484C-8423-012B4B78067D}"/>
          </ac:spMkLst>
        </pc:spChg>
        <pc:spChg chg="add">
          <ac:chgData name="Kaley Feenstra" userId="35d3f2a0-751a-4e4d-97e4-c6d0337f3b4b" providerId="ADAL" clId="{50780A37-49E0-445C-B464-5ED1D84F4332}" dt="2018-12-04T22:10:37.233" v="5171" actId="26606"/>
          <ac:spMkLst>
            <pc:docMk/>
            <pc:sldMk cId="4256920687" sldId="391"/>
            <ac:spMk id="16" creationId="{46100866-3689-418C-84D9-07C7E2435C86}"/>
          </ac:spMkLst>
        </pc:spChg>
        <pc:picChg chg="add mod">
          <ac:chgData name="Kaley Feenstra" userId="35d3f2a0-751a-4e4d-97e4-c6d0337f3b4b" providerId="ADAL" clId="{50780A37-49E0-445C-B464-5ED1D84F4332}" dt="2018-12-04T22:10:37.233" v="5171" actId="26606"/>
          <ac:picMkLst>
            <pc:docMk/>
            <pc:sldMk cId="4256920687" sldId="391"/>
            <ac:picMk id="5" creationId="{72BA5A3F-4CAE-4E47-A5B4-CDC5FC2AE4F5}"/>
          </ac:picMkLst>
        </pc:picChg>
      </pc:sldChg>
      <pc:sldChg chg="addSp delSp modSp add mod ord setBg modNotesTx">
        <pc:chgData name="Kaley Feenstra" userId="35d3f2a0-751a-4e4d-97e4-c6d0337f3b4b" providerId="ADAL" clId="{50780A37-49E0-445C-B464-5ED1D84F4332}" dt="2018-12-18T18:03:26.877" v="21438" actId="313"/>
        <pc:sldMkLst>
          <pc:docMk/>
          <pc:sldMk cId="2404699510" sldId="392"/>
        </pc:sldMkLst>
        <pc:spChg chg="mod ord">
          <ac:chgData name="Kaley Feenstra" userId="35d3f2a0-751a-4e4d-97e4-c6d0337f3b4b" providerId="ADAL" clId="{50780A37-49E0-445C-B464-5ED1D84F4332}" dt="2018-12-12T15:16:51.607" v="8683" actId="1076"/>
          <ac:spMkLst>
            <pc:docMk/>
            <pc:sldMk cId="2404699510" sldId="392"/>
            <ac:spMk id="2" creationId="{0A9E5D1A-C81A-4E8E-A749-E8B85F0B4F47}"/>
          </ac:spMkLst>
        </pc:spChg>
        <pc:spChg chg="del">
          <ac:chgData name="Kaley Feenstra" userId="35d3f2a0-751a-4e4d-97e4-c6d0337f3b4b" providerId="ADAL" clId="{50780A37-49E0-445C-B464-5ED1D84F4332}" dt="2018-12-04T22:19:09.568" v="5266"/>
          <ac:spMkLst>
            <pc:docMk/>
            <pc:sldMk cId="2404699510" sldId="392"/>
            <ac:spMk id="3" creationId="{CE308089-8D58-4F62-8FAF-24CB171E0C22}"/>
          </ac:spMkLst>
        </pc:spChg>
        <pc:spChg chg="add del">
          <ac:chgData name="Kaley Feenstra" userId="35d3f2a0-751a-4e4d-97e4-c6d0337f3b4b" providerId="ADAL" clId="{50780A37-49E0-445C-B464-5ED1D84F4332}" dt="2018-12-04T22:19:35.899" v="5286" actId="26606"/>
          <ac:spMkLst>
            <pc:docMk/>
            <pc:sldMk cId="2404699510" sldId="392"/>
            <ac:spMk id="10" creationId="{17115F77-2FAE-4CA7-9A7F-10D5F2C8F831}"/>
          </ac:spMkLst>
        </pc:spChg>
        <pc:spChg chg="add del">
          <ac:chgData name="Kaley Feenstra" userId="35d3f2a0-751a-4e4d-97e4-c6d0337f3b4b" providerId="ADAL" clId="{50780A37-49E0-445C-B464-5ED1D84F4332}" dt="2018-12-04T22:19:35.899" v="5286" actId="26606"/>
          <ac:spMkLst>
            <pc:docMk/>
            <pc:sldMk cId="2404699510" sldId="392"/>
            <ac:spMk id="12" creationId="{5CD4C046-A04C-46CC-AFA3-6B0621F628C8}"/>
          </ac:spMkLst>
        </pc:spChg>
        <pc:spChg chg="add del">
          <ac:chgData name="Kaley Feenstra" userId="35d3f2a0-751a-4e4d-97e4-c6d0337f3b4b" providerId="ADAL" clId="{50780A37-49E0-445C-B464-5ED1D84F4332}" dt="2018-12-04T22:19:35.899" v="5286" actId="26606"/>
          <ac:spMkLst>
            <pc:docMk/>
            <pc:sldMk cId="2404699510" sldId="392"/>
            <ac:spMk id="14" creationId="{D589E016-1EE1-484C-8423-012B4B78067D}"/>
          </ac:spMkLst>
        </pc:spChg>
        <pc:spChg chg="add del">
          <ac:chgData name="Kaley Feenstra" userId="35d3f2a0-751a-4e4d-97e4-c6d0337f3b4b" providerId="ADAL" clId="{50780A37-49E0-445C-B464-5ED1D84F4332}" dt="2018-12-04T22:19:35.899" v="5286" actId="26606"/>
          <ac:spMkLst>
            <pc:docMk/>
            <pc:sldMk cId="2404699510" sldId="392"/>
            <ac:spMk id="16" creationId="{46100866-3689-418C-84D9-07C7E2435C86}"/>
          </ac:spMkLst>
        </pc:spChg>
        <pc:spChg chg="add del">
          <ac:chgData name="Kaley Feenstra" userId="35d3f2a0-751a-4e4d-97e4-c6d0337f3b4b" providerId="ADAL" clId="{50780A37-49E0-445C-B464-5ED1D84F4332}" dt="2018-12-04T22:19:35.899" v="5286" actId="26606"/>
          <ac:spMkLst>
            <pc:docMk/>
            <pc:sldMk cId="2404699510" sldId="392"/>
            <ac:spMk id="21" creationId="{DB8424AB-D56B-4256-866A-5B54DE93C20F}"/>
          </ac:spMkLst>
        </pc:spChg>
        <pc:spChg chg="add del">
          <ac:chgData name="Kaley Feenstra" userId="35d3f2a0-751a-4e4d-97e4-c6d0337f3b4b" providerId="ADAL" clId="{50780A37-49E0-445C-B464-5ED1D84F4332}" dt="2018-12-04T22:19:35.899" v="5286" actId="26606"/>
          <ac:spMkLst>
            <pc:docMk/>
            <pc:sldMk cId="2404699510" sldId="392"/>
            <ac:spMk id="23" creationId="{FC999C28-AD33-4EB7-A5F1-C06D10A5FDF7}"/>
          </ac:spMkLst>
        </pc:spChg>
        <pc:spChg chg="add del">
          <ac:chgData name="Kaley Feenstra" userId="35d3f2a0-751a-4e4d-97e4-c6d0337f3b4b" providerId="ADAL" clId="{50780A37-49E0-445C-B464-5ED1D84F4332}" dt="2018-12-04T22:19:35.899" v="5286" actId="26606"/>
          <ac:spMkLst>
            <pc:docMk/>
            <pc:sldMk cId="2404699510" sldId="392"/>
            <ac:spMk id="25" creationId="{9203ABB4-7E2A-4248-9FE7-4A419AFF2F17}"/>
          </ac:spMkLst>
        </pc:spChg>
        <pc:spChg chg="add del">
          <ac:chgData name="Kaley Feenstra" userId="35d3f2a0-751a-4e4d-97e4-c6d0337f3b4b" providerId="ADAL" clId="{50780A37-49E0-445C-B464-5ED1D84F4332}" dt="2018-12-04T22:19:35.899" v="5286" actId="26606"/>
          <ac:spMkLst>
            <pc:docMk/>
            <pc:sldMk cId="2404699510" sldId="392"/>
            <ac:spMk id="27" creationId="{3126970D-C1E5-4FB1-84E8-86CB9CED1C80}"/>
          </ac:spMkLst>
        </pc:spChg>
        <pc:picChg chg="add mod ord">
          <ac:chgData name="Kaley Feenstra" userId="35d3f2a0-751a-4e4d-97e4-c6d0337f3b4b" providerId="ADAL" clId="{50780A37-49E0-445C-B464-5ED1D84F4332}" dt="2018-12-04T22:19:35.899" v="5286" actId="26606"/>
          <ac:picMkLst>
            <pc:docMk/>
            <pc:sldMk cId="2404699510" sldId="392"/>
            <ac:picMk id="5" creationId="{9A7DE60A-A31C-4099-8903-456C823199F1}"/>
          </ac:picMkLst>
        </pc:picChg>
        <pc:picChg chg="add mod">
          <ac:chgData name="Kaley Feenstra" userId="35d3f2a0-751a-4e4d-97e4-c6d0337f3b4b" providerId="ADAL" clId="{50780A37-49E0-445C-B464-5ED1D84F4332}" dt="2018-12-12T15:16:42.187" v="8680" actId="1076"/>
          <ac:picMkLst>
            <pc:docMk/>
            <pc:sldMk cId="2404699510" sldId="392"/>
            <ac:picMk id="8" creationId="{C3E8676E-49A8-419A-92AF-A7A59EF638A7}"/>
          </ac:picMkLst>
        </pc:picChg>
      </pc:sldChg>
      <pc:sldChg chg="addSp delSp modSp add mod ord setBg modNotesTx">
        <pc:chgData name="Kaley Feenstra" userId="35d3f2a0-751a-4e4d-97e4-c6d0337f3b4b" providerId="ADAL" clId="{50780A37-49E0-445C-B464-5ED1D84F4332}" dt="2018-12-18T18:14:54.251" v="23192" actId="20577"/>
        <pc:sldMkLst>
          <pc:docMk/>
          <pc:sldMk cId="740688457" sldId="393"/>
        </pc:sldMkLst>
        <pc:spChg chg="mod ord">
          <ac:chgData name="Kaley Feenstra" userId="35d3f2a0-751a-4e4d-97e4-c6d0337f3b4b" providerId="ADAL" clId="{50780A37-49E0-445C-B464-5ED1D84F4332}" dt="2018-12-18T15:20:19.915" v="9805" actId="1076"/>
          <ac:spMkLst>
            <pc:docMk/>
            <pc:sldMk cId="740688457" sldId="393"/>
            <ac:spMk id="2" creationId="{D3E94E6C-E6DE-4E45-8D49-652B1F52E360}"/>
          </ac:spMkLst>
        </pc:spChg>
        <pc:spChg chg="del">
          <ac:chgData name="Kaley Feenstra" userId="35d3f2a0-751a-4e4d-97e4-c6d0337f3b4b" providerId="ADAL" clId="{50780A37-49E0-445C-B464-5ED1D84F4332}" dt="2018-12-04T22:29:05.296" v="5303"/>
          <ac:spMkLst>
            <pc:docMk/>
            <pc:sldMk cId="740688457" sldId="393"/>
            <ac:spMk id="3" creationId="{82F5589D-34B1-451E-AC77-F1944E7D8285}"/>
          </ac:spMkLst>
        </pc:spChg>
        <pc:spChg chg="add del mod">
          <ac:chgData name="Kaley Feenstra" userId="35d3f2a0-751a-4e4d-97e4-c6d0337f3b4b" providerId="ADAL" clId="{50780A37-49E0-445C-B464-5ED1D84F4332}" dt="2018-12-18T15:19:47.271" v="9792"/>
          <ac:spMkLst>
            <pc:docMk/>
            <pc:sldMk cId="740688457" sldId="393"/>
            <ac:spMk id="4" creationId="{4E6830E7-B65D-4AED-9C84-BD6D7C4EA4E0}"/>
          </ac:spMkLst>
        </pc:spChg>
        <pc:spChg chg="add del">
          <ac:chgData name="Kaley Feenstra" userId="35d3f2a0-751a-4e4d-97e4-c6d0337f3b4b" providerId="ADAL" clId="{50780A37-49E0-445C-B464-5ED1D84F4332}" dt="2018-12-04T22:29:11.225" v="5305" actId="26606"/>
          <ac:spMkLst>
            <pc:docMk/>
            <pc:sldMk cId="740688457" sldId="393"/>
            <ac:spMk id="10" creationId="{17115F77-2FAE-4CA7-9A7F-10D5F2C8F831}"/>
          </ac:spMkLst>
        </pc:spChg>
        <pc:spChg chg="add del">
          <ac:chgData name="Kaley Feenstra" userId="35d3f2a0-751a-4e4d-97e4-c6d0337f3b4b" providerId="ADAL" clId="{50780A37-49E0-445C-B464-5ED1D84F4332}" dt="2018-12-04T22:29:11.225" v="5305" actId="26606"/>
          <ac:spMkLst>
            <pc:docMk/>
            <pc:sldMk cId="740688457" sldId="393"/>
            <ac:spMk id="12" creationId="{5CD4C046-A04C-46CC-AFA3-6B0621F628C8}"/>
          </ac:spMkLst>
        </pc:spChg>
        <pc:spChg chg="add del">
          <ac:chgData name="Kaley Feenstra" userId="35d3f2a0-751a-4e4d-97e4-c6d0337f3b4b" providerId="ADAL" clId="{50780A37-49E0-445C-B464-5ED1D84F4332}" dt="2018-12-04T22:29:11.225" v="5305" actId="26606"/>
          <ac:spMkLst>
            <pc:docMk/>
            <pc:sldMk cId="740688457" sldId="393"/>
            <ac:spMk id="14" creationId="{D589E016-1EE1-484C-8423-012B4B78067D}"/>
          </ac:spMkLst>
        </pc:spChg>
        <pc:spChg chg="add del">
          <ac:chgData name="Kaley Feenstra" userId="35d3f2a0-751a-4e4d-97e4-c6d0337f3b4b" providerId="ADAL" clId="{50780A37-49E0-445C-B464-5ED1D84F4332}" dt="2018-12-04T22:29:11.225" v="5305" actId="26606"/>
          <ac:spMkLst>
            <pc:docMk/>
            <pc:sldMk cId="740688457" sldId="393"/>
            <ac:spMk id="16" creationId="{46100866-3689-418C-84D9-07C7E2435C86}"/>
          </ac:spMkLst>
        </pc:spChg>
        <pc:spChg chg="add del">
          <ac:chgData name="Kaley Feenstra" userId="35d3f2a0-751a-4e4d-97e4-c6d0337f3b4b" providerId="ADAL" clId="{50780A37-49E0-445C-B464-5ED1D84F4332}" dt="2018-12-18T15:19:56.938" v="9795" actId="26606"/>
          <ac:spMkLst>
            <pc:docMk/>
            <pc:sldMk cId="740688457" sldId="393"/>
            <ac:spMk id="18" creationId="{027ADCA0-A066-4B16-8E1F-3C2483947B72}"/>
          </ac:spMkLst>
        </pc:spChg>
        <pc:spChg chg="add del">
          <ac:chgData name="Kaley Feenstra" userId="35d3f2a0-751a-4e4d-97e4-c6d0337f3b4b" providerId="ADAL" clId="{50780A37-49E0-445C-B464-5ED1D84F4332}" dt="2018-12-18T15:19:56.938" v="9795" actId="26606"/>
          <ac:spMkLst>
            <pc:docMk/>
            <pc:sldMk cId="740688457" sldId="393"/>
            <ac:spMk id="19" creationId="{17115F77-2FAE-4CA7-9A7F-10D5F2C8F831}"/>
          </ac:spMkLst>
        </pc:spChg>
        <pc:spChg chg="add del">
          <ac:chgData name="Kaley Feenstra" userId="35d3f2a0-751a-4e4d-97e4-c6d0337f3b4b" providerId="ADAL" clId="{50780A37-49E0-445C-B464-5ED1D84F4332}" dt="2018-12-18T15:19:56.938" v="9795" actId="26606"/>
          <ac:spMkLst>
            <pc:docMk/>
            <pc:sldMk cId="740688457" sldId="393"/>
            <ac:spMk id="20" creationId="{5CD4C046-A04C-46CC-AFA3-6B0621F628C8}"/>
          </ac:spMkLst>
        </pc:spChg>
        <pc:spChg chg="add del">
          <ac:chgData name="Kaley Feenstra" userId="35d3f2a0-751a-4e4d-97e4-c6d0337f3b4b" providerId="ADAL" clId="{50780A37-49E0-445C-B464-5ED1D84F4332}" dt="2018-12-18T15:19:56.938" v="9795" actId="26606"/>
          <ac:spMkLst>
            <pc:docMk/>
            <pc:sldMk cId="740688457" sldId="393"/>
            <ac:spMk id="21" creationId="{66C7A97A-A7DE-4DFB-8542-1E4BF24C7D31}"/>
          </ac:spMkLst>
        </pc:spChg>
        <pc:spChg chg="add del">
          <ac:chgData name="Kaley Feenstra" userId="35d3f2a0-751a-4e4d-97e4-c6d0337f3b4b" providerId="ADAL" clId="{50780A37-49E0-445C-B464-5ED1D84F4332}" dt="2018-12-18T15:19:56.938" v="9795" actId="26606"/>
          <ac:spMkLst>
            <pc:docMk/>
            <pc:sldMk cId="740688457" sldId="393"/>
            <ac:spMk id="22" creationId="{BE111DB0-3D73-4D20-9D57-CEF5A0D865B9}"/>
          </ac:spMkLst>
        </pc:spChg>
        <pc:spChg chg="add">
          <ac:chgData name="Kaley Feenstra" userId="35d3f2a0-751a-4e4d-97e4-c6d0337f3b4b" providerId="ADAL" clId="{50780A37-49E0-445C-B464-5ED1D84F4332}" dt="2018-12-18T15:19:56.938" v="9795" actId="26606"/>
          <ac:spMkLst>
            <pc:docMk/>
            <pc:sldMk cId="740688457" sldId="393"/>
            <ac:spMk id="27" creationId="{17115F77-2FAE-4CA7-9A7F-10D5F2C8F831}"/>
          </ac:spMkLst>
        </pc:spChg>
        <pc:spChg chg="add">
          <ac:chgData name="Kaley Feenstra" userId="35d3f2a0-751a-4e4d-97e4-c6d0337f3b4b" providerId="ADAL" clId="{50780A37-49E0-445C-B464-5ED1D84F4332}" dt="2018-12-18T15:19:56.938" v="9795" actId="26606"/>
          <ac:spMkLst>
            <pc:docMk/>
            <pc:sldMk cId="740688457" sldId="393"/>
            <ac:spMk id="29" creationId="{5CD4C046-A04C-46CC-AFA3-6B0621F628C8}"/>
          </ac:spMkLst>
        </pc:spChg>
        <pc:spChg chg="add">
          <ac:chgData name="Kaley Feenstra" userId="35d3f2a0-751a-4e4d-97e4-c6d0337f3b4b" providerId="ADAL" clId="{50780A37-49E0-445C-B464-5ED1D84F4332}" dt="2018-12-18T15:19:56.938" v="9795" actId="26606"/>
          <ac:spMkLst>
            <pc:docMk/>
            <pc:sldMk cId="740688457" sldId="393"/>
            <ac:spMk id="31" creationId="{66C7A97A-A7DE-4DFB-8542-1E4BF24C7D31}"/>
          </ac:spMkLst>
        </pc:spChg>
        <pc:spChg chg="add">
          <ac:chgData name="Kaley Feenstra" userId="35d3f2a0-751a-4e4d-97e4-c6d0337f3b4b" providerId="ADAL" clId="{50780A37-49E0-445C-B464-5ED1D84F4332}" dt="2018-12-18T15:19:56.938" v="9795" actId="26606"/>
          <ac:spMkLst>
            <pc:docMk/>
            <pc:sldMk cId="740688457" sldId="393"/>
            <ac:spMk id="33" creationId="{BE111DB0-3D73-4D20-9D57-CEF5A0D865B9}"/>
          </ac:spMkLst>
        </pc:spChg>
        <pc:spChg chg="add">
          <ac:chgData name="Kaley Feenstra" userId="35d3f2a0-751a-4e4d-97e4-c6d0337f3b4b" providerId="ADAL" clId="{50780A37-49E0-445C-B464-5ED1D84F4332}" dt="2018-12-18T15:19:56.938" v="9795" actId="26606"/>
          <ac:spMkLst>
            <pc:docMk/>
            <pc:sldMk cId="740688457" sldId="393"/>
            <ac:spMk id="35" creationId="{027ADCA0-A066-4B16-8E1F-3C2483947B72}"/>
          </ac:spMkLst>
        </pc:spChg>
        <pc:picChg chg="add del mod">
          <ac:chgData name="Kaley Feenstra" userId="35d3f2a0-751a-4e4d-97e4-c6d0337f3b4b" providerId="ADAL" clId="{50780A37-49E0-445C-B464-5ED1D84F4332}" dt="2018-12-18T15:19:22.974" v="9791" actId="478"/>
          <ac:picMkLst>
            <pc:docMk/>
            <pc:sldMk cId="740688457" sldId="393"/>
            <ac:picMk id="5" creationId="{8A4393FE-E54C-43B4-815D-2C93A7144152}"/>
          </ac:picMkLst>
        </pc:picChg>
        <pc:picChg chg="add mod">
          <ac:chgData name="Kaley Feenstra" userId="35d3f2a0-751a-4e4d-97e4-c6d0337f3b4b" providerId="ADAL" clId="{50780A37-49E0-445C-B464-5ED1D84F4332}" dt="2018-12-18T15:19:56.938" v="9795" actId="26606"/>
          <ac:picMkLst>
            <pc:docMk/>
            <pc:sldMk cId="740688457" sldId="393"/>
            <ac:picMk id="7" creationId="{92704439-A960-4DF6-AAA9-BE0096CD92D4}"/>
          </ac:picMkLst>
        </pc:picChg>
        <pc:picChg chg="add del mod">
          <ac:chgData name="Kaley Feenstra" userId="35d3f2a0-751a-4e4d-97e4-c6d0337f3b4b" providerId="ADAL" clId="{50780A37-49E0-445C-B464-5ED1D84F4332}" dt="2018-12-18T15:19:54.777" v="9794"/>
          <ac:picMkLst>
            <pc:docMk/>
            <pc:sldMk cId="740688457" sldId="393"/>
            <ac:picMk id="9" creationId="{610953CE-800A-4079-ADCA-1AB20206DD66}"/>
          </ac:picMkLst>
        </pc:picChg>
        <pc:picChg chg="add del mod">
          <ac:chgData name="Kaley Feenstra" userId="35d3f2a0-751a-4e4d-97e4-c6d0337f3b4b" providerId="ADAL" clId="{50780A37-49E0-445C-B464-5ED1D84F4332}" dt="2018-12-18T15:20:02.863" v="9799" actId="478"/>
          <ac:picMkLst>
            <pc:docMk/>
            <pc:sldMk cId="740688457" sldId="393"/>
            <ac:picMk id="23" creationId="{928F26B7-C4E6-43B9-95A3-760AD117240E}"/>
          </ac:picMkLst>
        </pc:picChg>
        <pc:picChg chg="add mod">
          <ac:chgData name="Kaley Feenstra" userId="35d3f2a0-751a-4e4d-97e4-c6d0337f3b4b" providerId="ADAL" clId="{50780A37-49E0-445C-B464-5ED1D84F4332}" dt="2018-12-18T15:20:11.291" v="9801" actId="1076"/>
          <ac:picMkLst>
            <pc:docMk/>
            <pc:sldMk cId="740688457" sldId="393"/>
            <ac:picMk id="24" creationId="{44636681-02D3-4A7A-9673-3E55FA962C61}"/>
          </ac:picMkLst>
        </pc:picChg>
      </pc:sldChg>
      <pc:sldChg chg="addSp delSp modSp add mod setBg setClrOvrMap modNotesTx">
        <pc:chgData name="Kaley Feenstra" userId="35d3f2a0-751a-4e4d-97e4-c6d0337f3b4b" providerId="ADAL" clId="{50780A37-49E0-445C-B464-5ED1D84F4332}" dt="2018-12-18T18:26:58.405" v="24004" actId="20577"/>
        <pc:sldMkLst>
          <pc:docMk/>
          <pc:sldMk cId="3410040882" sldId="394"/>
        </pc:sldMkLst>
        <pc:spChg chg="mod ord">
          <ac:chgData name="Kaley Feenstra" userId="35d3f2a0-751a-4e4d-97e4-c6d0337f3b4b" providerId="ADAL" clId="{50780A37-49E0-445C-B464-5ED1D84F4332}" dt="2018-12-12T15:18:23.408" v="8707" actId="1076"/>
          <ac:spMkLst>
            <pc:docMk/>
            <pc:sldMk cId="3410040882" sldId="394"/>
            <ac:spMk id="2" creationId="{306DCF0A-78D0-4B87-967D-DD267D496435}"/>
          </ac:spMkLst>
        </pc:spChg>
        <pc:spChg chg="del">
          <ac:chgData name="Kaley Feenstra" userId="35d3f2a0-751a-4e4d-97e4-c6d0337f3b4b" providerId="ADAL" clId="{50780A37-49E0-445C-B464-5ED1D84F4332}" dt="2018-12-04T22:49:23.014" v="5700"/>
          <ac:spMkLst>
            <pc:docMk/>
            <pc:sldMk cId="3410040882" sldId="394"/>
            <ac:spMk id="3" creationId="{CC9A4802-2308-434C-A2BF-7FAFFA5AF0BB}"/>
          </ac:spMkLst>
        </pc:spChg>
        <pc:spChg chg="add del">
          <ac:chgData name="Kaley Feenstra" userId="35d3f2a0-751a-4e4d-97e4-c6d0337f3b4b" providerId="ADAL" clId="{50780A37-49E0-445C-B464-5ED1D84F4332}" dt="2018-12-04T22:49:56.152" v="5705" actId="26606"/>
          <ac:spMkLst>
            <pc:docMk/>
            <pc:sldMk cId="3410040882" sldId="394"/>
            <ac:spMk id="12" creationId="{38E998F4-C765-4B67-830F-6A4B83599EBB}"/>
          </ac:spMkLst>
        </pc:spChg>
        <pc:spChg chg="add del">
          <ac:chgData name="Kaley Feenstra" userId="35d3f2a0-751a-4e4d-97e4-c6d0337f3b4b" providerId="ADAL" clId="{50780A37-49E0-445C-B464-5ED1D84F4332}" dt="2018-12-04T22:50:00.308" v="5707" actId="26606"/>
          <ac:spMkLst>
            <pc:docMk/>
            <pc:sldMk cId="3410040882" sldId="394"/>
            <ac:spMk id="14" creationId="{6EDE4AAE-4785-4EA7-95DB-45200F5B8096}"/>
          </ac:spMkLst>
        </pc:spChg>
        <pc:spChg chg="add del">
          <ac:chgData name="Kaley Feenstra" userId="35d3f2a0-751a-4e4d-97e4-c6d0337f3b4b" providerId="ADAL" clId="{50780A37-49E0-445C-B464-5ED1D84F4332}" dt="2018-12-04T22:49:56.152" v="5705" actId="26606"/>
          <ac:spMkLst>
            <pc:docMk/>
            <pc:sldMk cId="3410040882" sldId="394"/>
            <ac:spMk id="15" creationId="{294BE718-56BA-4555-B880-8497742E6AA2}"/>
          </ac:spMkLst>
        </pc:spChg>
        <pc:spChg chg="add del">
          <ac:chgData name="Kaley Feenstra" userId="35d3f2a0-751a-4e4d-97e4-c6d0337f3b4b" providerId="ADAL" clId="{50780A37-49E0-445C-B464-5ED1D84F4332}" dt="2018-12-04T22:50:00.308" v="5707" actId="26606"/>
          <ac:spMkLst>
            <pc:docMk/>
            <pc:sldMk cId="3410040882" sldId="394"/>
            <ac:spMk id="16" creationId="{EB8AA617-0537-4ED7-91B6-66511A647507}"/>
          </ac:spMkLst>
        </pc:spChg>
        <pc:spChg chg="add del">
          <ac:chgData name="Kaley Feenstra" userId="35d3f2a0-751a-4e4d-97e4-c6d0337f3b4b" providerId="ADAL" clId="{50780A37-49E0-445C-B464-5ED1D84F4332}" dt="2018-12-04T22:49:56.152" v="5705" actId="26606"/>
          <ac:spMkLst>
            <pc:docMk/>
            <pc:sldMk cId="3410040882" sldId="394"/>
            <ac:spMk id="17" creationId="{2E71F825-A3B9-4015-A4BA-3B904C61B56C}"/>
          </ac:spMkLst>
        </pc:spChg>
        <pc:spChg chg="add del">
          <ac:chgData name="Kaley Feenstra" userId="35d3f2a0-751a-4e4d-97e4-c6d0337f3b4b" providerId="ADAL" clId="{50780A37-49E0-445C-B464-5ED1D84F4332}" dt="2018-12-04T22:50:00.308" v="5707" actId="26606"/>
          <ac:spMkLst>
            <pc:docMk/>
            <pc:sldMk cId="3410040882" sldId="394"/>
            <ac:spMk id="18" creationId="{C2E8BF1F-CE61-45C5-92AC-552D23176C03}"/>
          </ac:spMkLst>
        </pc:spChg>
        <pc:spChg chg="add del">
          <ac:chgData name="Kaley Feenstra" userId="35d3f2a0-751a-4e4d-97e4-c6d0337f3b4b" providerId="ADAL" clId="{50780A37-49E0-445C-B464-5ED1D84F4332}" dt="2018-12-04T22:50:00.308" v="5707" actId="26606"/>
          <ac:spMkLst>
            <pc:docMk/>
            <pc:sldMk cId="3410040882" sldId="394"/>
            <ac:spMk id="19" creationId="{B3875682-0790-427D-9A23-4B7265F0FA54}"/>
          </ac:spMkLst>
        </pc:spChg>
        <pc:spChg chg="add del">
          <ac:chgData name="Kaley Feenstra" userId="35d3f2a0-751a-4e4d-97e4-c6d0337f3b4b" providerId="ADAL" clId="{50780A37-49E0-445C-B464-5ED1D84F4332}" dt="2018-12-04T22:50:03.712" v="5709" actId="26606"/>
          <ac:spMkLst>
            <pc:docMk/>
            <pc:sldMk cId="3410040882" sldId="394"/>
            <ac:spMk id="21" creationId="{74600802-151E-4F13-8C35-8D5CEDFF64A4}"/>
          </ac:spMkLst>
        </pc:spChg>
        <pc:spChg chg="add del">
          <ac:chgData name="Kaley Feenstra" userId="35d3f2a0-751a-4e4d-97e4-c6d0337f3b4b" providerId="ADAL" clId="{50780A37-49E0-445C-B464-5ED1D84F4332}" dt="2018-12-04T22:50:03.712" v="5709" actId="26606"/>
          <ac:spMkLst>
            <pc:docMk/>
            <pc:sldMk cId="3410040882" sldId="394"/>
            <ac:spMk id="22" creationId="{EA992460-7FA3-40FE-A958-BCD1981B96FB}"/>
          </ac:spMkLst>
        </pc:spChg>
        <pc:spChg chg="add del">
          <ac:chgData name="Kaley Feenstra" userId="35d3f2a0-751a-4e4d-97e4-c6d0337f3b4b" providerId="ADAL" clId="{50780A37-49E0-445C-B464-5ED1D84F4332}" dt="2018-12-04T22:50:03.712" v="5709" actId="26606"/>
          <ac:spMkLst>
            <pc:docMk/>
            <pc:sldMk cId="3410040882" sldId="394"/>
            <ac:spMk id="23" creationId="{F125053E-1062-4FE2-974C-546DC769D9F5}"/>
          </ac:spMkLst>
        </pc:spChg>
        <pc:spChg chg="add del">
          <ac:chgData name="Kaley Feenstra" userId="35d3f2a0-751a-4e4d-97e4-c6d0337f3b4b" providerId="ADAL" clId="{50780A37-49E0-445C-B464-5ED1D84F4332}" dt="2018-12-04T22:50:03.712" v="5709" actId="26606"/>
          <ac:spMkLst>
            <pc:docMk/>
            <pc:sldMk cId="3410040882" sldId="394"/>
            <ac:spMk id="24" creationId="{ADF57D5B-380D-48E9-8DAD-DD500FE80A01}"/>
          </ac:spMkLst>
        </pc:spChg>
        <pc:spChg chg="add del">
          <ac:chgData name="Kaley Feenstra" userId="35d3f2a0-751a-4e4d-97e4-c6d0337f3b4b" providerId="ADAL" clId="{50780A37-49E0-445C-B464-5ED1D84F4332}" dt="2018-12-04T22:50:03.712" v="5709" actId="26606"/>
          <ac:spMkLst>
            <pc:docMk/>
            <pc:sldMk cId="3410040882" sldId="394"/>
            <ac:spMk id="25" creationId="{DE036319-360C-44B9-8518-9C21ACC03E34}"/>
          </ac:spMkLst>
        </pc:spChg>
        <pc:spChg chg="add del">
          <ac:chgData name="Kaley Feenstra" userId="35d3f2a0-751a-4e4d-97e4-c6d0337f3b4b" providerId="ADAL" clId="{50780A37-49E0-445C-B464-5ED1D84F4332}" dt="2018-12-04T22:50:03.712" v="5709" actId="26606"/>
          <ac:spMkLst>
            <pc:docMk/>
            <pc:sldMk cId="3410040882" sldId="394"/>
            <ac:spMk id="26" creationId="{065CC8E5-7727-4F29-A17D-114AF339F7DA}"/>
          </ac:spMkLst>
        </pc:spChg>
        <pc:spChg chg="add">
          <ac:chgData name="Kaley Feenstra" userId="35d3f2a0-751a-4e4d-97e4-c6d0337f3b4b" providerId="ADAL" clId="{50780A37-49E0-445C-B464-5ED1D84F4332}" dt="2018-12-04T22:50:03.735" v="5710" actId="26606"/>
          <ac:spMkLst>
            <pc:docMk/>
            <pc:sldMk cId="3410040882" sldId="394"/>
            <ac:spMk id="29" creationId="{294BE718-56BA-4555-B880-8497742E6AA2}"/>
          </ac:spMkLst>
        </pc:spChg>
        <pc:spChg chg="add">
          <ac:chgData name="Kaley Feenstra" userId="35d3f2a0-751a-4e4d-97e4-c6d0337f3b4b" providerId="ADAL" clId="{50780A37-49E0-445C-B464-5ED1D84F4332}" dt="2018-12-04T22:50:03.735" v="5710" actId="26606"/>
          <ac:spMkLst>
            <pc:docMk/>
            <pc:sldMk cId="3410040882" sldId="394"/>
            <ac:spMk id="31" creationId="{2E71F825-A3B9-4015-A4BA-3B904C61B56C}"/>
          </ac:spMkLst>
        </pc:spChg>
        <pc:spChg chg="add mod">
          <ac:chgData name="Kaley Feenstra" userId="35d3f2a0-751a-4e4d-97e4-c6d0337f3b4b" providerId="ADAL" clId="{50780A37-49E0-445C-B464-5ED1D84F4332}" dt="2018-12-12T15:18:09.385" v="8701" actId="1076"/>
          <ac:spMkLst>
            <pc:docMk/>
            <pc:sldMk cId="3410040882" sldId="394"/>
            <ac:spMk id="32" creationId="{38E998F4-C765-4B67-830F-6A4B83599EBB}"/>
          </ac:spMkLst>
        </pc:spChg>
        <pc:picChg chg="add del mod">
          <ac:chgData name="Kaley Feenstra" userId="35d3f2a0-751a-4e4d-97e4-c6d0337f3b4b" providerId="ADAL" clId="{50780A37-49E0-445C-B464-5ED1D84F4332}" dt="2018-12-04T22:50:03.735" v="5710" actId="26606"/>
          <ac:picMkLst>
            <pc:docMk/>
            <pc:sldMk cId="3410040882" sldId="394"/>
            <ac:picMk id="5" creationId="{80F7F9A7-174B-42C0-BB1D-781982625A49}"/>
          </ac:picMkLst>
        </pc:picChg>
        <pc:picChg chg="add mod">
          <ac:chgData name="Kaley Feenstra" userId="35d3f2a0-751a-4e4d-97e4-c6d0337f3b4b" providerId="ADAL" clId="{50780A37-49E0-445C-B464-5ED1D84F4332}" dt="2018-12-04T22:50:03.735" v="5710" actId="26606"/>
          <ac:picMkLst>
            <pc:docMk/>
            <pc:sldMk cId="3410040882" sldId="394"/>
            <ac:picMk id="7" creationId="{8783F213-DC3D-4B21-A0E5-0396B22FF523}"/>
          </ac:picMkLst>
        </pc:picChg>
        <pc:picChg chg="add mod">
          <ac:chgData name="Kaley Feenstra" userId="35d3f2a0-751a-4e4d-97e4-c6d0337f3b4b" providerId="ADAL" clId="{50780A37-49E0-445C-B464-5ED1D84F4332}" dt="2018-12-12T15:18:29.516" v="8710" actId="1076"/>
          <ac:picMkLst>
            <pc:docMk/>
            <pc:sldMk cId="3410040882" sldId="394"/>
            <ac:picMk id="8" creationId="{DC4D2894-8FD0-4F70-8F84-3EDD293D6399}"/>
          </ac:picMkLst>
        </pc:picChg>
        <pc:picChg chg="add del mod">
          <ac:chgData name="Kaley Feenstra" userId="35d3f2a0-751a-4e4d-97e4-c6d0337f3b4b" providerId="ADAL" clId="{50780A37-49E0-445C-B464-5ED1D84F4332}" dt="2018-12-04T22:49:37.049" v="5703"/>
          <ac:picMkLst>
            <pc:docMk/>
            <pc:sldMk cId="3410040882" sldId="394"/>
            <ac:picMk id="9" creationId="{5B1AE662-28DB-4C49-B0DF-CC2D3AF48313}"/>
          </ac:picMkLst>
        </pc:picChg>
        <pc:picChg chg="add del">
          <ac:chgData name="Kaley Feenstra" userId="35d3f2a0-751a-4e4d-97e4-c6d0337f3b4b" providerId="ADAL" clId="{50780A37-49E0-445C-B464-5ED1D84F4332}" dt="2018-12-04T22:49:56.152" v="5705" actId="26606"/>
          <ac:picMkLst>
            <pc:docMk/>
            <pc:sldMk cId="3410040882" sldId="394"/>
            <ac:picMk id="10" creationId="{80F7F9A7-174B-42C0-BB1D-781982625A49}"/>
          </ac:picMkLst>
        </pc:picChg>
        <pc:picChg chg="add del">
          <ac:chgData name="Kaley Feenstra" userId="35d3f2a0-751a-4e4d-97e4-c6d0337f3b4b" providerId="ADAL" clId="{50780A37-49E0-445C-B464-5ED1D84F4332}" dt="2018-12-04T22:50:00.308" v="5707" actId="26606"/>
          <ac:picMkLst>
            <pc:docMk/>
            <pc:sldMk cId="3410040882" sldId="394"/>
            <ac:picMk id="20" creationId="{80F7F9A7-174B-42C0-BB1D-781982625A49}"/>
          </ac:picMkLst>
        </pc:picChg>
        <pc:picChg chg="add del">
          <ac:chgData name="Kaley Feenstra" userId="35d3f2a0-751a-4e4d-97e4-c6d0337f3b4b" providerId="ADAL" clId="{50780A37-49E0-445C-B464-5ED1D84F4332}" dt="2018-12-04T22:50:03.712" v="5709" actId="26606"/>
          <ac:picMkLst>
            <pc:docMk/>
            <pc:sldMk cId="3410040882" sldId="394"/>
            <ac:picMk id="27" creationId="{80F7F9A7-174B-42C0-BB1D-781982625A49}"/>
          </ac:picMkLst>
        </pc:picChg>
        <pc:picChg chg="add">
          <ac:chgData name="Kaley Feenstra" userId="35d3f2a0-751a-4e4d-97e4-c6d0337f3b4b" providerId="ADAL" clId="{50780A37-49E0-445C-B464-5ED1D84F4332}" dt="2018-12-04T22:50:03.735" v="5710" actId="26606"/>
          <ac:picMkLst>
            <pc:docMk/>
            <pc:sldMk cId="3410040882" sldId="394"/>
            <ac:picMk id="30" creationId="{80F7F9A7-174B-42C0-BB1D-781982625A49}"/>
          </ac:picMkLst>
        </pc:picChg>
      </pc:sldChg>
      <pc:sldChg chg="addSp delSp modSp add mod ord setBg modNotesTx">
        <pc:chgData name="Kaley Feenstra" userId="35d3f2a0-751a-4e4d-97e4-c6d0337f3b4b" providerId="ADAL" clId="{50780A37-49E0-445C-B464-5ED1D84F4332}" dt="2018-12-18T20:10:01.251" v="24151" actId="20577"/>
        <pc:sldMkLst>
          <pc:docMk/>
          <pc:sldMk cId="2235204511" sldId="395"/>
        </pc:sldMkLst>
        <pc:spChg chg="mod ord">
          <ac:chgData name="Kaley Feenstra" userId="35d3f2a0-751a-4e4d-97e4-c6d0337f3b4b" providerId="ADAL" clId="{50780A37-49E0-445C-B464-5ED1D84F4332}" dt="2018-12-18T20:08:34.099" v="24082" actId="1076"/>
          <ac:spMkLst>
            <pc:docMk/>
            <pc:sldMk cId="2235204511" sldId="395"/>
            <ac:spMk id="2" creationId="{098E4B72-8D3B-49C6-BB70-453397DA7B13}"/>
          </ac:spMkLst>
        </pc:spChg>
        <pc:spChg chg="del">
          <ac:chgData name="Kaley Feenstra" userId="35d3f2a0-751a-4e4d-97e4-c6d0337f3b4b" providerId="ADAL" clId="{50780A37-49E0-445C-B464-5ED1D84F4332}" dt="2018-12-06T16:47:37.657" v="5803"/>
          <ac:spMkLst>
            <pc:docMk/>
            <pc:sldMk cId="2235204511" sldId="395"/>
            <ac:spMk id="3" creationId="{124F6A27-26C6-4BC3-8F24-88F0F5B4CFCB}"/>
          </ac:spMkLst>
        </pc:spChg>
        <pc:spChg chg="add del mod">
          <ac:chgData name="Kaley Feenstra" userId="35d3f2a0-751a-4e4d-97e4-c6d0337f3b4b" providerId="ADAL" clId="{50780A37-49E0-445C-B464-5ED1D84F4332}" dt="2018-12-06T16:47:49.029" v="5807" actId="26606"/>
          <ac:spMkLst>
            <pc:docMk/>
            <pc:sldMk cId="2235204511" sldId="395"/>
            <ac:spMk id="9" creationId="{0FB7F98C-57D5-4FF5-A7D4-32E2997CF7ED}"/>
          </ac:spMkLst>
        </pc:spChg>
        <pc:spChg chg="add del">
          <ac:chgData name="Kaley Feenstra" userId="35d3f2a0-751a-4e4d-97e4-c6d0337f3b4b" providerId="ADAL" clId="{50780A37-49E0-445C-B464-5ED1D84F4332}" dt="2018-12-06T16:47:49.029" v="5807" actId="26606"/>
          <ac:spMkLst>
            <pc:docMk/>
            <pc:sldMk cId="2235204511" sldId="395"/>
            <ac:spMk id="10" creationId="{17115F77-2FAE-4CA7-9A7F-10D5F2C8F831}"/>
          </ac:spMkLst>
        </pc:spChg>
        <pc:spChg chg="add del">
          <ac:chgData name="Kaley Feenstra" userId="35d3f2a0-751a-4e4d-97e4-c6d0337f3b4b" providerId="ADAL" clId="{50780A37-49E0-445C-B464-5ED1D84F4332}" dt="2018-12-06T16:47:49.029" v="5807" actId="26606"/>
          <ac:spMkLst>
            <pc:docMk/>
            <pc:sldMk cId="2235204511" sldId="395"/>
            <ac:spMk id="12" creationId="{5CD4C046-A04C-46CC-AFA3-6B0621F628C8}"/>
          </ac:spMkLst>
        </pc:spChg>
        <pc:spChg chg="add del">
          <ac:chgData name="Kaley Feenstra" userId="35d3f2a0-751a-4e4d-97e4-c6d0337f3b4b" providerId="ADAL" clId="{50780A37-49E0-445C-B464-5ED1D84F4332}" dt="2018-12-06T16:47:49.029" v="5807" actId="26606"/>
          <ac:spMkLst>
            <pc:docMk/>
            <pc:sldMk cId="2235204511" sldId="395"/>
            <ac:spMk id="14" creationId="{D589E016-1EE1-484C-8423-012B4B78067D}"/>
          </ac:spMkLst>
        </pc:spChg>
        <pc:spChg chg="add del">
          <ac:chgData name="Kaley Feenstra" userId="35d3f2a0-751a-4e4d-97e4-c6d0337f3b4b" providerId="ADAL" clId="{50780A37-49E0-445C-B464-5ED1D84F4332}" dt="2018-12-06T16:47:49.029" v="5807" actId="26606"/>
          <ac:spMkLst>
            <pc:docMk/>
            <pc:sldMk cId="2235204511" sldId="395"/>
            <ac:spMk id="16" creationId="{46100866-3689-418C-84D9-07C7E2435C86}"/>
          </ac:spMkLst>
        </pc:spChg>
        <pc:spChg chg="add">
          <ac:chgData name="Kaley Feenstra" userId="35d3f2a0-751a-4e4d-97e4-c6d0337f3b4b" providerId="ADAL" clId="{50780A37-49E0-445C-B464-5ED1D84F4332}" dt="2018-12-06T16:47:49.029" v="5807" actId="26606"/>
          <ac:spMkLst>
            <pc:docMk/>
            <pc:sldMk cId="2235204511" sldId="395"/>
            <ac:spMk id="22" creationId="{17115F77-2FAE-4CA7-9A7F-10D5F2C8F831}"/>
          </ac:spMkLst>
        </pc:spChg>
        <pc:spChg chg="add">
          <ac:chgData name="Kaley Feenstra" userId="35d3f2a0-751a-4e4d-97e4-c6d0337f3b4b" providerId="ADAL" clId="{50780A37-49E0-445C-B464-5ED1D84F4332}" dt="2018-12-06T16:47:49.029" v="5807" actId="26606"/>
          <ac:spMkLst>
            <pc:docMk/>
            <pc:sldMk cId="2235204511" sldId="395"/>
            <ac:spMk id="24" creationId="{5CD4C046-A04C-46CC-AFA3-6B0621F628C8}"/>
          </ac:spMkLst>
        </pc:spChg>
        <pc:spChg chg="add">
          <ac:chgData name="Kaley Feenstra" userId="35d3f2a0-751a-4e4d-97e4-c6d0337f3b4b" providerId="ADAL" clId="{50780A37-49E0-445C-B464-5ED1D84F4332}" dt="2018-12-06T16:47:49.029" v="5807" actId="26606"/>
          <ac:spMkLst>
            <pc:docMk/>
            <pc:sldMk cId="2235204511" sldId="395"/>
            <ac:spMk id="26" creationId="{D589E016-1EE1-484C-8423-012B4B78067D}"/>
          </ac:spMkLst>
        </pc:spChg>
        <pc:spChg chg="add">
          <ac:chgData name="Kaley Feenstra" userId="35d3f2a0-751a-4e4d-97e4-c6d0337f3b4b" providerId="ADAL" clId="{50780A37-49E0-445C-B464-5ED1D84F4332}" dt="2018-12-06T16:47:49.029" v="5807" actId="26606"/>
          <ac:spMkLst>
            <pc:docMk/>
            <pc:sldMk cId="2235204511" sldId="395"/>
            <ac:spMk id="28" creationId="{46100866-3689-418C-84D9-07C7E2435C86}"/>
          </ac:spMkLst>
        </pc:spChg>
        <pc:picChg chg="add del mod">
          <ac:chgData name="Kaley Feenstra" userId="35d3f2a0-751a-4e4d-97e4-c6d0337f3b4b" providerId="ADAL" clId="{50780A37-49E0-445C-B464-5ED1D84F4332}" dt="2018-12-06T16:47:47.267" v="5806" actId="478"/>
          <ac:picMkLst>
            <pc:docMk/>
            <pc:sldMk cId="2235204511" sldId="395"/>
            <ac:picMk id="5" creationId="{26699DA5-7EA9-45B9-BB7C-D8A3D87AA2E6}"/>
          </ac:picMkLst>
        </pc:picChg>
        <pc:picChg chg="add del mod">
          <ac:chgData name="Kaley Feenstra" userId="35d3f2a0-751a-4e4d-97e4-c6d0337f3b4b" providerId="ADAL" clId="{50780A37-49E0-445C-B464-5ED1D84F4332}" dt="2018-12-06T16:47:49.029" v="5807" actId="26606"/>
          <ac:picMkLst>
            <pc:docMk/>
            <pc:sldMk cId="2235204511" sldId="395"/>
            <ac:picMk id="7" creationId="{F3D6ADBC-813E-4E1E-B9DE-D1CECD625AA2}"/>
          </ac:picMkLst>
        </pc:picChg>
        <pc:picChg chg="add mod">
          <ac:chgData name="Kaley Feenstra" userId="35d3f2a0-751a-4e4d-97e4-c6d0337f3b4b" providerId="ADAL" clId="{50780A37-49E0-445C-B464-5ED1D84F4332}" dt="2018-12-12T15:18:58.483" v="8722" actId="1076"/>
          <ac:picMkLst>
            <pc:docMk/>
            <pc:sldMk cId="2235204511" sldId="395"/>
            <ac:picMk id="8" creationId="{92104F8C-350C-40EB-A392-CA9EC7C617D3}"/>
          </ac:picMkLst>
        </pc:picChg>
        <pc:picChg chg="add mod">
          <ac:chgData name="Kaley Feenstra" userId="35d3f2a0-751a-4e4d-97e4-c6d0337f3b4b" providerId="ADAL" clId="{50780A37-49E0-445C-B464-5ED1D84F4332}" dt="2018-12-18T20:08:24.356" v="24077" actId="1076"/>
          <ac:picMkLst>
            <pc:docMk/>
            <pc:sldMk cId="2235204511" sldId="395"/>
            <ac:picMk id="19" creationId="{F3D6ADBC-813E-4E1E-B9DE-D1CECD625AA2}"/>
          </ac:picMkLst>
        </pc:picChg>
      </pc:sldChg>
      <pc:sldChg chg="addSp delSp modSp add ord modNotesTx">
        <pc:chgData name="Kaley Feenstra" userId="35d3f2a0-751a-4e4d-97e4-c6d0337f3b4b" providerId="ADAL" clId="{50780A37-49E0-445C-B464-5ED1D84F4332}" dt="2018-12-18T17:13:07.285" v="15320" actId="20577"/>
        <pc:sldMkLst>
          <pc:docMk/>
          <pc:sldMk cId="2043107225" sldId="396"/>
        </pc:sldMkLst>
        <pc:spChg chg="mod">
          <ac:chgData name="Kaley Feenstra" userId="35d3f2a0-751a-4e4d-97e4-c6d0337f3b4b" providerId="ADAL" clId="{50780A37-49E0-445C-B464-5ED1D84F4332}" dt="2018-12-12T15:15:17.200" v="8660" actId="1076"/>
          <ac:spMkLst>
            <pc:docMk/>
            <pc:sldMk cId="2043107225" sldId="396"/>
            <ac:spMk id="2" creationId="{418D2F02-4A40-488B-BB15-CEC0724D5589}"/>
          </ac:spMkLst>
        </pc:spChg>
        <pc:spChg chg="del">
          <ac:chgData name="Kaley Feenstra" userId="35d3f2a0-751a-4e4d-97e4-c6d0337f3b4b" providerId="ADAL" clId="{50780A37-49E0-445C-B464-5ED1D84F4332}" dt="2018-12-06T15:36:16.747" v="5796"/>
          <ac:spMkLst>
            <pc:docMk/>
            <pc:sldMk cId="2043107225" sldId="396"/>
            <ac:spMk id="3" creationId="{C24D740B-012C-470D-83C9-C8D1419EC4C1}"/>
          </ac:spMkLst>
        </pc:spChg>
        <pc:picChg chg="add mod">
          <ac:chgData name="Kaley Feenstra" userId="35d3f2a0-751a-4e4d-97e4-c6d0337f3b4b" providerId="ADAL" clId="{50780A37-49E0-445C-B464-5ED1D84F4332}" dt="2018-12-06T15:36:24.781" v="5801" actId="14100"/>
          <ac:picMkLst>
            <pc:docMk/>
            <pc:sldMk cId="2043107225" sldId="396"/>
            <ac:picMk id="4" creationId="{E8FE97C0-B2CB-4A2C-8288-3BA68BA01F38}"/>
          </ac:picMkLst>
        </pc:picChg>
        <pc:picChg chg="add mod">
          <ac:chgData name="Kaley Feenstra" userId="35d3f2a0-751a-4e4d-97e4-c6d0337f3b4b" providerId="ADAL" clId="{50780A37-49E0-445C-B464-5ED1D84F4332}" dt="2018-12-12T15:15:12.359" v="8659" actId="1076"/>
          <ac:picMkLst>
            <pc:docMk/>
            <pc:sldMk cId="2043107225" sldId="396"/>
            <ac:picMk id="5" creationId="{20F20854-8BE1-4FE8-92BF-E0A1F1BBEDA6}"/>
          </ac:picMkLst>
        </pc:picChg>
      </pc:sldChg>
      <pc:sldChg chg="addSp delSp modSp add mod setBg setClrOvrMap modNotesTx">
        <pc:chgData name="Kaley Feenstra" userId="35d3f2a0-751a-4e4d-97e4-c6d0337f3b4b" providerId="ADAL" clId="{50780A37-49E0-445C-B464-5ED1D84F4332}" dt="2018-12-19T17:44:26.655" v="31008" actId="20577"/>
        <pc:sldMkLst>
          <pc:docMk/>
          <pc:sldMk cId="2094461375" sldId="397"/>
        </pc:sldMkLst>
        <pc:spChg chg="add del mod">
          <ac:chgData name="Kaley Feenstra" userId="35d3f2a0-751a-4e4d-97e4-c6d0337f3b4b" providerId="ADAL" clId="{50780A37-49E0-445C-B464-5ED1D84F4332}" dt="2018-12-18T17:16:26.336" v="15378"/>
          <ac:spMkLst>
            <pc:docMk/>
            <pc:sldMk cId="2094461375" sldId="397"/>
            <ac:spMk id="2" creationId="{7EE2D612-FD8A-4B3E-B6E6-2F42C531C1B4}"/>
          </ac:spMkLst>
        </pc:spChg>
        <pc:spChg chg="del mod">
          <ac:chgData name="Kaley Feenstra" userId="35d3f2a0-751a-4e4d-97e4-c6d0337f3b4b" providerId="ADAL" clId="{50780A37-49E0-445C-B464-5ED1D84F4332}" dt="2018-12-18T17:16:26.336" v="15378"/>
          <ac:spMkLst>
            <pc:docMk/>
            <pc:sldMk cId="2094461375" sldId="397"/>
            <ac:spMk id="3" creationId="{E1B69F4B-94EF-48EC-971D-8FCAA6E1CB21}"/>
          </ac:spMkLst>
        </pc:spChg>
        <pc:spChg chg="add del">
          <ac:chgData name="Kaley Feenstra" userId="35d3f2a0-751a-4e4d-97e4-c6d0337f3b4b" providerId="ADAL" clId="{50780A37-49E0-445C-B464-5ED1D84F4332}" dt="2018-12-18T17:16:21.057" v="15376" actId="26606"/>
          <ac:spMkLst>
            <pc:docMk/>
            <pc:sldMk cId="2094461375" sldId="397"/>
            <ac:spMk id="11" creationId="{71B2258F-86CA-4D4D-8270-BC05FCDEBFB3}"/>
          </ac:spMkLst>
        </pc:spChg>
        <pc:spChg chg="add del">
          <ac:chgData name="Kaley Feenstra" userId="35d3f2a0-751a-4e4d-97e4-c6d0337f3b4b" providerId="ADAL" clId="{50780A37-49E0-445C-B464-5ED1D84F4332}" dt="2018-12-18T17:16:19.595" v="15374" actId="26606"/>
          <ac:spMkLst>
            <pc:docMk/>
            <pc:sldMk cId="2094461375" sldId="397"/>
            <ac:spMk id="16" creationId="{87CC2527-562A-4F69-B487-4371E5B243E7}"/>
          </ac:spMkLst>
        </pc:spChg>
        <pc:picChg chg="del">
          <ac:chgData name="Kaley Feenstra" userId="35d3f2a0-751a-4e4d-97e4-c6d0337f3b4b" providerId="ADAL" clId="{50780A37-49E0-445C-B464-5ED1D84F4332}" dt="2018-12-18T17:15:06.734" v="15363" actId="478"/>
          <ac:picMkLst>
            <pc:docMk/>
            <pc:sldMk cId="2094461375" sldId="397"/>
            <ac:picMk id="4" creationId="{405D4F7A-9BF2-4434-A0B2-DB63A008E1B7}"/>
          </ac:picMkLst>
        </pc:picChg>
        <pc:picChg chg="add del mod ord">
          <ac:chgData name="Kaley Feenstra" userId="35d3f2a0-751a-4e4d-97e4-c6d0337f3b4b" providerId="ADAL" clId="{50780A37-49E0-445C-B464-5ED1D84F4332}" dt="2018-12-18T17:16:22.271" v="15377" actId="478"/>
          <ac:picMkLst>
            <pc:docMk/>
            <pc:sldMk cId="2094461375" sldId="397"/>
            <ac:picMk id="6" creationId="{7A9E6F7F-1576-4A19-A27A-0DFB89EE1BBE}"/>
          </ac:picMkLst>
        </pc:picChg>
        <pc:picChg chg="add mod">
          <ac:chgData name="Kaley Feenstra" userId="35d3f2a0-751a-4e4d-97e4-c6d0337f3b4b" providerId="ADAL" clId="{50780A37-49E0-445C-B464-5ED1D84F4332}" dt="2018-12-18T17:16:29.414" v="15380" actId="26606"/>
          <ac:picMkLst>
            <pc:docMk/>
            <pc:sldMk cId="2094461375" sldId="397"/>
            <ac:picMk id="8" creationId="{4750EA0F-E2CB-4F16-9EA7-5431B26245F5}"/>
          </ac:picMkLst>
        </pc:picChg>
        <pc:cxnChg chg="add del">
          <ac:chgData name="Kaley Feenstra" userId="35d3f2a0-751a-4e4d-97e4-c6d0337f3b4b" providerId="ADAL" clId="{50780A37-49E0-445C-B464-5ED1D84F4332}" dt="2018-12-18T17:16:19.595" v="15374" actId="26606"/>
          <ac:cxnSpMkLst>
            <pc:docMk/>
            <pc:sldMk cId="2094461375" sldId="397"/>
            <ac:cxnSpMk id="18" creationId="{BCDAEC91-5BCE-4B55-9CC0-43EF94CB734B}"/>
          </ac:cxnSpMkLst>
        </pc:cxnChg>
      </pc:sldChg>
      <pc:sldChg chg="addSp delSp modSp add mod setBg modNotesTx">
        <pc:chgData name="Kaley Feenstra" userId="35d3f2a0-751a-4e4d-97e4-c6d0337f3b4b" providerId="ADAL" clId="{50780A37-49E0-445C-B464-5ED1D84F4332}" dt="2018-12-20T15:02:04.549" v="31088" actId="20577"/>
        <pc:sldMkLst>
          <pc:docMk/>
          <pc:sldMk cId="841462654" sldId="398"/>
        </pc:sldMkLst>
        <pc:spChg chg="mod ord">
          <ac:chgData name="Kaley Feenstra" userId="35d3f2a0-751a-4e4d-97e4-c6d0337f3b4b" providerId="ADAL" clId="{50780A37-49E0-445C-B464-5ED1D84F4332}" dt="2018-12-06T17:39:47.456" v="8245" actId="27636"/>
          <ac:spMkLst>
            <pc:docMk/>
            <pc:sldMk cId="841462654" sldId="398"/>
            <ac:spMk id="2" creationId="{17D52E8A-B12B-4E4B-AFE2-9DAE5BF1D4F7}"/>
          </ac:spMkLst>
        </pc:spChg>
        <pc:spChg chg="del">
          <ac:chgData name="Kaley Feenstra" userId="35d3f2a0-751a-4e4d-97e4-c6d0337f3b4b" providerId="ADAL" clId="{50780A37-49E0-445C-B464-5ED1D84F4332}" dt="2018-12-06T17:39:27.144" v="8235"/>
          <ac:spMkLst>
            <pc:docMk/>
            <pc:sldMk cId="841462654" sldId="398"/>
            <ac:spMk id="3" creationId="{70776866-2F5F-4889-8AF8-6319BDCFD772}"/>
          </ac:spMkLst>
        </pc:spChg>
        <pc:spChg chg="del">
          <ac:chgData name="Kaley Feenstra" userId="35d3f2a0-751a-4e4d-97e4-c6d0337f3b4b" providerId="ADAL" clId="{50780A37-49E0-445C-B464-5ED1D84F4332}" dt="2018-12-06T17:37:01.763" v="8234" actId="478"/>
          <ac:spMkLst>
            <pc:docMk/>
            <pc:sldMk cId="841462654" sldId="398"/>
            <ac:spMk id="4" creationId="{33CEC175-BE66-4DAE-9A7E-935836E00535}"/>
          </ac:spMkLst>
        </pc:spChg>
        <pc:spChg chg="add">
          <ac:chgData name="Kaley Feenstra" userId="35d3f2a0-751a-4e4d-97e4-c6d0337f3b4b" providerId="ADAL" clId="{50780A37-49E0-445C-B464-5ED1D84F4332}" dt="2018-12-06T17:39:37.848" v="8239" actId="26606"/>
          <ac:spMkLst>
            <pc:docMk/>
            <pc:sldMk cId="841462654" sldId="398"/>
            <ac:spMk id="12" creationId="{17115F77-2FAE-4CA7-9A7F-10D5F2C8F831}"/>
          </ac:spMkLst>
        </pc:spChg>
        <pc:spChg chg="add">
          <ac:chgData name="Kaley Feenstra" userId="35d3f2a0-751a-4e4d-97e4-c6d0337f3b4b" providerId="ADAL" clId="{50780A37-49E0-445C-B464-5ED1D84F4332}" dt="2018-12-06T17:39:37.848" v="8239" actId="26606"/>
          <ac:spMkLst>
            <pc:docMk/>
            <pc:sldMk cId="841462654" sldId="398"/>
            <ac:spMk id="14" creationId="{5CD4C046-A04C-46CC-AFA3-6B0621F628C8}"/>
          </ac:spMkLst>
        </pc:spChg>
        <pc:spChg chg="add">
          <ac:chgData name="Kaley Feenstra" userId="35d3f2a0-751a-4e4d-97e4-c6d0337f3b4b" providerId="ADAL" clId="{50780A37-49E0-445C-B464-5ED1D84F4332}" dt="2018-12-06T17:39:37.848" v="8239" actId="26606"/>
          <ac:spMkLst>
            <pc:docMk/>
            <pc:sldMk cId="841462654" sldId="398"/>
            <ac:spMk id="16" creationId="{D589E016-1EE1-484C-8423-012B4B78067D}"/>
          </ac:spMkLst>
        </pc:spChg>
        <pc:spChg chg="add">
          <ac:chgData name="Kaley Feenstra" userId="35d3f2a0-751a-4e4d-97e4-c6d0337f3b4b" providerId="ADAL" clId="{50780A37-49E0-445C-B464-5ED1D84F4332}" dt="2018-12-06T17:39:37.848" v="8239" actId="26606"/>
          <ac:spMkLst>
            <pc:docMk/>
            <pc:sldMk cId="841462654" sldId="398"/>
            <ac:spMk id="18" creationId="{46100866-3689-418C-84D9-07C7E2435C86}"/>
          </ac:spMkLst>
        </pc:spChg>
        <pc:picChg chg="del">
          <ac:chgData name="Kaley Feenstra" userId="35d3f2a0-751a-4e4d-97e4-c6d0337f3b4b" providerId="ADAL" clId="{50780A37-49E0-445C-B464-5ED1D84F4332}" dt="2018-12-18T16:31:25.433" v="11674" actId="478"/>
          <ac:picMkLst>
            <pc:docMk/>
            <pc:sldMk cId="841462654" sldId="398"/>
            <ac:picMk id="3" creationId="{7705305F-B52E-4352-8C42-FE13750B56A8}"/>
          </ac:picMkLst>
        </pc:picChg>
        <pc:picChg chg="add del mod">
          <ac:chgData name="Kaley Feenstra" userId="35d3f2a0-751a-4e4d-97e4-c6d0337f3b4b" providerId="ADAL" clId="{50780A37-49E0-445C-B464-5ED1D84F4332}" dt="2018-12-06T17:39:35.006" v="8238"/>
          <ac:picMkLst>
            <pc:docMk/>
            <pc:sldMk cId="841462654" sldId="398"/>
            <ac:picMk id="5" creationId="{38F84139-E46A-4789-B478-1897CA68F951}"/>
          </ac:picMkLst>
        </pc:picChg>
        <pc:picChg chg="add mod">
          <ac:chgData name="Kaley Feenstra" userId="35d3f2a0-751a-4e4d-97e4-c6d0337f3b4b" providerId="ADAL" clId="{50780A37-49E0-445C-B464-5ED1D84F4332}" dt="2018-12-06T17:39:48.239" v="8246" actId="1076"/>
          <ac:picMkLst>
            <pc:docMk/>
            <pc:sldMk cId="841462654" sldId="398"/>
            <ac:picMk id="7" creationId="{2D6403DD-0576-4E09-8236-4AADBC7AF318}"/>
          </ac:picMkLst>
        </pc:picChg>
        <pc:picChg chg="add mod">
          <ac:chgData name="Kaley Feenstra" userId="35d3f2a0-751a-4e4d-97e4-c6d0337f3b4b" providerId="ADAL" clId="{50780A37-49E0-445C-B464-5ED1D84F4332}" dt="2018-12-06T17:39:50.775" v="8248" actId="1076"/>
          <ac:picMkLst>
            <pc:docMk/>
            <pc:sldMk cId="841462654" sldId="398"/>
            <ac:picMk id="13" creationId="{E6F49331-5FBF-4FB8-9250-297067DDDC6D}"/>
          </ac:picMkLst>
        </pc:picChg>
      </pc:sldChg>
      <pc:sldChg chg="addSp delSp modSp add mod setBg modNotesTx">
        <pc:chgData name="Kaley Feenstra" userId="35d3f2a0-751a-4e4d-97e4-c6d0337f3b4b" providerId="ADAL" clId="{50780A37-49E0-445C-B464-5ED1D84F4332}" dt="2018-12-18T20:13:20.680" v="24942" actId="20577"/>
        <pc:sldMkLst>
          <pc:docMk/>
          <pc:sldMk cId="1025209890" sldId="399"/>
        </pc:sldMkLst>
        <pc:spChg chg="mod ord">
          <ac:chgData name="Kaley Feenstra" userId="35d3f2a0-751a-4e4d-97e4-c6d0337f3b4b" providerId="ADAL" clId="{50780A37-49E0-445C-B464-5ED1D84F4332}" dt="2018-12-10T21:31:46.482" v="8559" actId="1076"/>
          <ac:spMkLst>
            <pc:docMk/>
            <pc:sldMk cId="1025209890" sldId="399"/>
            <ac:spMk id="2" creationId="{9437D18F-B368-437C-B035-36401919114D}"/>
          </ac:spMkLst>
        </pc:spChg>
        <pc:spChg chg="del">
          <ac:chgData name="Kaley Feenstra" userId="35d3f2a0-751a-4e4d-97e4-c6d0337f3b4b" providerId="ADAL" clId="{50780A37-49E0-445C-B464-5ED1D84F4332}" dt="2018-12-10T21:30:59.197" v="8536"/>
          <ac:spMkLst>
            <pc:docMk/>
            <pc:sldMk cId="1025209890" sldId="399"/>
            <ac:spMk id="3" creationId="{BED34264-1D62-4CD6-8A1D-8F2F03F89979}"/>
          </ac:spMkLst>
        </pc:spChg>
        <pc:spChg chg="add">
          <ac:chgData name="Kaley Feenstra" userId="35d3f2a0-751a-4e4d-97e4-c6d0337f3b4b" providerId="ADAL" clId="{50780A37-49E0-445C-B464-5ED1D84F4332}" dt="2018-12-10T21:31:27.114" v="8549" actId="26606"/>
          <ac:spMkLst>
            <pc:docMk/>
            <pc:sldMk cId="1025209890" sldId="399"/>
            <ac:spMk id="10" creationId="{17115F77-2FAE-4CA7-9A7F-10D5F2C8F831}"/>
          </ac:spMkLst>
        </pc:spChg>
        <pc:spChg chg="add">
          <ac:chgData name="Kaley Feenstra" userId="35d3f2a0-751a-4e4d-97e4-c6d0337f3b4b" providerId="ADAL" clId="{50780A37-49E0-445C-B464-5ED1D84F4332}" dt="2018-12-10T21:31:27.114" v="8549" actId="26606"/>
          <ac:spMkLst>
            <pc:docMk/>
            <pc:sldMk cId="1025209890" sldId="399"/>
            <ac:spMk id="12" creationId="{5CD4C046-A04C-46CC-AFA3-6B0621F628C8}"/>
          </ac:spMkLst>
        </pc:spChg>
        <pc:spChg chg="add">
          <ac:chgData name="Kaley Feenstra" userId="35d3f2a0-751a-4e4d-97e4-c6d0337f3b4b" providerId="ADAL" clId="{50780A37-49E0-445C-B464-5ED1D84F4332}" dt="2018-12-10T21:31:27.114" v="8549" actId="26606"/>
          <ac:spMkLst>
            <pc:docMk/>
            <pc:sldMk cId="1025209890" sldId="399"/>
            <ac:spMk id="14" creationId="{D589E016-1EE1-484C-8423-012B4B78067D}"/>
          </ac:spMkLst>
        </pc:spChg>
        <pc:spChg chg="add">
          <ac:chgData name="Kaley Feenstra" userId="35d3f2a0-751a-4e4d-97e4-c6d0337f3b4b" providerId="ADAL" clId="{50780A37-49E0-445C-B464-5ED1D84F4332}" dt="2018-12-10T21:31:27.114" v="8549" actId="26606"/>
          <ac:spMkLst>
            <pc:docMk/>
            <pc:sldMk cId="1025209890" sldId="399"/>
            <ac:spMk id="16" creationId="{46100866-3689-418C-84D9-07C7E2435C86}"/>
          </ac:spMkLst>
        </pc:spChg>
        <pc:picChg chg="add mod">
          <ac:chgData name="Kaley Feenstra" userId="35d3f2a0-751a-4e4d-97e4-c6d0337f3b4b" providerId="ADAL" clId="{50780A37-49E0-445C-B464-5ED1D84F4332}" dt="2018-12-10T21:31:27.114" v="8549" actId="26606"/>
          <ac:picMkLst>
            <pc:docMk/>
            <pc:sldMk cId="1025209890" sldId="399"/>
            <ac:picMk id="5" creationId="{1E32F1CA-7C4B-41F7-AF43-B7FB864DEE2E}"/>
          </ac:picMkLst>
        </pc:picChg>
        <pc:picChg chg="add del">
          <ac:chgData name="Kaley Feenstra" userId="35d3f2a0-751a-4e4d-97e4-c6d0337f3b4b" providerId="ADAL" clId="{50780A37-49E0-445C-B464-5ED1D84F4332}" dt="2018-12-10T21:31:25.354" v="8548"/>
          <ac:picMkLst>
            <pc:docMk/>
            <pc:sldMk cId="1025209890" sldId="399"/>
            <ac:picMk id="6" creationId="{005389A2-57D0-4DA9-90B9-57C12CA10877}"/>
          </ac:picMkLst>
        </pc:picChg>
        <pc:picChg chg="add mod">
          <ac:chgData name="Kaley Feenstra" userId="35d3f2a0-751a-4e4d-97e4-c6d0337f3b4b" providerId="ADAL" clId="{50780A37-49E0-445C-B464-5ED1D84F4332}" dt="2018-12-10T21:31:44.035" v="8558" actId="1076"/>
          <ac:picMkLst>
            <pc:docMk/>
            <pc:sldMk cId="1025209890" sldId="399"/>
            <ac:picMk id="11" creationId="{4CAF913A-7904-498D-B768-89F5B70E6DF7}"/>
          </ac:picMkLst>
        </pc:picChg>
      </pc:sldChg>
      <pc:sldChg chg="addSp delSp modSp add mod setBg modNotesTx">
        <pc:chgData name="Kaley Feenstra" userId="35d3f2a0-751a-4e4d-97e4-c6d0337f3b4b" providerId="ADAL" clId="{50780A37-49E0-445C-B464-5ED1D84F4332}" dt="2018-12-18T20:23:49.351" v="26261" actId="20577"/>
        <pc:sldMkLst>
          <pc:docMk/>
          <pc:sldMk cId="2882532" sldId="400"/>
        </pc:sldMkLst>
        <pc:spChg chg="mod ord">
          <ac:chgData name="Kaley Feenstra" userId="35d3f2a0-751a-4e4d-97e4-c6d0337f3b4b" providerId="ADAL" clId="{50780A37-49E0-445C-B464-5ED1D84F4332}" dt="2018-12-10T21:29:47.966" v="8533" actId="1076"/>
          <ac:spMkLst>
            <pc:docMk/>
            <pc:sldMk cId="2882532" sldId="400"/>
            <ac:spMk id="2" creationId="{ED6E8EAE-C8EC-4508-9ADC-62F8F6266EA8}"/>
          </ac:spMkLst>
        </pc:spChg>
        <pc:spChg chg="del">
          <ac:chgData name="Kaley Feenstra" userId="35d3f2a0-751a-4e4d-97e4-c6d0337f3b4b" providerId="ADAL" clId="{50780A37-49E0-445C-B464-5ED1D84F4332}" dt="2018-12-10T21:29:06.699" v="8512"/>
          <ac:spMkLst>
            <pc:docMk/>
            <pc:sldMk cId="2882532" sldId="400"/>
            <ac:spMk id="3" creationId="{5BA4C3DA-FE38-49E0-B449-51CECD251A4E}"/>
          </ac:spMkLst>
        </pc:spChg>
        <pc:spChg chg="add">
          <ac:chgData name="Kaley Feenstra" userId="35d3f2a0-751a-4e4d-97e4-c6d0337f3b4b" providerId="ADAL" clId="{50780A37-49E0-445C-B464-5ED1D84F4332}" dt="2018-12-10T21:29:28.079" v="8523" actId="26606"/>
          <ac:spMkLst>
            <pc:docMk/>
            <pc:sldMk cId="2882532" sldId="400"/>
            <ac:spMk id="10" creationId="{17115F77-2FAE-4CA7-9A7F-10D5F2C8F831}"/>
          </ac:spMkLst>
        </pc:spChg>
        <pc:spChg chg="add">
          <ac:chgData name="Kaley Feenstra" userId="35d3f2a0-751a-4e4d-97e4-c6d0337f3b4b" providerId="ADAL" clId="{50780A37-49E0-445C-B464-5ED1D84F4332}" dt="2018-12-10T21:29:28.079" v="8523" actId="26606"/>
          <ac:spMkLst>
            <pc:docMk/>
            <pc:sldMk cId="2882532" sldId="400"/>
            <ac:spMk id="12" creationId="{5CD4C046-A04C-46CC-AFA3-6B0621F628C8}"/>
          </ac:spMkLst>
        </pc:spChg>
        <pc:spChg chg="add">
          <ac:chgData name="Kaley Feenstra" userId="35d3f2a0-751a-4e4d-97e4-c6d0337f3b4b" providerId="ADAL" clId="{50780A37-49E0-445C-B464-5ED1D84F4332}" dt="2018-12-10T21:29:28.079" v="8523" actId="26606"/>
          <ac:spMkLst>
            <pc:docMk/>
            <pc:sldMk cId="2882532" sldId="400"/>
            <ac:spMk id="14" creationId="{D589E016-1EE1-484C-8423-012B4B78067D}"/>
          </ac:spMkLst>
        </pc:spChg>
        <pc:spChg chg="add">
          <ac:chgData name="Kaley Feenstra" userId="35d3f2a0-751a-4e4d-97e4-c6d0337f3b4b" providerId="ADAL" clId="{50780A37-49E0-445C-B464-5ED1D84F4332}" dt="2018-12-10T21:29:28.079" v="8523" actId="26606"/>
          <ac:spMkLst>
            <pc:docMk/>
            <pc:sldMk cId="2882532" sldId="400"/>
            <ac:spMk id="16" creationId="{46100866-3689-418C-84D9-07C7E2435C86}"/>
          </ac:spMkLst>
        </pc:spChg>
        <pc:picChg chg="add mod">
          <ac:chgData name="Kaley Feenstra" userId="35d3f2a0-751a-4e4d-97e4-c6d0337f3b4b" providerId="ADAL" clId="{50780A37-49E0-445C-B464-5ED1D84F4332}" dt="2018-12-10T21:29:37.769" v="8530" actId="1076"/>
          <ac:picMkLst>
            <pc:docMk/>
            <pc:sldMk cId="2882532" sldId="400"/>
            <ac:picMk id="5" creationId="{43196CE7-CB14-41BF-B508-D813DBEED390}"/>
          </ac:picMkLst>
        </pc:picChg>
        <pc:picChg chg="add mod">
          <ac:chgData name="Kaley Feenstra" userId="35d3f2a0-751a-4e4d-97e4-c6d0337f3b4b" providerId="ADAL" clId="{50780A37-49E0-445C-B464-5ED1D84F4332}" dt="2018-12-10T21:29:56.594" v="8535" actId="1076"/>
          <ac:picMkLst>
            <pc:docMk/>
            <pc:sldMk cId="2882532" sldId="400"/>
            <ac:picMk id="11" creationId="{01D73615-321E-4736-B110-55C353B6ACEA}"/>
          </ac:picMkLst>
        </pc:picChg>
      </pc:sldChg>
      <pc:sldChg chg="add modNotesTx">
        <pc:chgData name="Kaley Feenstra" userId="35d3f2a0-751a-4e4d-97e4-c6d0337f3b4b" providerId="ADAL" clId="{50780A37-49E0-445C-B464-5ED1D84F4332}" dt="2018-12-18T17:40:29.048" v="18257" actId="114"/>
        <pc:sldMkLst>
          <pc:docMk/>
          <pc:sldMk cId="335964460" sldId="401"/>
        </pc:sldMkLst>
      </pc:sldChg>
      <pc:sldChg chg="addSp delSp modSp add mod setBg modNotesTx">
        <pc:chgData name="Kaley Feenstra" userId="35d3f2a0-751a-4e4d-97e4-c6d0337f3b4b" providerId="ADAL" clId="{50780A37-49E0-445C-B464-5ED1D84F4332}" dt="2018-12-18T20:33:29.951" v="26890" actId="313"/>
        <pc:sldMkLst>
          <pc:docMk/>
          <pc:sldMk cId="1007445815" sldId="402"/>
        </pc:sldMkLst>
        <pc:spChg chg="mod ord">
          <ac:chgData name="Kaley Feenstra" userId="35d3f2a0-751a-4e4d-97e4-c6d0337f3b4b" providerId="ADAL" clId="{50780A37-49E0-445C-B464-5ED1D84F4332}" dt="2018-12-18T20:20:19.531" v="25604" actId="1076"/>
          <ac:spMkLst>
            <pc:docMk/>
            <pc:sldMk cId="1007445815" sldId="402"/>
            <ac:spMk id="2" creationId="{0CB14441-ABDB-4524-A304-58052E33F96F}"/>
          </ac:spMkLst>
        </pc:spChg>
        <pc:spChg chg="del">
          <ac:chgData name="Kaley Feenstra" userId="35d3f2a0-751a-4e4d-97e4-c6d0337f3b4b" providerId="ADAL" clId="{50780A37-49E0-445C-B464-5ED1D84F4332}" dt="2018-12-13T15:27:34.139" v="9006"/>
          <ac:spMkLst>
            <pc:docMk/>
            <pc:sldMk cId="1007445815" sldId="402"/>
            <ac:spMk id="3" creationId="{FFCD9FBD-DC16-48E3-BF16-E422C7559E3E}"/>
          </ac:spMkLst>
        </pc:spChg>
        <pc:spChg chg="add">
          <ac:chgData name="Kaley Feenstra" userId="35d3f2a0-751a-4e4d-97e4-c6d0337f3b4b" providerId="ADAL" clId="{50780A37-49E0-445C-B464-5ED1D84F4332}" dt="2018-12-13T15:27:37.187" v="9007" actId="26606"/>
          <ac:spMkLst>
            <pc:docMk/>
            <pc:sldMk cId="1007445815" sldId="402"/>
            <ac:spMk id="10" creationId="{17115F77-2FAE-4CA7-9A7F-10D5F2C8F831}"/>
          </ac:spMkLst>
        </pc:spChg>
        <pc:spChg chg="add">
          <ac:chgData name="Kaley Feenstra" userId="35d3f2a0-751a-4e4d-97e4-c6d0337f3b4b" providerId="ADAL" clId="{50780A37-49E0-445C-B464-5ED1D84F4332}" dt="2018-12-13T15:27:37.187" v="9007" actId="26606"/>
          <ac:spMkLst>
            <pc:docMk/>
            <pc:sldMk cId="1007445815" sldId="402"/>
            <ac:spMk id="12" creationId="{5CD4C046-A04C-46CC-AFA3-6B0621F628C8}"/>
          </ac:spMkLst>
        </pc:spChg>
        <pc:spChg chg="add">
          <ac:chgData name="Kaley Feenstra" userId="35d3f2a0-751a-4e4d-97e4-c6d0337f3b4b" providerId="ADAL" clId="{50780A37-49E0-445C-B464-5ED1D84F4332}" dt="2018-12-13T15:27:37.187" v="9007" actId="26606"/>
          <ac:spMkLst>
            <pc:docMk/>
            <pc:sldMk cId="1007445815" sldId="402"/>
            <ac:spMk id="14" creationId="{D589E016-1EE1-484C-8423-012B4B78067D}"/>
          </ac:spMkLst>
        </pc:spChg>
        <pc:spChg chg="add">
          <ac:chgData name="Kaley Feenstra" userId="35d3f2a0-751a-4e4d-97e4-c6d0337f3b4b" providerId="ADAL" clId="{50780A37-49E0-445C-B464-5ED1D84F4332}" dt="2018-12-13T15:27:37.187" v="9007" actId="26606"/>
          <ac:spMkLst>
            <pc:docMk/>
            <pc:sldMk cId="1007445815" sldId="402"/>
            <ac:spMk id="16" creationId="{46100866-3689-418C-84D9-07C7E2435C86}"/>
          </ac:spMkLst>
        </pc:spChg>
        <pc:picChg chg="add mod">
          <ac:chgData name="Kaley Feenstra" userId="35d3f2a0-751a-4e4d-97e4-c6d0337f3b4b" providerId="ADAL" clId="{50780A37-49E0-445C-B464-5ED1D84F4332}" dt="2018-12-18T20:20:16.844" v="25603" actId="1076"/>
          <ac:picMkLst>
            <pc:docMk/>
            <pc:sldMk cId="1007445815" sldId="402"/>
            <ac:picMk id="5" creationId="{4AFAE5EA-9BA4-4B48-A007-9F37915761F6}"/>
          </ac:picMkLst>
        </pc:picChg>
        <pc:picChg chg="add mod">
          <ac:chgData name="Kaley Feenstra" userId="35d3f2a0-751a-4e4d-97e4-c6d0337f3b4b" providerId="ADAL" clId="{50780A37-49E0-445C-B464-5ED1D84F4332}" dt="2018-12-18T20:20:14.147" v="25601" actId="1076"/>
          <ac:picMkLst>
            <pc:docMk/>
            <pc:sldMk cId="1007445815" sldId="402"/>
            <ac:picMk id="11" creationId="{E8CBD5C4-43C6-47BE-A847-6A6B0C08CFDF}"/>
          </ac:picMkLst>
        </pc:picChg>
      </pc:sldChg>
      <pc:sldChg chg="addSp delSp modSp add modNotesTx">
        <pc:chgData name="Kaley Feenstra" userId="35d3f2a0-751a-4e4d-97e4-c6d0337f3b4b" providerId="ADAL" clId="{50780A37-49E0-445C-B464-5ED1D84F4332}" dt="2018-12-18T16:44:21.918" v="13905" actId="20577"/>
        <pc:sldMkLst>
          <pc:docMk/>
          <pc:sldMk cId="1303871520" sldId="403"/>
        </pc:sldMkLst>
        <pc:spChg chg="mod">
          <ac:chgData name="Kaley Feenstra" userId="35d3f2a0-751a-4e4d-97e4-c6d0337f3b4b" providerId="ADAL" clId="{50780A37-49E0-445C-B464-5ED1D84F4332}" dt="2018-12-18T15:13:04.643" v="9175" actId="1076"/>
          <ac:spMkLst>
            <pc:docMk/>
            <pc:sldMk cId="1303871520" sldId="403"/>
            <ac:spMk id="2" creationId="{249EAF4E-B620-4146-821A-156280310444}"/>
          </ac:spMkLst>
        </pc:spChg>
        <pc:spChg chg="add del mod">
          <ac:chgData name="Kaley Feenstra" userId="35d3f2a0-751a-4e4d-97e4-c6d0337f3b4b" providerId="ADAL" clId="{50780A37-49E0-445C-B464-5ED1D84F4332}" dt="2018-12-18T15:11:22.571" v="9142" actId="26606"/>
          <ac:spMkLst>
            <pc:docMk/>
            <pc:sldMk cId="1303871520" sldId="403"/>
            <ac:spMk id="4" creationId="{808D4C5F-0A8D-4BDE-AF6B-C5DD103213AC}"/>
          </ac:spMkLst>
        </pc:spChg>
        <pc:spChg chg="add del">
          <ac:chgData name="Kaley Feenstra" userId="35d3f2a0-751a-4e4d-97e4-c6d0337f3b4b" providerId="ADAL" clId="{50780A37-49E0-445C-B464-5ED1D84F4332}" dt="2018-12-18T15:11:22.571" v="9142" actId="26606"/>
          <ac:spMkLst>
            <pc:docMk/>
            <pc:sldMk cId="1303871520" sldId="403"/>
            <ac:spMk id="8" creationId="{29DC5A77-10C9-4ECF-B7EB-8D917F36A9EE}"/>
          </ac:spMkLst>
        </pc:spChg>
        <pc:spChg chg="add del">
          <ac:chgData name="Kaley Feenstra" userId="35d3f2a0-751a-4e4d-97e4-c6d0337f3b4b" providerId="ADAL" clId="{50780A37-49E0-445C-B464-5ED1D84F4332}" dt="2018-12-18T15:11:22.571" v="9142" actId="26606"/>
          <ac:spMkLst>
            <pc:docMk/>
            <pc:sldMk cId="1303871520" sldId="403"/>
            <ac:spMk id="10" creationId="{2FFE28B5-FB16-49A9-B851-3C35FAC0CACB}"/>
          </ac:spMkLst>
        </pc:spChg>
        <pc:spChg chg="add del">
          <ac:chgData name="Kaley Feenstra" userId="35d3f2a0-751a-4e4d-97e4-c6d0337f3b4b" providerId="ADAL" clId="{50780A37-49E0-445C-B464-5ED1D84F4332}" dt="2018-12-18T15:11:22.571" v="9142" actId="26606"/>
          <ac:spMkLst>
            <pc:docMk/>
            <pc:sldMk cId="1303871520" sldId="403"/>
            <ac:spMk id="12" creationId="{01014442-855A-4E0F-8D09-C314661A48B9}"/>
          </ac:spMkLst>
        </pc:spChg>
        <pc:spChg chg="add del">
          <ac:chgData name="Kaley Feenstra" userId="35d3f2a0-751a-4e4d-97e4-c6d0337f3b4b" providerId="ADAL" clId="{50780A37-49E0-445C-B464-5ED1D84F4332}" dt="2018-12-18T15:11:22.571" v="9142" actId="26606"/>
          <ac:spMkLst>
            <pc:docMk/>
            <pc:sldMk cId="1303871520" sldId="403"/>
            <ac:spMk id="14" creationId="{9B1ABF09-86CF-414E-88A5-2B84CC7232A9}"/>
          </ac:spMkLst>
        </pc:spChg>
        <pc:spChg chg="add del">
          <ac:chgData name="Kaley Feenstra" userId="35d3f2a0-751a-4e4d-97e4-c6d0337f3b4b" providerId="ADAL" clId="{50780A37-49E0-445C-B464-5ED1D84F4332}" dt="2018-12-18T15:11:22.571" v="9142" actId="26606"/>
          <ac:spMkLst>
            <pc:docMk/>
            <pc:sldMk cId="1303871520" sldId="403"/>
            <ac:spMk id="16" creationId="{3FE91770-CDBB-4D24-94E5-AD484F36CE87}"/>
          </ac:spMkLst>
        </pc:spChg>
        <pc:graphicFrameChg chg="add del">
          <ac:chgData name="Kaley Feenstra" userId="35d3f2a0-751a-4e4d-97e4-c6d0337f3b4b" providerId="ADAL" clId="{50780A37-49E0-445C-B464-5ED1D84F4332}" dt="2018-12-18T15:11:22.517" v="9141" actId="26606"/>
          <ac:graphicFrameMkLst>
            <pc:docMk/>
            <pc:sldMk cId="1303871520" sldId="403"/>
            <ac:graphicFrameMk id="18" creationId="{C5E2D84C-C8F7-4758-9DDD-CB04386DDF7E}"/>
          </ac:graphicFrameMkLst>
        </pc:graphicFrameChg>
        <pc:graphicFrameChg chg="add mod modGraphic">
          <ac:chgData name="Kaley Feenstra" userId="35d3f2a0-751a-4e4d-97e4-c6d0337f3b4b" providerId="ADAL" clId="{50780A37-49E0-445C-B464-5ED1D84F4332}" dt="2018-12-18T15:13:38.008" v="9196" actId="404"/>
          <ac:graphicFrameMkLst>
            <pc:docMk/>
            <pc:sldMk cId="1303871520" sldId="403"/>
            <ac:graphicFrameMk id="20" creationId="{EE1D877D-CD64-4B6F-BE74-1256B30A9235}"/>
          </ac:graphicFrameMkLst>
        </pc:graphicFrameChg>
        <pc:picChg chg="del">
          <ac:chgData name="Kaley Feenstra" userId="35d3f2a0-751a-4e4d-97e4-c6d0337f3b4b" providerId="ADAL" clId="{50780A37-49E0-445C-B464-5ED1D84F4332}" dt="2018-12-18T15:10:34.106" v="9117" actId="478"/>
          <ac:picMkLst>
            <pc:docMk/>
            <pc:sldMk cId="1303871520" sldId="403"/>
            <ac:picMk id="9" creationId="{419BA8EC-40BD-49FB-984B-990C35629AE1}"/>
          </ac:picMkLst>
        </pc:picChg>
        <pc:picChg chg="del">
          <ac:chgData name="Kaley Feenstra" userId="35d3f2a0-751a-4e4d-97e4-c6d0337f3b4b" providerId="ADAL" clId="{50780A37-49E0-445C-B464-5ED1D84F4332}" dt="2018-12-18T15:09:51.121" v="9036" actId="478"/>
          <ac:picMkLst>
            <pc:docMk/>
            <pc:sldMk cId="1303871520" sldId="403"/>
            <ac:picMk id="11" creationId="{B2F324D4-4CE0-4959-B7AA-2D14C689A8BF}"/>
          </ac:picMkLst>
        </pc:picChg>
        <pc:picChg chg="add mod">
          <ac:chgData name="Kaley Feenstra" userId="35d3f2a0-751a-4e4d-97e4-c6d0337f3b4b" providerId="ADAL" clId="{50780A37-49E0-445C-B464-5ED1D84F4332}" dt="2018-12-18T15:13:00.603" v="9174" actId="1076"/>
          <ac:picMkLst>
            <pc:docMk/>
            <pc:sldMk cId="1303871520" sldId="403"/>
            <ac:picMk id="15" creationId="{49CC0CCD-40A2-4324-8072-E2FF02766C51}"/>
          </ac:picMkLst>
        </pc:picChg>
      </pc:sldChg>
      <pc:sldChg chg="addSp delSp modSp add mod ord setBg modNotesTx">
        <pc:chgData name="Kaley Feenstra" userId="35d3f2a0-751a-4e4d-97e4-c6d0337f3b4b" providerId="ADAL" clId="{50780A37-49E0-445C-B464-5ED1D84F4332}" dt="2018-12-18T16:21:22.161" v="10616" actId="1076"/>
        <pc:sldMkLst>
          <pc:docMk/>
          <pc:sldMk cId="3337960288" sldId="404"/>
        </pc:sldMkLst>
        <pc:spChg chg="mod">
          <ac:chgData name="Kaley Feenstra" userId="35d3f2a0-751a-4e4d-97e4-c6d0337f3b4b" providerId="ADAL" clId="{50780A37-49E0-445C-B464-5ED1D84F4332}" dt="2018-12-18T16:21:22.161" v="10616" actId="1076"/>
          <ac:spMkLst>
            <pc:docMk/>
            <pc:sldMk cId="3337960288" sldId="404"/>
            <ac:spMk id="2" creationId="{1C710198-166C-4920-BD50-4545FA0361F1}"/>
          </ac:spMkLst>
        </pc:spChg>
        <pc:spChg chg="del mod">
          <ac:chgData name="Kaley Feenstra" userId="35d3f2a0-751a-4e4d-97e4-c6d0337f3b4b" providerId="ADAL" clId="{50780A37-49E0-445C-B464-5ED1D84F4332}" dt="2018-12-18T16:21:05.129" v="10601"/>
          <ac:spMkLst>
            <pc:docMk/>
            <pc:sldMk cId="3337960288" sldId="404"/>
            <ac:spMk id="3" creationId="{9A401333-9DC2-4B43-8F5B-A3B049E5EC76}"/>
          </ac:spMkLst>
        </pc:spChg>
        <pc:spChg chg="add">
          <ac:chgData name="Kaley Feenstra" userId="35d3f2a0-751a-4e4d-97e4-c6d0337f3b4b" providerId="ADAL" clId="{50780A37-49E0-445C-B464-5ED1D84F4332}" dt="2018-12-18T16:21:07.906" v="10602" actId="26606"/>
          <ac:spMkLst>
            <pc:docMk/>
            <pc:sldMk cId="3337960288" sldId="404"/>
            <ac:spMk id="12" creationId="{64C9EE1D-12BB-43F7-9A2A-893578DCA63A}"/>
          </ac:spMkLst>
        </pc:spChg>
        <pc:spChg chg="add">
          <ac:chgData name="Kaley Feenstra" userId="35d3f2a0-751a-4e4d-97e4-c6d0337f3b4b" providerId="ADAL" clId="{50780A37-49E0-445C-B464-5ED1D84F4332}" dt="2018-12-18T16:21:07.906" v="10602" actId="26606"/>
          <ac:spMkLst>
            <pc:docMk/>
            <pc:sldMk cId="3337960288" sldId="404"/>
            <ac:spMk id="14" creationId="{43962A31-C54E-4762-B155-59777FED1C75}"/>
          </ac:spMkLst>
        </pc:spChg>
        <pc:spChg chg="add">
          <ac:chgData name="Kaley Feenstra" userId="35d3f2a0-751a-4e4d-97e4-c6d0337f3b4b" providerId="ADAL" clId="{50780A37-49E0-445C-B464-5ED1D84F4332}" dt="2018-12-18T16:21:07.906" v="10602" actId="26606"/>
          <ac:spMkLst>
            <pc:docMk/>
            <pc:sldMk cId="3337960288" sldId="404"/>
            <ac:spMk id="16" creationId="{4B392D36-B685-45E0-B197-6EE5D748093B}"/>
          </ac:spMkLst>
        </pc:spChg>
        <pc:spChg chg="add">
          <ac:chgData name="Kaley Feenstra" userId="35d3f2a0-751a-4e4d-97e4-c6d0337f3b4b" providerId="ADAL" clId="{50780A37-49E0-445C-B464-5ED1D84F4332}" dt="2018-12-18T16:21:07.906" v="10602" actId="26606"/>
          <ac:spMkLst>
            <pc:docMk/>
            <pc:sldMk cId="3337960288" sldId="404"/>
            <ac:spMk id="18" creationId="{9DCA8533-CC5E-4754-9A04-047EDE49E0F9}"/>
          </ac:spMkLst>
        </pc:spChg>
        <pc:picChg chg="add mod">
          <ac:chgData name="Kaley Feenstra" userId="35d3f2a0-751a-4e4d-97e4-c6d0337f3b4b" providerId="ADAL" clId="{50780A37-49E0-445C-B464-5ED1D84F4332}" dt="2018-12-18T16:21:07.906" v="10602" actId="26606"/>
          <ac:picMkLst>
            <pc:docMk/>
            <pc:sldMk cId="3337960288" sldId="404"/>
            <ac:picMk id="5" creationId="{C73ADAA5-BFA1-4B3A-8398-9BCC011CABE4}"/>
          </ac:picMkLst>
        </pc:picChg>
        <pc:picChg chg="add mod ord">
          <ac:chgData name="Kaley Feenstra" userId="35d3f2a0-751a-4e4d-97e4-c6d0337f3b4b" providerId="ADAL" clId="{50780A37-49E0-445C-B464-5ED1D84F4332}" dt="2018-12-18T16:21:07.906" v="10602" actId="26606"/>
          <ac:picMkLst>
            <pc:docMk/>
            <pc:sldMk cId="3337960288" sldId="404"/>
            <ac:picMk id="7" creationId="{859A29EB-F999-4BDA-89AC-B686853D4669}"/>
          </ac:picMkLst>
        </pc:picChg>
      </pc:sldChg>
    </pc:docChg>
  </pc:docChgLst>
  <pc:docChgLst>
    <pc:chgData name="Kaley Feenstra" userId="35d3f2a0-751a-4e4d-97e4-c6d0337f3b4b" providerId="ADAL" clId="{F940CA05-34E4-4335-8030-CF3F9B4B6241}"/>
    <pc:docChg chg="undo custSel mod modSld">
      <pc:chgData name="Kaley Feenstra" userId="35d3f2a0-751a-4e4d-97e4-c6d0337f3b4b" providerId="ADAL" clId="{F940CA05-34E4-4335-8030-CF3F9B4B6241}" dt="2019-02-01T19:55:42.060" v="802" actId="1076"/>
      <pc:docMkLst>
        <pc:docMk/>
      </pc:docMkLst>
      <pc:sldChg chg="modSp">
        <pc:chgData name="Kaley Feenstra" userId="35d3f2a0-751a-4e4d-97e4-c6d0337f3b4b" providerId="ADAL" clId="{F940CA05-34E4-4335-8030-CF3F9B4B6241}" dt="2019-01-11T16:22:14.799" v="5" actId="20577"/>
        <pc:sldMkLst>
          <pc:docMk/>
          <pc:sldMk cId="1239914153" sldId="256"/>
        </pc:sldMkLst>
        <pc:spChg chg="mod">
          <ac:chgData name="Kaley Feenstra" userId="35d3f2a0-751a-4e4d-97e4-c6d0337f3b4b" providerId="ADAL" clId="{F940CA05-34E4-4335-8030-CF3F9B4B6241}" dt="2019-01-11T16:22:14.799" v="5" actId="20577"/>
          <ac:spMkLst>
            <pc:docMk/>
            <pc:sldMk cId="1239914153" sldId="256"/>
            <ac:spMk id="3" creationId="{595F50DE-F499-41D2-9891-B16C0ABE84A4}"/>
          </ac:spMkLst>
        </pc:spChg>
      </pc:sldChg>
      <pc:sldChg chg="modSp">
        <pc:chgData name="Kaley Feenstra" userId="35d3f2a0-751a-4e4d-97e4-c6d0337f3b4b" providerId="ADAL" clId="{F940CA05-34E4-4335-8030-CF3F9B4B6241}" dt="2019-01-16T21:38:55.997" v="19" actId="120"/>
        <pc:sldMkLst>
          <pc:docMk/>
          <pc:sldMk cId="3868817007" sldId="337"/>
        </pc:sldMkLst>
        <pc:spChg chg="mod">
          <ac:chgData name="Kaley Feenstra" userId="35d3f2a0-751a-4e4d-97e4-c6d0337f3b4b" providerId="ADAL" clId="{F940CA05-34E4-4335-8030-CF3F9B4B6241}" dt="2019-01-16T21:38:55.997" v="19" actId="120"/>
          <ac:spMkLst>
            <pc:docMk/>
            <pc:sldMk cId="3868817007" sldId="337"/>
            <ac:spMk id="2" creationId="{B7088BCC-06CA-4979-8FD8-FE04CF57993A}"/>
          </ac:spMkLst>
        </pc:spChg>
      </pc:sldChg>
      <pc:sldChg chg="modSp modNotesTx">
        <pc:chgData name="Kaley Feenstra" userId="35d3f2a0-751a-4e4d-97e4-c6d0337f3b4b" providerId="ADAL" clId="{F940CA05-34E4-4335-8030-CF3F9B4B6241}" dt="2019-02-01T19:48:28.603" v="725" actId="20577"/>
        <pc:sldMkLst>
          <pc:docMk/>
          <pc:sldMk cId="420572555" sldId="338"/>
        </pc:sldMkLst>
        <pc:graphicFrameChg chg="mod">
          <ac:chgData name="Kaley Feenstra" userId="35d3f2a0-751a-4e4d-97e4-c6d0337f3b4b" providerId="ADAL" clId="{F940CA05-34E4-4335-8030-CF3F9B4B6241}" dt="2019-02-01T19:47:01.216" v="675" actId="403"/>
          <ac:graphicFrameMkLst>
            <pc:docMk/>
            <pc:sldMk cId="420572555" sldId="338"/>
            <ac:graphicFrameMk id="5" creationId="{FE123876-45D1-4848-8EE2-2C826973044B}"/>
          </ac:graphicFrameMkLst>
        </pc:graphicFrameChg>
      </pc:sldChg>
      <pc:sldChg chg="modNotesTx">
        <pc:chgData name="Kaley Feenstra" userId="35d3f2a0-751a-4e4d-97e4-c6d0337f3b4b" providerId="ADAL" clId="{F940CA05-34E4-4335-8030-CF3F9B4B6241}" dt="2019-01-25T19:38:14.739" v="40" actId="20577"/>
        <pc:sldMkLst>
          <pc:docMk/>
          <pc:sldMk cId="3751642238" sldId="341"/>
        </pc:sldMkLst>
      </pc:sldChg>
      <pc:sldChg chg="modNotesTx">
        <pc:chgData name="Kaley Feenstra" userId="35d3f2a0-751a-4e4d-97e4-c6d0337f3b4b" providerId="ADAL" clId="{F940CA05-34E4-4335-8030-CF3F9B4B6241}" dt="2019-01-25T19:32:07.003" v="37" actId="20577"/>
        <pc:sldMkLst>
          <pc:docMk/>
          <pc:sldMk cId="2344861733" sldId="358"/>
        </pc:sldMkLst>
      </pc:sldChg>
      <pc:sldChg chg="addSp delSp modSp">
        <pc:chgData name="Kaley Feenstra" userId="35d3f2a0-751a-4e4d-97e4-c6d0337f3b4b" providerId="ADAL" clId="{F940CA05-34E4-4335-8030-CF3F9B4B6241}" dt="2019-02-01T19:55:42.060" v="802" actId="1076"/>
        <pc:sldMkLst>
          <pc:docMk/>
          <pc:sldMk cId="871535847" sldId="359"/>
        </pc:sldMkLst>
        <pc:spChg chg="mod">
          <ac:chgData name="Kaley Feenstra" userId="35d3f2a0-751a-4e4d-97e4-c6d0337f3b4b" providerId="ADAL" clId="{F940CA05-34E4-4335-8030-CF3F9B4B6241}" dt="2019-02-01T19:53:54.607" v="767" actId="1076"/>
          <ac:spMkLst>
            <pc:docMk/>
            <pc:sldMk cId="871535847" sldId="359"/>
            <ac:spMk id="2" creationId="{8C3D8D9D-28AE-42E3-A0AE-564DE3347087}"/>
          </ac:spMkLst>
        </pc:spChg>
        <pc:spChg chg="mod">
          <ac:chgData name="Kaley Feenstra" userId="35d3f2a0-751a-4e4d-97e4-c6d0337f3b4b" providerId="ADAL" clId="{F940CA05-34E4-4335-8030-CF3F9B4B6241}" dt="2019-02-01T19:54:56.491" v="797" actId="113"/>
          <ac:spMkLst>
            <pc:docMk/>
            <pc:sldMk cId="871535847" sldId="359"/>
            <ac:spMk id="3" creationId="{4E9E7A89-8C41-4824-AB2B-A75ACD9DF970}"/>
          </ac:spMkLst>
        </pc:spChg>
        <pc:spChg chg="del">
          <ac:chgData name="Kaley Feenstra" userId="35d3f2a0-751a-4e4d-97e4-c6d0337f3b4b" providerId="ADAL" clId="{F940CA05-34E4-4335-8030-CF3F9B4B6241}" dt="2019-02-01T19:51:35.368" v="729" actId="26606"/>
          <ac:spMkLst>
            <pc:docMk/>
            <pc:sldMk cId="871535847" sldId="359"/>
            <ac:spMk id="71" creationId="{696A55C8-89F1-439D-863D-E208C0AC880F}"/>
          </ac:spMkLst>
        </pc:spChg>
        <pc:spChg chg="del">
          <ac:chgData name="Kaley Feenstra" userId="35d3f2a0-751a-4e4d-97e4-c6d0337f3b4b" providerId="ADAL" clId="{F940CA05-34E4-4335-8030-CF3F9B4B6241}" dt="2019-02-01T19:51:35.368" v="729" actId="26606"/>
          <ac:spMkLst>
            <pc:docMk/>
            <pc:sldMk cId="871535847" sldId="359"/>
            <ac:spMk id="73" creationId="{E4A1FD7E-EAEC-40B9-B75B-432F9DA75BA8}"/>
          </ac:spMkLst>
        </pc:spChg>
        <pc:spChg chg="del">
          <ac:chgData name="Kaley Feenstra" userId="35d3f2a0-751a-4e4d-97e4-c6d0337f3b4b" providerId="ADAL" clId="{F940CA05-34E4-4335-8030-CF3F9B4B6241}" dt="2019-02-01T19:51:35.368" v="729" actId="26606"/>
          <ac:spMkLst>
            <pc:docMk/>
            <pc:sldMk cId="871535847" sldId="359"/>
            <ac:spMk id="75" creationId="{AC88629E-396B-4C99-B284-F30AABDF2E1D}"/>
          </ac:spMkLst>
        </pc:spChg>
        <pc:spChg chg="add">
          <ac:chgData name="Kaley Feenstra" userId="35d3f2a0-751a-4e4d-97e4-c6d0337f3b4b" providerId="ADAL" clId="{F940CA05-34E4-4335-8030-CF3F9B4B6241}" dt="2019-02-01T19:51:35.368" v="729" actId="26606"/>
          <ac:spMkLst>
            <pc:docMk/>
            <pc:sldMk cId="871535847" sldId="359"/>
            <ac:spMk id="80" creationId="{F13A95FF-1A75-49AA-86AE-EED61BD0E408}"/>
          </ac:spMkLst>
        </pc:spChg>
        <pc:picChg chg="del">
          <ac:chgData name="Kaley Feenstra" userId="35d3f2a0-751a-4e4d-97e4-c6d0337f3b4b" providerId="ADAL" clId="{F940CA05-34E4-4335-8030-CF3F9B4B6241}" dt="2019-02-01T19:51:31.506" v="728"/>
          <ac:picMkLst>
            <pc:docMk/>
            <pc:sldMk cId="871535847" sldId="359"/>
            <ac:picMk id="5" creationId="{C46D6CA6-6DBF-4AE8-BCD0-AFC48BBF5659}"/>
          </ac:picMkLst>
        </pc:picChg>
        <pc:picChg chg="add mod">
          <ac:chgData name="Kaley Feenstra" userId="35d3f2a0-751a-4e4d-97e4-c6d0337f3b4b" providerId="ADAL" clId="{F940CA05-34E4-4335-8030-CF3F9B4B6241}" dt="2019-02-01T19:54:48.312" v="794" actId="1076"/>
          <ac:picMkLst>
            <pc:docMk/>
            <pc:sldMk cId="871535847" sldId="359"/>
            <ac:picMk id="6" creationId="{18C08C06-937E-4907-9144-7EA14721FE74}"/>
          </ac:picMkLst>
        </pc:picChg>
        <pc:picChg chg="add del mod">
          <ac:chgData name="Kaley Feenstra" userId="35d3f2a0-751a-4e4d-97e4-c6d0337f3b4b" providerId="ADAL" clId="{F940CA05-34E4-4335-8030-CF3F9B4B6241}" dt="2019-02-01T19:52:17.568" v="750"/>
          <ac:picMkLst>
            <pc:docMk/>
            <pc:sldMk cId="871535847" sldId="359"/>
            <ac:picMk id="12" creationId="{B200BE7A-0833-421B-9039-939AAA538382}"/>
          </ac:picMkLst>
        </pc:picChg>
        <pc:picChg chg="add del mod">
          <ac:chgData name="Kaley Feenstra" userId="35d3f2a0-751a-4e4d-97e4-c6d0337f3b4b" providerId="ADAL" clId="{F940CA05-34E4-4335-8030-CF3F9B4B6241}" dt="2019-02-01T19:53:03.386" v="753" actId="478"/>
          <ac:picMkLst>
            <pc:docMk/>
            <pc:sldMk cId="871535847" sldId="359"/>
            <ac:picMk id="13" creationId="{DC4E2603-B71F-418C-87CB-63E3A92945BE}"/>
          </ac:picMkLst>
        </pc:picChg>
        <pc:picChg chg="add del">
          <ac:chgData name="Kaley Feenstra" userId="35d3f2a0-751a-4e4d-97e4-c6d0337f3b4b" providerId="ADAL" clId="{F940CA05-34E4-4335-8030-CF3F9B4B6241}" dt="2019-02-01T19:53:06.835" v="755" actId="478"/>
          <ac:picMkLst>
            <pc:docMk/>
            <pc:sldMk cId="871535847" sldId="359"/>
            <ac:picMk id="14" creationId="{5012ED1D-B9B2-4213-AC48-5F49284A7A75}"/>
          </ac:picMkLst>
        </pc:picChg>
        <pc:picChg chg="add del mod">
          <ac:chgData name="Kaley Feenstra" userId="35d3f2a0-751a-4e4d-97e4-c6d0337f3b4b" providerId="ADAL" clId="{F940CA05-34E4-4335-8030-CF3F9B4B6241}" dt="2019-02-01T19:54:53.357" v="796" actId="478"/>
          <ac:picMkLst>
            <pc:docMk/>
            <pc:sldMk cId="871535847" sldId="359"/>
            <ac:picMk id="15" creationId="{A47315FA-9092-4A1A-A09A-D99686845578}"/>
          </ac:picMkLst>
        </pc:picChg>
        <pc:picChg chg="add mod">
          <ac:chgData name="Kaley Feenstra" userId="35d3f2a0-751a-4e4d-97e4-c6d0337f3b4b" providerId="ADAL" clId="{F940CA05-34E4-4335-8030-CF3F9B4B6241}" dt="2019-02-01T19:55:42.060" v="802" actId="1076"/>
          <ac:picMkLst>
            <pc:docMk/>
            <pc:sldMk cId="871535847" sldId="359"/>
            <ac:picMk id="16" creationId="{7D6203B7-E42E-4274-8334-EFEBFBE2D6BA}"/>
          </ac:picMkLst>
        </pc:picChg>
        <pc:picChg chg="del">
          <ac:chgData name="Kaley Feenstra" userId="35d3f2a0-751a-4e4d-97e4-c6d0337f3b4b" providerId="ADAL" clId="{F940CA05-34E4-4335-8030-CF3F9B4B6241}" dt="2019-02-01T19:51:28.100" v="726" actId="478"/>
          <ac:picMkLst>
            <pc:docMk/>
            <pc:sldMk cId="871535847" sldId="359"/>
            <ac:picMk id="1026" creationId="{E1DA7C2F-FBB7-4491-B792-C267FE475DDC}"/>
          </ac:picMkLst>
        </pc:picChg>
      </pc:sldChg>
      <pc:sldChg chg="modSp">
        <pc:chgData name="Kaley Feenstra" userId="35d3f2a0-751a-4e4d-97e4-c6d0337f3b4b" providerId="ADAL" clId="{F940CA05-34E4-4335-8030-CF3F9B4B6241}" dt="2019-01-22T19:22:58.073" v="29" actId="1076"/>
        <pc:sldMkLst>
          <pc:docMk/>
          <pc:sldMk cId="802001582" sldId="381"/>
        </pc:sldMkLst>
        <pc:spChg chg="mod">
          <ac:chgData name="Kaley Feenstra" userId="35d3f2a0-751a-4e4d-97e4-c6d0337f3b4b" providerId="ADAL" clId="{F940CA05-34E4-4335-8030-CF3F9B4B6241}" dt="2019-01-22T19:22:58.073" v="29" actId="1076"/>
          <ac:spMkLst>
            <pc:docMk/>
            <pc:sldMk cId="802001582" sldId="381"/>
            <ac:spMk id="2" creationId="{8E854B40-BEDE-48FC-BA8E-4CBD91A6F2B6}"/>
          </ac:spMkLst>
        </pc:spChg>
      </pc:sldChg>
      <pc:sldChg chg="modSp">
        <pc:chgData name="Kaley Feenstra" userId="35d3f2a0-751a-4e4d-97e4-c6d0337f3b4b" providerId="ADAL" clId="{F940CA05-34E4-4335-8030-CF3F9B4B6241}" dt="2019-01-22T19:23:01.415" v="30" actId="1076"/>
        <pc:sldMkLst>
          <pc:docMk/>
          <pc:sldMk cId="332161992" sldId="383"/>
        </pc:sldMkLst>
        <pc:spChg chg="mod">
          <ac:chgData name="Kaley Feenstra" userId="35d3f2a0-751a-4e4d-97e4-c6d0337f3b4b" providerId="ADAL" clId="{F940CA05-34E4-4335-8030-CF3F9B4B6241}" dt="2019-01-22T19:23:01.415" v="30" actId="1076"/>
          <ac:spMkLst>
            <pc:docMk/>
            <pc:sldMk cId="332161992" sldId="383"/>
            <ac:spMk id="2" creationId="{8E854B40-BEDE-48FC-BA8E-4CBD91A6F2B6}"/>
          </ac:spMkLst>
        </pc:spChg>
      </pc:sldChg>
      <pc:sldChg chg="modSp">
        <pc:chgData name="Kaley Feenstra" userId="35d3f2a0-751a-4e4d-97e4-c6d0337f3b4b" providerId="ADAL" clId="{F940CA05-34E4-4335-8030-CF3F9B4B6241}" dt="2019-01-16T21:39:00.856" v="20" actId="120"/>
        <pc:sldMkLst>
          <pc:docMk/>
          <pc:sldMk cId="280405452" sldId="385"/>
        </pc:sldMkLst>
        <pc:spChg chg="mod">
          <ac:chgData name="Kaley Feenstra" userId="35d3f2a0-751a-4e4d-97e4-c6d0337f3b4b" providerId="ADAL" clId="{F940CA05-34E4-4335-8030-CF3F9B4B6241}" dt="2019-01-16T21:39:00.856" v="20" actId="120"/>
          <ac:spMkLst>
            <pc:docMk/>
            <pc:sldMk cId="280405452" sldId="385"/>
            <ac:spMk id="2" creationId="{B7088BCC-06CA-4979-8FD8-FE04CF57993A}"/>
          </ac:spMkLst>
        </pc:spChg>
      </pc:sldChg>
      <pc:sldChg chg="modSp modNotesTx">
        <pc:chgData name="Kaley Feenstra" userId="35d3f2a0-751a-4e4d-97e4-c6d0337f3b4b" providerId="ADAL" clId="{F940CA05-34E4-4335-8030-CF3F9B4B6241}" dt="2019-02-01T19:42:16.942" v="502" actId="20577"/>
        <pc:sldMkLst>
          <pc:docMk/>
          <pc:sldMk cId="1906838489" sldId="386"/>
        </pc:sldMkLst>
        <pc:graphicFrameChg chg="mod">
          <ac:chgData name="Kaley Feenstra" userId="35d3f2a0-751a-4e4d-97e4-c6d0337f3b4b" providerId="ADAL" clId="{F940CA05-34E4-4335-8030-CF3F9B4B6241}" dt="2019-02-01T19:31:52.316" v="282"/>
          <ac:graphicFrameMkLst>
            <pc:docMk/>
            <pc:sldMk cId="1906838489" sldId="386"/>
            <ac:graphicFrameMk id="5" creationId="{FE123876-45D1-4848-8EE2-2C826973044B}"/>
          </ac:graphicFrameMkLst>
        </pc:graphicFrameChg>
      </pc:sldChg>
      <pc:sldChg chg="modNotesTx">
        <pc:chgData name="Kaley Feenstra" userId="35d3f2a0-751a-4e4d-97e4-c6d0337f3b4b" providerId="ADAL" clId="{F940CA05-34E4-4335-8030-CF3F9B4B6241}" dt="2019-01-25T19:35:33.507" v="38" actId="20577"/>
        <pc:sldMkLst>
          <pc:docMk/>
          <pc:sldMk cId="841462654" sldId="398"/>
        </pc:sldMkLst>
      </pc:sldChg>
      <pc:sldChg chg="modSp">
        <pc:chgData name="Kaley Feenstra" userId="35d3f2a0-751a-4e4d-97e4-c6d0337f3b4b" providerId="ADAL" clId="{F940CA05-34E4-4335-8030-CF3F9B4B6241}" dt="2019-01-16T21:39:47.250" v="21" actId="404"/>
        <pc:sldMkLst>
          <pc:docMk/>
          <pc:sldMk cId="1007445815" sldId="402"/>
        </pc:sldMkLst>
        <pc:spChg chg="mod">
          <ac:chgData name="Kaley Feenstra" userId="35d3f2a0-751a-4e4d-97e4-c6d0337f3b4b" providerId="ADAL" clId="{F940CA05-34E4-4335-8030-CF3F9B4B6241}" dt="2019-01-16T21:39:47.250" v="21" actId="404"/>
          <ac:spMkLst>
            <pc:docMk/>
            <pc:sldMk cId="1007445815" sldId="402"/>
            <ac:spMk id="2" creationId="{0CB14441-ABDB-4524-A304-58052E33F96F}"/>
          </ac:spMkLst>
        </pc:spChg>
      </pc:sldChg>
      <pc:sldChg chg="modSp modNotesTx">
        <pc:chgData name="Kaley Feenstra" userId="35d3f2a0-751a-4e4d-97e4-c6d0337f3b4b" providerId="ADAL" clId="{F940CA05-34E4-4335-8030-CF3F9B4B6241}" dt="2019-01-31T22:36:03.481" v="184" actId="20577"/>
        <pc:sldMkLst>
          <pc:docMk/>
          <pc:sldMk cId="1303871520" sldId="403"/>
        </pc:sldMkLst>
        <pc:spChg chg="mod">
          <ac:chgData name="Kaley Feenstra" userId="35d3f2a0-751a-4e4d-97e4-c6d0337f3b4b" providerId="ADAL" clId="{F940CA05-34E4-4335-8030-CF3F9B4B6241}" dt="2019-01-16T21:38:52.652" v="18" actId="1076"/>
          <ac:spMkLst>
            <pc:docMk/>
            <pc:sldMk cId="1303871520" sldId="403"/>
            <ac:spMk id="2" creationId="{249EAF4E-B620-4146-821A-156280310444}"/>
          </ac:spMkLst>
        </pc:spChg>
        <pc:graphicFrameChg chg="mod">
          <ac:chgData name="Kaley Feenstra" userId="35d3f2a0-751a-4e4d-97e4-c6d0337f3b4b" providerId="ADAL" clId="{F940CA05-34E4-4335-8030-CF3F9B4B6241}" dt="2019-01-31T22:35:44.159" v="103" actId="20577"/>
          <ac:graphicFrameMkLst>
            <pc:docMk/>
            <pc:sldMk cId="1303871520" sldId="403"/>
            <ac:graphicFrameMk id="20" creationId="{EE1D877D-CD64-4B6F-BE74-1256B30A9235}"/>
          </ac:graphicFrameMkLst>
        </pc:graphicFrameChg>
      </pc:sldChg>
    </pc:docChg>
  </pc:docChgLst>
  <pc:docChgLst>
    <pc:chgData name="Kaley Feenstra" userId="35d3f2a0-751a-4e4d-97e4-c6d0337f3b4b" providerId="ADAL" clId="{22D8325F-9D13-4E8F-98D3-074C145E61E1}"/>
    <pc:docChg chg="undo redo custSel mod addSld delSld modSld sldOrd delMainMaster">
      <pc:chgData name="Kaley Feenstra" userId="35d3f2a0-751a-4e4d-97e4-c6d0337f3b4b" providerId="ADAL" clId="{22D8325F-9D13-4E8F-98D3-074C145E61E1}" dt="2018-11-27T22:16:18.572" v="12024" actId="207"/>
      <pc:docMkLst>
        <pc:docMk/>
      </pc:docMkLst>
      <pc:sldChg chg="addSp delSp modSp mod setBg delDesignElem">
        <pc:chgData name="Kaley Feenstra" userId="35d3f2a0-751a-4e4d-97e4-c6d0337f3b4b" providerId="ADAL" clId="{22D8325F-9D13-4E8F-98D3-074C145E61E1}" dt="2018-11-27T22:03:02.248" v="11969" actId="403"/>
        <pc:sldMkLst>
          <pc:docMk/>
          <pc:sldMk cId="1239914153" sldId="256"/>
        </pc:sldMkLst>
        <pc:spChg chg="mod">
          <ac:chgData name="Kaley Feenstra" userId="35d3f2a0-751a-4e4d-97e4-c6d0337f3b4b" providerId="ADAL" clId="{22D8325F-9D13-4E8F-98D3-074C145E61E1}" dt="2018-11-27T22:03:02.248" v="11969" actId="403"/>
          <ac:spMkLst>
            <pc:docMk/>
            <pc:sldMk cId="1239914153" sldId="256"/>
            <ac:spMk id="2" creationId="{C3707646-39AB-45F8-B27E-C1FBC38E019B}"/>
          </ac:spMkLst>
        </pc:spChg>
        <pc:spChg chg="mod">
          <ac:chgData name="Kaley Feenstra" userId="35d3f2a0-751a-4e4d-97e4-c6d0337f3b4b" providerId="ADAL" clId="{22D8325F-9D13-4E8F-98D3-074C145E61E1}" dt="2018-11-27T22:02:58.164" v="11968" actId="403"/>
          <ac:spMkLst>
            <pc:docMk/>
            <pc:sldMk cId="1239914153" sldId="256"/>
            <ac:spMk id="3" creationId="{595F50DE-F499-41D2-9891-B16C0ABE84A4}"/>
          </ac:spMkLst>
        </pc:spChg>
        <pc:spChg chg="add del">
          <ac:chgData name="Kaley Feenstra" userId="35d3f2a0-751a-4e4d-97e4-c6d0337f3b4b" providerId="ADAL" clId="{22D8325F-9D13-4E8F-98D3-074C145E61E1}" dt="2018-10-18T17:17:02.522" v="1" actId="26606"/>
          <ac:spMkLst>
            <pc:docMk/>
            <pc:sldMk cId="1239914153" sldId="256"/>
            <ac:spMk id="8" creationId="{90EB472E-7CA6-4C2D-81E9-CD39A44F0B83}"/>
          </ac:spMkLst>
        </pc:spChg>
        <pc:spChg chg="add del">
          <ac:chgData name="Kaley Feenstra" userId="35d3f2a0-751a-4e4d-97e4-c6d0337f3b4b" providerId="ADAL" clId="{22D8325F-9D13-4E8F-98D3-074C145E61E1}" dt="2018-10-18T17:17:02.522" v="1" actId="26606"/>
          <ac:spMkLst>
            <pc:docMk/>
            <pc:sldMk cId="1239914153" sldId="256"/>
            <ac:spMk id="10" creationId="{4689BC21-5566-4B70-91EA-44B4299CB337}"/>
          </ac:spMkLst>
        </pc:spChg>
        <pc:spChg chg="add del">
          <ac:chgData name="Kaley Feenstra" userId="35d3f2a0-751a-4e4d-97e4-c6d0337f3b4b" providerId="ADAL" clId="{22D8325F-9D13-4E8F-98D3-074C145E61E1}" dt="2018-10-18T17:17:02.522" v="1" actId="26606"/>
          <ac:spMkLst>
            <pc:docMk/>
            <pc:sldMk cId="1239914153" sldId="256"/>
            <ac:spMk id="12" creationId="{7F1FCE6A-97BC-41EB-809A-50936E0F940B}"/>
          </ac:spMkLst>
        </pc:spChg>
        <pc:spChg chg="add del">
          <ac:chgData name="Kaley Feenstra" userId="35d3f2a0-751a-4e4d-97e4-c6d0337f3b4b" providerId="ADAL" clId="{22D8325F-9D13-4E8F-98D3-074C145E61E1}" dt="2018-10-18T17:17:02.522" v="1" actId="26606"/>
          <ac:spMkLst>
            <pc:docMk/>
            <pc:sldMk cId="1239914153" sldId="256"/>
            <ac:spMk id="14" creationId="{AE0A0486-F672-4FEF-A0A9-E6C3B7E3A545}"/>
          </ac:spMkLst>
        </pc:spChg>
        <pc:spChg chg="add del">
          <ac:chgData name="Kaley Feenstra" userId="35d3f2a0-751a-4e4d-97e4-c6d0337f3b4b" providerId="ADAL" clId="{22D8325F-9D13-4E8F-98D3-074C145E61E1}" dt="2018-10-18T17:17:04.532" v="3" actId="26606"/>
          <ac:spMkLst>
            <pc:docMk/>
            <pc:sldMk cId="1239914153" sldId="256"/>
            <ac:spMk id="16" creationId="{5E58EE06-9B03-4D70-A63C-13660A9C8F39}"/>
          </ac:spMkLst>
        </pc:spChg>
        <pc:spChg chg="add del">
          <ac:chgData name="Kaley Feenstra" userId="35d3f2a0-751a-4e4d-97e4-c6d0337f3b4b" providerId="ADAL" clId="{22D8325F-9D13-4E8F-98D3-074C145E61E1}" dt="2018-10-18T17:17:04.532" v="3" actId="26606"/>
          <ac:spMkLst>
            <pc:docMk/>
            <pc:sldMk cId="1239914153" sldId="256"/>
            <ac:spMk id="17" creationId="{520A257B-6D54-40C8-8E37-BA113BEB881E}"/>
          </ac:spMkLst>
        </pc:spChg>
        <pc:spChg chg="add del">
          <ac:chgData name="Kaley Feenstra" userId="35d3f2a0-751a-4e4d-97e4-c6d0337f3b4b" providerId="ADAL" clId="{22D8325F-9D13-4E8F-98D3-074C145E61E1}" dt="2018-10-18T17:17:04.532" v="3" actId="26606"/>
          <ac:spMkLst>
            <pc:docMk/>
            <pc:sldMk cId="1239914153" sldId="256"/>
            <ac:spMk id="18" creationId="{EF92EDE9-7E29-473D-8499-DB2B58541039}"/>
          </ac:spMkLst>
        </pc:spChg>
        <pc:spChg chg="add del">
          <ac:chgData name="Kaley Feenstra" userId="35d3f2a0-751a-4e4d-97e4-c6d0337f3b4b" providerId="ADAL" clId="{22D8325F-9D13-4E8F-98D3-074C145E61E1}" dt="2018-10-18T17:17:06.386" v="5" actId="26606"/>
          <ac:spMkLst>
            <pc:docMk/>
            <pc:sldMk cId="1239914153" sldId="256"/>
            <ac:spMk id="20" creationId="{EE72CBEC-7BC8-4019-86DB-1B7604A47A02}"/>
          </ac:spMkLst>
        </pc:spChg>
        <pc:spChg chg="add del">
          <ac:chgData name="Kaley Feenstra" userId="35d3f2a0-751a-4e4d-97e4-c6d0337f3b4b" providerId="ADAL" clId="{22D8325F-9D13-4E8F-98D3-074C145E61E1}" dt="2018-10-18T17:17:06.386" v="5" actId="26606"/>
          <ac:spMkLst>
            <pc:docMk/>
            <pc:sldMk cId="1239914153" sldId="256"/>
            <ac:spMk id="21" creationId="{8B3A7788-AA18-4395-B0A6-3C50CCB60EF0}"/>
          </ac:spMkLst>
        </pc:spChg>
        <pc:spChg chg="add del">
          <ac:chgData name="Kaley Feenstra" userId="35d3f2a0-751a-4e4d-97e4-c6d0337f3b4b" providerId="ADAL" clId="{22D8325F-9D13-4E8F-98D3-074C145E61E1}" dt="2018-10-18T17:17:06.386" v="5" actId="26606"/>
          <ac:spMkLst>
            <pc:docMk/>
            <pc:sldMk cId="1239914153" sldId="256"/>
            <ac:spMk id="22" creationId="{6848EF24-56BA-4684-8BB7-8280CBCE3B89}"/>
          </ac:spMkLst>
        </pc:spChg>
        <pc:spChg chg="add del">
          <ac:chgData name="Kaley Feenstra" userId="35d3f2a0-751a-4e4d-97e4-c6d0337f3b4b" providerId="ADAL" clId="{22D8325F-9D13-4E8F-98D3-074C145E61E1}" dt="2018-10-18T17:17:06.386" v="5" actId="26606"/>
          <ac:spMkLst>
            <pc:docMk/>
            <pc:sldMk cId="1239914153" sldId="256"/>
            <ac:spMk id="23" creationId="{F5C3D107-2A0D-4A60-B10A-7E5349DAF9A5}"/>
          </ac:spMkLst>
        </pc:spChg>
        <pc:spChg chg="add del">
          <ac:chgData name="Kaley Feenstra" userId="35d3f2a0-751a-4e4d-97e4-c6d0337f3b4b" providerId="ADAL" clId="{22D8325F-9D13-4E8F-98D3-074C145E61E1}" dt="2018-10-18T17:17:06.386" v="5" actId="26606"/>
          <ac:spMkLst>
            <pc:docMk/>
            <pc:sldMk cId="1239914153" sldId="256"/>
            <ac:spMk id="24" creationId="{0E42B6A5-A12D-4C68-892C-4844407DAEC8}"/>
          </ac:spMkLst>
        </pc:spChg>
        <pc:spChg chg="add del">
          <ac:chgData name="Kaley Feenstra" userId="35d3f2a0-751a-4e4d-97e4-c6d0337f3b4b" providerId="ADAL" clId="{22D8325F-9D13-4E8F-98D3-074C145E61E1}" dt="2018-10-18T17:19:01.662" v="70" actId="26606"/>
          <ac:spMkLst>
            <pc:docMk/>
            <pc:sldMk cId="1239914153" sldId="256"/>
            <ac:spMk id="25" creationId="{66C7A97A-A7DE-4DFB-8542-1E4BF24C7D31}"/>
          </ac:spMkLst>
        </pc:spChg>
        <pc:spChg chg="add del">
          <ac:chgData name="Kaley Feenstra" userId="35d3f2a0-751a-4e4d-97e4-c6d0337f3b4b" providerId="ADAL" clId="{22D8325F-9D13-4E8F-98D3-074C145E61E1}" dt="2018-10-18T17:19:01.662" v="70" actId="26606"/>
          <ac:spMkLst>
            <pc:docMk/>
            <pc:sldMk cId="1239914153" sldId="256"/>
            <ac:spMk id="26" creationId="{BE111DB0-3D73-4D20-9D57-CEF5A0D865B9}"/>
          </ac:spMkLst>
        </pc:spChg>
        <pc:spChg chg="add del">
          <ac:chgData name="Kaley Feenstra" userId="35d3f2a0-751a-4e4d-97e4-c6d0337f3b4b" providerId="ADAL" clId="{22D8325F-9D13-4E8F-98D3-074C145E61E1}" dt="2018-10-18T17:19:01.662" v="70" actId="26606"/>
          <ac:spMkLst>
            <pc:docMk/>
            <pc:sldMk cId="1239914153" sldId="256"/>
            <ac:spMk id="28" creationId="{027ADCA0-A066-4B16-8E1F-3C2483947B72}"/>
          </ac:spMkLst>
        </pc:spChg>
        <pc:spChg chg="add del">
          <ac:chgData name="Kaley Feenstra" userId="35d3f2a0-751a-4e4d-97e4-c6d0337f3b4b" providerId="ADAL" clId="{22D8325F-9D13-4E8F-98D3-074C145E61E1}" dt="2018-10-18T17:18:59.924" v="67" actId="26606"/>
          <ac:spMkLst>
            <pc:docMk/>
            <pc:sldMk cId="1239914153" sldId="256"/>
            <ac:spMk id="33" creationId="{0864E5C9-52C9-4572-AC75-548B9B9C2648}"/>
          </ac:spMkLst>
        </pc:spChg>
        <pc:spChg chg="add del">
          <ac:chgData name="Kaley Feenstra" userId="35d3f2a0-751a-4e4d-97e4-c6d0337f3b4b" providerId="ADAL" clId="{22D8325F-9D13-4E8F-98D3-074C145E61E1}" dt="2018-10-18T17:18:59.924" v="67" actId="26606"/>
          <ac:spMkLst>
            <pc:docMk/>
            <pc:sldMk cId="1239914153" sldId="256"/>
            <ac:spMk id="35" creationId="{45CC6500-4DBD-4C34-BC14-2387FB483BEB}"/>
          </ac:spMkLst>
        </pc:spChg>
        <pc:spChg chg="add del">
          <ac:chgData name="Kaley Feenstra" userId="35d3f2a0-751a-4e4d-97e4-c6d0337f3b4b" providerId="ADAL" clId="{22D8325F-9D13-4E8F-98D3-074C145E61E1}" dt="2018-10-18T17:18:59.924" v="67" actId="26606"/>
          <ac:spMkLst>
            <pc:docMk/>
            <pc:sldMk cId="1239914153" sldId="256"/>
            <ac:spMk id="37" creationId="{4E34A3B6-BAD2-4156-BDC6-4736248BFDE0}"/>
          </ac:spMkLst>
        </pc:spChg>
        <pc:spChg chg="add del">
          <ac:chgData name="Kaley Feenstra" userId="35d3f2a0-751a-4e4d-97e4-c6d0337f3b4b" providerId="ADAL" clId="{22D8325F-9D13-4E8F-98D3-074C145E61E1}" dt="2018-10-18T17:19:01.652" v="69" actId="26606"/>
          <ac:spMkLst>
            <pc:docMk/>
            <pc:sldMk cId="1239914153" sldId="256"/>
            <ac:spMk id="39" creationId="{69373E92-F88D-4F0A-94DF-393703E7DA7D}"/>
          </ac:spMkLst>
        </pc:spChg>
        <pc:spChg chg="add del">
          <ac:chgData name="Kaley Feenstra" userId="35d3f2a0-751a-4e4d-97e4-c6d0337f3b4b" providerId="ADAL" clId="{22D8325F-9D13-4E8F-98D3-074C145E61E1}" dt="2018-10-18T17:19:01.652" v="69" actId="26606"/>
          <ac:spMkLst>
            <pc:docMk/>
            <pc:sldMk cId="1239914153" sldId="256"/>
            <ac:spMk id="40" creationId="{C629DAA0-ADF6-43FD-9C99-483F722B56E2}"/>
          </ac:spMkLst>
        </pc:spChg>
        <pc:spChg chg="add del">
          <ac:chgData name="Kaley Feenstra" userId="35d3f2a0-751a-4e4d-97e4-c6d0337f3b4b" providerId="ADAL" clId="{22D8325F-9D13-4E8F-98D3-074C145E61E1}" dt="2018-10-18T17:19:01.652" v="69" actId="26606"/>
          <ac:spMkLst>
            <pc:docMk/>
            <pc:sldMk cId="1239914153" sldId="256"/>
            <ac:spMk id="41" creationId="{F32C8C35-BF44-4CFB-9754-81F07C9812A7}"/>
          </ac:spMkLst>
        </pc:spChg>
        <pc:spChg chg="add del">
          <ac:chgData name="Kaley Feenstra" userId="35d3f2a0-751a-4e4d-97e4-c6d0337f3b4b" providerId="ADAL" clId="{22D8325F-9D13-4E8F-98D3-074C145E61E1}" dt="2018-10-26T17:34:52.366" v="5743" actId="26606"/>
          <ac:spMkLst>
            <pc:docMk/>
            <pc:sldMk cId="1239914153" sldId="256"/>
            <ac:spMk id="43" creationId="{66C7A97A-A7DE-4DFB-8542-1E4BF24C7D31}"/>
          </ac:spMkLst>
        </pc:spChg>
        <pc:spChg chg="add del">
          <ac:chgData name="Kaley Feenstra" userId="35d3f2a0-751a-4e4d-97e4-c6d0337f3b4b" providerId="ADAL" clId="{22D8325F-9D13-4E8F-98D3-074C145E61E1}" dt="2018-10-26T17:34:52.366" v="5743" actId="26606"/>
          <ac:spMkLst>
            <pc:docMk/>
            <pc:sldMk cId="1239914153" sldId="256"/>
            <ac:spMk id="44" creationId="{BE111DB0-3D73-4D20-9D57-CEF5A0D865B9}"/>
          </ac:spMkLst>
        </pc:spChg>
        <pc:spChg chg="add del">
          <ac:chgData name="Kaley Feenstra" userId="35d3f2a0-751a-4e4d-97e4-c6d0337f3b4b" providerId="ADAL" clId="{22D8325F-9D13-4E8F-98D3-074C145E61E1}" dt="2018-10-26T17:34:52.366" v="5743" actId="26606"/>
          <ac:spMkLst>
            <pc:docMk/>
            <pc:sldMk cId="1239914153" sldId="256"/>
            <ac:spMk id="45" creationId="{027ADCA0-A066-4B16-8E1F-3C2483947B72}"/>
          </ac:spMkLst>
        </pc:spChg>
        <pc:spChg chg="add del">
          <ac:chgData name="Kaley Feenstra" userId="35d3f2a0-751a-4e4d-97e4-c6d0337f3b4b" providerId="ADAL" clId="{22D8325F-9D13-4E8F-98D3-074C145E61E1}" dt="2018-11-20T18:04:05.872" v="9469"/>
          <ac:spMkLst>
            <pc:docMk/>
            <pc:sldMk cId="1239914153" sldId="256"/>
            <ac:spMk id="50" creationId="{A5A2BA67-BF68-4F48-BAA9-1091D4FED1F8}"/>
          </ac:spMkLst>
        </pc:spChg>
        <pc:spChg chg="add del">
          <ac:chgData name="Kaley Feenstra" userId="35d3f2a0-751a-4e4d-97e4-c6d0337f3b4b" providerId="ADAL" clId="{22D8325F-9D13-4E8F-98D3-074C145E61E1}" dt="2018-11-20T18:04:05.872" v="9469"/>
          <ac:spMkLst>
            <pc:docMk/>
            <pc:sldMk cId="1239914153" sldId="256"/>
            <ac:spMk id="52" creationId="{E4190DBD-4A62-4416-ACB7-ACEC1DE3024B}"/>
          </ac:spMkLst>
        </pc:spChg>
        <pc:spChg chg="add del">
          <ac:chgData name="Kaley Feenstra" userId="35d3f2a0-751a-4e4d-97e4-c6d0337f3b4b" providerId="ADAL" clId="{22D8325F-9D13-4E8F-98D3-074C145E61E1}" dt="2018-11-20T18:04:05.872" v="9469"/>
          <ac:spMkLst>
            <pc:docMk/>
            <pc:sldMk cId="1239914153" sldId="256"/>
            <ac:spMk id="54" creationId="{DBF12D6D-FE37-445A-BF16-6DA1A659A4D7}"/>
          </ac:spMkLst>
        </pc:spChg>
        <pc:picChg chg="add mod">
          <ac:chgData name="Kaley Feenstra" userId="35d3f2a0-751a-4e4d-97e4-c6d0337f3b4b" providerId="ADAL" clId="{22D8325F-9D13-4E8F-98D3-074C145E61E1}" dt="2018-10-26T17:35:12.322" v="5750" actId="1076"/>
          <ac:picMkLst>
            <pc:docMk/>
            <pc:sldMk cId="1239914153" sldId="256"/>
            <ac:picMk id="11" creationId="{2611BA75-2062-4027-B965-90C2A8418CD8}"/>
          </ac:picMkLst>
        </pc:picChg>
        <pc:picChg chg="add del mod">
          <ac:chgData name="Kaley Feenstra" userId="35d3f2a0-751a-4e4d-97e4-c6d0337f3b4b" providerId="ADAL" clId="{22D8325F-9D13-4E8F-98D3-074C145E61E1}" dt="2018-10-26T17:35:08.926" v="5748" actId="478"/>
          <ac:picMkLst>
            <pc:docMk/>
            <pc:sldMk cId="1239914153" sldId="256"/>
            <ac:picMk id="19" creationId="{C6F8F453-13A6-4A9D-B433-AB86974D89E7}"/>
          </ac:picMkLst>
        </pc:picChg>
      </pc:sldChg>
      <pc:sldChg chg="modSp add">
        <pc:chgData name="Kaley Feenstra" userId="35d3f2a0-751a-4e4d-97e4-c6d0337f3b4b" providerId="ADAL" clId="{22D8325F-9D13-4E8F-98D3-074C145E61E1}" dt="2018-11-27T22:09:57.932" v="12006" actId="403"/>
        <pc:sldMkLst>
          <pc:docMk/>
          <pc:sldMk cId="2195992249" sldId="320"/>
        </pc:sldMkLst>
        <pc:spChg chg="mod">
          <ac:chgData name="Kaley Feenstra" userId="35d3f2a0-751a-4e4d-97e4-c6d0337f3b4b" providerId="ADAL" clId="{22D8325F-9D13-4E8F-98D3-074C145E61E1}" dt="2018-11-27T22:09:57.932" v="12006" actId="403"/>
          <ac:spMkLst>
            <pc:docMk/>
            <pc:sldMk cId="2195992249" sldId="320"/>
            <ac:spMk id="2" creationId="{FBEB1055-BE3D-41E1-9919-E364FEF9BE8B}"/>
          </ac:spMkLst>
        </pc:spChg>
        <pc:spChg chg="mod">
          <ac:chgData name="Kaley Feenstra" userId="35d3f2a0-751a-4e4d-97e4-c6d0337f3b4b" providerId="ADAL" clId="{22D8325F-9D13-4E8F-98D3-074C145E61E1}" dt="2018-11-27T22:09:52.262" v="12004" actId="403"/>
          <ac:spMkLst>
            <pc:docMk/>
            <pc:sldMk cId="2195992249" sldId="320"/>
            <ac:spMk id="8" creationId="{88017119-A29F-41C4-B9E0-87612DD41A89}"/>
          </ac:spMkLst>
        </pc:spChg>
        <pc:picChg chg="mod">
          <ac:chgData name="Kaley Feenstra" userId="35d3f2a0-751a-4e4d-97e4-c6d0337f3b4b" providerId="ADAL" clId="{22D8325F-9D13-4E8F-98D3-074C145E61E1}" dt="2018-10-22T16:14:42.349" v="2876" actId="1076"/>
          <ac:picMkLst>
            <pc:docMk/>
            <pc:sldMk cId="2195992249" sldId="320"/>
            <ac:picMk id="4" creationId="{2BC497CD-DD80-409C-A3DE-12E926DF9C0F}"/>
          </ac:picMkLst>
        </pc:picChg>
      </pc:sldChg>
      <pc:sldChg chg="addSp delSp modSp add mod setBg delDesignElem">
        <pc:chgData name="Kaley Feenstra" userId="35d3f2a0-751a-4e4d-97e4-c6d0337f3b4b" providerId="ADAL" clId="{22D8325F-9D13-4E8F-98D3-074C145E61E1}" dt="2018-11-27T22:09:00.777" v="11980" actId="403"/>
        <pc:sldMkLst>
          <pc:docMk/>
          <pc:sldMk cId="3508712137" sldId="321"/>
        </pc:sldMkLst>
        <pc:spChg chg="mod">
          <ac:chgData name="Kaley Feenstra" userId="35d3f2a0-751a-4e4d-97e4-c6d0337f3b4b" providerId="ADAL" clId="{22D8325F-9D13-4E8F-98D3-074C145E61E1}" dt="2018-10-18T19:17:09.004" v="357" actId="113"/>
          <ac:spMkLst>
            <pc:docMk/>
            <pc:sldMk cId="3508712137" sldId="321"/>
            <ac:spMk id="2" creationId="{653DCA9D-E7BD-4C95-9AB4-8A51E2CC1C4A}"/>
          </ac:spMkLst>
        </pc:spChg>
        <pc:spChg chg="mod">
          <ac:chgData name="Kaley Feenstra" userId="35d3f2a0-751a-4e4d-97e4-c6d0337f3b4b" providerId="ADAL" clId="{22D8325F-9D13-4E8F-98D3-074C145E61E1}" dt="2018-11-27T22:09:00.777" v="11980" actId="403"/>
          <ac:spMkLst>
            <pc:docMk/>
            <pc:sldMk cId="3508712137" sldId="321"/>
            <ac:spMk id="3" creationId="{8E4F5906-1190-4C56-963F-550B7E1AB245}"/>
          </ac:spMkLst>
        </pc:spChg>
        <pc:spChg chg="add del">
          <ac:chgData name="Kaley Feenstra" userId="35d3f2a0-751a-4e4d-97e4-c6d0337f3b4b" providerId="ADAL" clId="{22D8325F-9D13-4E8F-98D3-074C145E61E1}" dt="2018-10-18T19:16:06.229" v="352" actId="26606"/>
          <ac:spMkLst>
            <pc:docMk/>
            <pc:sldMk cId="3508712137" sldId="321"/>
            <ac:spMk id="8" creationId="{29DC5A77-10C9-4ECF-B7EB-8D917F36A9EE}"/>
          </ac:spMkLst>
        </pc:spChg>
        <pc:spChg chg="add del">
          <ac:chgData name="Kaley Feenstra" userId="35d3f2a0-751a-4e4d-97e4-c6d0337f3b4b" providerId="ADAL" clId="{22D8325F-9D13-4E8F-98D3-074C145E61E1}" dt="2018-10-18T19:16:06.229" v="352" actId="26606"/>
          <ac:spMkLst>
            <pc:docMk/>
            <pc:sldMk cId="3508712137" sldId="321"/>
            <ac:spMk id="10" creationId="{2FFE28B5-FB16-49A9-B851-3C35FAC0CACB}"/>
          </ac:spMkLst>
        </pc:spChg>
        <pc:spChg chg="add del">
          <ac:chgData name="Kaley Feenstra" userId="35d3f2a0-751a-4e4d-97e4-c6d0337f3b4b" providerId="ADAL" clId="{22D8325F-9D13-4E8F-98D3-074C145E61E1}" dt="2018-10-18T19:16:06.229" v="352" actId="26606"/>
          <ac:spMkLst>
            <pc:docMk/>
            <pc:sldMk cId="3508712137" sldId="321"/>
            <ac:spMk id="12" creationId="{01014442-855A-4E0F-8D09-C314661A48B9}"/>
          </ac:spMkLst>
        </pc:spChg>
        <pc:spChg chg="add del">
          <ac:chgData name="Kaley Feenstra" userId="35d3f2a0-751a-4e4d-97e4-c6d0337f3b4b" providerId="ADAL" clId="{22D8325F-9D13-4E8F-98D3-074C145E61E1}" dt="2018-10-18T19:16:06.229" v="352" actId="26606"/>
          <ac:spMkLst>
            <pc:docMk/>
            <pc:sldMk cId="3508712137" sldId="321"/>
            <ac:spMk id="14" creationId="{9B1ABF09-86CF-414E-88A5-2B84CC7232A9}"/>
          </ac:spMkLst>
        </pc:spChg>
        <pc:spChg chg="add del">
          <ac:chgData name="Kaley Feenstra" userId="35d3f2a0-751a-4e4d-97e4-c6d0337f3b4b" providerId="ADAL" clId="{22D8325F-9D13-4E8F-98D3-074C145E61E1}" dt="2018-10-18T19:16:06.229" v="352" actId="26606"/>
          <ac:spMkLst>
            <pc:docMk/>
            <pc:sldMk cId="3508712137" sldId="321"/>
            <ac:spMk id="16" creationId="{3FE91770-CDBB-4D24-94E5-AD484F36CE87}"/>
          </ac:spMkLst>
        </pc:spChg>
        <pc:spChg chg="add del">
          <ac:chgData name="Kaley Feenstra" userId="35d3f2a0-751a-4e4d-97e4-c6d0337f3b4b" providerId="ADAL" clId="{22D8325F-9D13-4E8F-98D3-074C145E61E1}" dt="2018-11-20T18:04:05.872" v="9469"/>
          <ac:spMkLst>
            <pc:docMk/>
            <pc:sldMk cId="3508712137" sldId="321"/>
            <ac:spMk id="21" creationId="{681577AD-DA5F-48B3-8FB9-5199BA9EE681}"/>
          </ac:spMkLst>
        </pc:spChg>
        <pc:picChg chg="add mod">
          <ac:chgData name="Kaley Feenstra" userId="35d3f2a0-751a-4e4d-97e4-c6d0337f3b4b" providerId="ADAL" clId="{22D8325F-9D13-4E8F-98D3-074C145E61E1}" dt="2018-10-18T19:16:06.229" v="352" actId="26606"/>
          <ac:picMkLst>
            <pc:docMk/>
            <pc:sldMk cId="3508712137" sldId="321"/>
            <ac:picMk id="9" creationId="{3E357917-DAEA-4F54-B70F-4FE69489C42F}"/>
          </ac:picMkLst>
        </pc:picChg>
      </pc:sldChg>
      <pc:sldChg chg="addSp delSp modSp add mod setBg delDesignElem">
        <pc:chgData name="Kaley Feenstra" userId="35d3f2a0-751a-4e4d-97e4-c6d0337f3b4b" providerId="ADAL" clId="{22D8325F-9D13-4E8F-98D3-074C145E61E1}" dt="2018-11-27T22:09:07.074" v="11983" actId="27636"/>
        <pc:sldMkLst>
          <pc:docMk/>
          <pc:sldMk cId="4248210423" sldId="322"/>
        </pc:sldMkLst>
        <pc:spChg chg="del mod">
          <ac:chgData name="Kaley Feenstra" userId="35d3f2a0-751a-4e4d-97e4-c6d0337f3b4b" providerId="ADAL" clId="{22D8325F-9D13-4E8F-98D3-074C145E61E1}" dt="2018-10-22T15:56:01.686" v="1539" actId="478"/>
          <ac:spMkLst>
            <pc:docMk/>
            <pc:sldMk cId="4248210423" sldId="322"/>
            <ac:spMk id="2" creationId="{017992C4-6765-498E-9186-CBEF0438EEAE}"/>
          </ac:spMkLst>
        </pc:spChg>
        <pc:spChg chg="mod ord">
          <ac:chgData name="Kaley Feenstra" userId="35d3f2a0-751a-4e4d-97e4-c6d0337f3b4b" providerId="ADAL" clId="{22D8325F-9D13-4E8F-98D3-074C145E61E1}" dt="2018-11-27T22:09:07.074" v="11983" actId="27636"/>
          <ac:spMkLst>
            <pc:docMk/>
            <pc:sldMk cId="4248210423" sldId="322"/>
            <ac:spMk id="3" creationId="{14FAFCC1-E1F8-4EE2-8517-6AE5A6E0125D}"/>
          </ac:spMkLst>
        </pc:spChg>
        <pc:spChg chg="add del">
          <ac:chgData name="Kaley Feenstra" userId="35d3f2a0-751a-4e4d-97e4-c6d0337f3b4b" providerId="ADAL" clId="{22D8325F-9D13-4E8F-98D3-074C145E61E1}" dt="2018-10-22T15:57:46.896" v="1555" actId="26606"/>
          <ac:spMkLst>
            <pc:docMk/>
            <pc:sldMk cId="4248210423" sldId="322"/>
            <ac:spMk id="8" creationId="{29DC5A77-10C9-4ECF-B7EB-8D917F36A9EE}"/>
          </ac:spMkLst>
        </pc:spChg>
        <pc:spChg chg="add del">
          <ac:chgData name="Kaley Feenstra" userId="35d3f2a0-751a-4e4d-97e4-c6d0337f3b4b" providerId="ADAL" clId="{22D8325F-9D13-4E8F-98D3-074C145E61E1}" dt="2018-10-22T15:57:46.896" v="1555" actId="26606"/>
          <ac:spMkLst>
            <pc:docMk/>
            <pc:sldMk cId="4248210423" sldId="322"/>
            <ac:spMk id="10" creationId="{2FFE28B5-FB16-49A9-B851-3C35FAC0CACB}"/>
          </ac:spMkLst>
        </pc:spChg>
        <pc:spChg chg="add del">
          <ac:chgData name="Kaley Feenstra" userId="35d3f2a0-751a-4e4d-97e4-c6d0337f3b4b" providerId="ADAL" clId="{22D8325F-9D13-4E8F-98D3-074C145E61E1}" dt="2018-10-22T15:57:46.896" v="1555" actId="26606"/>
          <ac:spMkLst>
            <pc:docMk/>
            <pc:sldMk cId="4248210423" sldId="322"/>
            <ac:spMk id="12" creationId="{01014442-855A-4E0F-8D09-C314661A48B9}"/>
          </ac:spMkLst>
        </pc:spChg>
        <pc:spChg chg="add del">
          <ac:chgData name="Kaley Feenstra" userId="35d3f2a0-751a-4e4d-97e4-c6d0337f3b4b" providerId="ADAL" clId="{22D8325F-9D13-4E8F-98D3-074C145E61E1}" dt="2018-10-22T15:57:46.896" v="1555" actId="26606"/>
          <ac:spMkLst>
            <pc:docMk/>
            <pc:sldMk cId="4248210423" sldId="322"/>
            <ac:spMk id="14" creationId="{9B1ABF09-86CF-414E-88A5-2B84CC7232A9}"/>
          </ac:spMkLst>
        </pc:spChg>
        <pc:spChg chg="add del">
          <ac:chgData name="Kaley Feenstra" userId="35d3f2a0-751a-4e4d-97e4-c6d0337f3b4b" providerId="ADAL" clId="{22D8325F-9D13-4E8F-98D3-074C145E61E1}" dt="2018-10-22T15:57:46.896" v="1555" actId="26606"/>
          <ac:spMkLst>
            <pc:docMk/>
            <pc:sldMk cId="4248210423" sldId="322"/>
            <ac:spMk id="16" creationId="{3FE91770-CDBB-4D24-94E5-AD484F36CE87}"/>
          </ac:spMkLst>
        </pc:spChg>
        <pc:spChg chg="add del">
          <ac:chgData name="Kaley Feenstra" userId="35d3f2a0-751a-4e4d-97e4-c6d0337f3b4b" providerId="ADAL" clId="{22D8325F-9D13-4E8F-98D3-074C145E61E1}" dt="2018-11-20T18:04:05.872" v="9469"/>
          <ac:spMkLst>
            <pc:docMk/>
            <pc:sldMk cId="4248210423" sldId="322"/>
            <ac:spMk id="20" creationId="{47BA6B54-FD0C-4B20-816F-3B6BEEA1D65C}"/>
          </ac:spMkLst>
        </pc:spChg>
        <pc:spChg chg="add del">
          <ac:chgData name="Kaley Feenstra" userId="35d3f2a0-751a-4e4d-97e4-c6d0337f3b4b" providerId="ADAL" clId="{22D8325F-9D13-4E8F-98D3-074C145E61E1}" dt="2018-10-18T19:28:15.367" v="403" actId="26606"/>
          <ac:spMkLst>
            <pc:docMk/>
            <pc:sldMk cId="4248210423" sldId="322"/>
            <ac:spMk id="21" creationId="{B5DC95B7-2A72-483B-BA19-2BE751205541}"/>
          </ac:spMkLst>
        </pc:spChg>
        <pc:spChg chg="add del">
          <ac:chgData name="Kaley Feenstra" userId="35d3f2a0-751a-4e4d-97e4-c6d0337f3b4b" providerId="ADAL" clId="{22D8325F-9D13-4E8F-98D3-074C145E61E1}" dt="2018-11-20T18:04:05.872" v="9469"/>
          <ac:spMkLst>
            <pc:docMk/>
            <pc:sldMk cId="4248210423" sldId="322"/>
            <ac:spMk id="22" creationId="{CE90C7AB-40E9-481F-980A-EDD19EFF359D}"/>
          </ac:spMkLst>
        </pc:spChg>
        <pc:spChg chg="add del">
          <ac:chgData name="Kaley Feenstra" userId="35d3f2a0-751a-4e4d-97e4-c6d0337f3b4b" providerId="ADAL" clId="{22D8325F-9D13-4E8F-98D3-074C145E61E1}" dt="2018-10-18T19:28:15.367" v="403" actId="26606"/>
          <ac:spMkLst>
            <pc:docMk/>
            <pc:sldMk cId="4248210423" sldId="322"/>
            <ac:spMk id="23" creationId="{1C822AFE-7E96-4A51-9E55-FCAEACD21357}"/>
          </ac:spMkLst>
        </pc:spChg>
        <pc:spChg chg="add del">
          <ac:chgData name="Kaley Feenstra" userId="35d3f2a0-751a-4e4d-97e4-c6d0337f3b4b" providerId="ADAL" clId="{22D8325F-9D13-4E8F-98D3-074C145E61E1}" dt="2018-10-18T19:28:15.367" v="403" actId="26606"/>
          <ac:spMkLst>
            <pc:docMk/>
            <pc:sldMk cId="4248210423" sldId="322"/>
            <ac:spMk id="25" creationId="{9169EA61-C175-4B7E-807B-58199DEA7FB3}"/>
          </ac:spMkLst>
        </pc:spChg>
        <pc:spChg chg="add del">
          <ac:chgData name="Kaley Feenstra" userId="35d3f2a0-751a-4e4d-97e4-c6d0337f3b4b" providerId="ADAL" clId="{22D8325F-9D13-4E8F-98D3-074C145E61E1}" dt="2018-11-20T18:04:05.872" v="9469"/>
          <ac:spMkLst>
            <pc:docMk/>
            <pc:sldMk cId="4248210423" sldId="322"/>
            <ac:spMk id="27" creationId="{23ADD3AA-6CC0-4B1A-B4A3-98AD78A1EACC}"/>
          </ac:spMkLst>
        </pc:spChg>
        <pc:spChg chg="add del">
          <ac:chgData name="Kaley Feenstra" userId="35d3f2a0-751a-4e4d-97e4-c6d0337f3b4b" providerId="ADAL" clId="{22D8325F-9D13-4E8F-98D3-074C145E61E1}" dt="2018-11-20T18:04:05.872" v="9469"/>
          <ac:spMkLst>
            <pc:docMk/>
            <pc:sldMk cId="4248210423" sldId="322"/>
            <ac:spMk id="29" creationId="{BC834C09-A316-497B-9771-15920104D4C5}"/>
          </ac:spMkLst>
        </pc:spChg>
        <pc:spChg chg="add del">
          <ac:chgData name="Kaley Feenstra" userId="35d3f2a0-751a-4e4d-97e4-c6d0337f3b4b" providerId="ADAL" clId="{22D8325F-9D13-4E8F-98D3-074C145E61E1}" dt="2018-11-20T18:04:05.872" v="9469"/>
          <ac:spMkLst>
            <pc:docMk/>
            <pc:sldMk cId="4248210423" sldId="322"/>
            <ac:spMk id="31" creationId="{4AC7689F-BE25-443E-B15D-45268CC4AB50}"/>
          </ac:spMkLst>
        </pc:spChg>
        <pc:spChg chg="add del">
          <ac:chgData name="Kaley Feenstra" userId="35d3f2a0-751a-4e4d-97e4-c6d0337f3b4b" providerId="ADAL" clId="{22D8325F-9D13-4E8F-98D3-074C145E61E1}" dt="2018-11-20T18:04:05.872" v="9469"/>
          <ac:spMkLst>
            <pc:docMk/>
            <pc:sldMk cId="4248210423" sldId="322"/>
            <ac:spMk id="33" creationId="{5296173E-160F-42EA-B0C9-8E2804C9A375}"/>
          </ac:spMkLst>
        </pc:spChg>
        <pc:spChg chg="add del">
          <ac:chgData name="Kaley Feenstra" userId="35d3f2a0-751a-4e4d-97e4-c6d0337f3b4b" providerId="ADAL" clId="{22D8325F-9D13-4E8F-98D3-074C145E61E1}" dt="2018-11-20T18:04:05.872" v="9469"/>
          <ac:spMkLst>
            <pc:docMk/>
            <pc:sldMk cId="4248210423" sldId="322"/>
            <ac:spMk id="35" creationId="{85FD8413-571F-456D-BB62-4C204826EBA7}"/>
          </ac:spMkLst>
        </pc:spChg>
        <pc:picChg chg="add del mod">
          <ac:chgData name="Kaley Feenstra" userId="35d3f2a0-751a-4e4d-97e4-c6d0337f3b4b" providerId="ADAL" clId="{22D8325F-9D13-4E8F-98D3-074C145E61E1}" dt="2018-10-18T19:27:46.093" v="399"/>
          <ac:picMkLst>
            <pc:docMk/>
            <pc:sldMk cId="4248210423" sldId="322"/>
            <ac:picMk id="5" creationId="{4624CC3C-6339-42C5-95FA-5282485E0365}"/>
          </ac:picMkLst>
        </pc:picChg>
        <pc:picChg chg="add del mod">
          <ac:chgData name="Kaley Feenstra" userId="35d3f2a0-751a-4e4d-97e4-c6d0337f3b4b" providerId="ADAL" clId="{22D8325F-9D13-4E8F-98D3-074C145E61E1}" dt="2018-10-18T19:27:43.540" v="395"/>
          <ac:picMkLst>
            <pc:docMk/>
            <pc:sldMk cId="4248210423" sldId="322"/>
            <ac:picMk id="7" creationId="{E51B9DB3-B38E-4A8F-B7FA-D472C349B793}"/>
          </ac:picMkLst>
        </pc:picChg>
        <pc:picChg chg="add del mod">
          <ac:chgData name="Kaley Feenstra" userId="35d3f2a0-751a-4e4d-97e4-c6d0337f3b4b" providerId="ADAL" clId="{22D8325F-9D13-4E8F-98D3-074C145E61E1}" dt="2018-10-18T19:25:50.723" v="373" actId="478"/>
          <ac:picMkLst>
            <pc:docMk/>
            <pc:sldMk cId="4248210423" sldId="322"/>
            <ac:picMk id="9" creationId="{EEF42D0C-0407-40AF-8830-B791B48DB727}"/>
          </ac:picMkLst>
        </pc:picChg>
        <pc:picChg chg="add mod ord">
          <ac:chgData name="Kaley Feenstra" userId="35d3f2a0-751a-4e4d-97e4-c6d0337f3b4b" providerId="ADAL" clId="{22D8325F-9D13-4E8F-98D3-074C145E61E1}" dt="2018-10-22T15:57:46.896" v="1555" actId="26606"/>
          <ac:picMkLst>
            <pc:docMk/>
            <pc:sldMk cId="4248210423" sldId="322"/>
            <ac:picMk id="11" creationId="{36962127-E952-49BE-919B-F9727F3456EF}"/>
          </ac:picMkLst>
        </pc:picChg>
        <pc:picChg chg="add del mod">
          <ac:chgData name="Kaley Feenstra" userId="35d3f2a0-751a-4e4d-97e4-c6d0337f3b4b" providerId="ADAL" clId="{22D8325F-9D13-4E8F-98D3-074C145E61E1}" dt="2018-10-18T19:27:34.915" v="389"/>
          <ac:picMkLst>
            <pc:docMk/>
            <pc:sldMk cId="4248210423" sldId="322"/>
            <ac:picMk id="11" creationId="{5EBBFB4F-A075-405C-AB13-E577405F5537}"/>
          </ac:picMkLst>
        </pc:picChg>
        <pc:picChg chg="add mod">
          <ac:chgData name="Kaley Feenstra" userId="35d3f2a0-751a-4e4d-97e4-c6d0337f3b4b" providerId="ADAL" clId="{22D8325F-9D13-4E8F-98D3-074C145E61E1}" dt="2018-10-22T15:57:46.896" v="1555" actId="26606"/>
          <ac:picMkLst>
            <pc:docMk/>
            <pc:sldMk cId="4248210423" sldId="322"/>
            <ac:picMk id="13" creationId="{83D05DB0-6CDE-4A68-81BA-F68B04AF8B84}"/>
          </ac:picMkLst>
        </pc:picChg>
        <pc:picChg chg="add del mod">
          <ac:chgData name="Kaley Feenstra" userId="35d3f2a0-751a-4e4d-97e4-c6d0337f3b4b" providerId="ADAL" clId="{22D8325F-9D13-4E8F-98D3-074C145E61E1}" dt="2018-10-22T15:55:50.907" v="1536" actId="478"/>
          <ac:picMkLst>
            <pc:docMk/>
            <pc:sldMk cId="4248210423" sldId="322"/>
            <ac:picMk id="15" creationId="{6D546BF2-A721-466D-AA51-D7739D4832EC}"/>
          </ac:picMkLst>
        </pc:picChg>
        <pc:picChg chg="add mod">
          <ac:chgData name="Kaley Feenstra" userId="35d3f2a0-751a-4e4d-97e4-c6d0337f3b4b" providerId="ADAL" clId="{22D8325F-9D13-4E8F-98D3-074C145E61E1}" dt="2018-10-22T15:57:46.896" v="1555" actId="26606"/>
          <ac:picMkLst>
            <pc:docMk/>
            <pc:sldMk cId="4248210423" sldId="322"/>
            <ac:picMk id="17" creationId="{3C08A5C8-F5A2-4713-B8B5-4FFE6C0D9BA7}"/>
          </ac:picMkLst>
        </pc:picChg>
        <pc:picChg chg="add mod ord">
          <ac:chgData name="Kaley Feenstra" userId="35d3f2a0-751a-4e4d-97e4-c6d0337f3b4b" providerId="ADAL" clId="{22D8325F-9D13-4E8F-98D3-074C145E61E1}" dt="2018-10-22T15:57:46.896" v="1555" actId="26606"/>
          <ac:picMkLst>
            <pc:docMk/>
            <pc:sldMk cId="4248210423" sldId="322"/>
            <ac:picMk id="18" creationId="{5F120632-DC8C-4B2C-86D9-E672DF9F17CA}"/>
          </ac:picMkLst>
        </pc:picChg>
      </pc:sldChg>
      <pc:sldChg chg="addSp delSp modSp add mod setBg setClrOvrMap delDesignElem modNotesTx">
        <pc:chgData name="Kaley Feenstra" userId="35d3f2a0-751a-4e4d-97e4-c6d0337f3b4b" providerId="ADAL" clId="{22D8325F-9D13-4E8F-98D3-074C145E61E1}" dt="2018-11-20T19:21:31.136" v="9769" actId="20577"/>
        <pc:sldMkLst>
          <pc:docMk/>
          <pc:sldMk cId="1277432919" sldId="324"/>
        </pc:sldMkLst>
        <pc:spChg chg="mod">
          <ac:chgData name="Kaley Feenstra" userId="35d3f2a0-751a-4e4d-97e4-c6d0337f3b4b" providerId="ADAL" clId="{22D8325F-9D13-4E8F-98D3-074C145E61E1}" dt="2018-11-20T17:28:45.895" v="8081" actId="1076"/>
          <ac:spMkLst>
            <pc:docMk/>
            <pc:sldMk cId="1277432919" sldId="324"/>
            <ac:spMk id="2" creationId="{4D5A6B67-9FFE-4712-AA20-C78FFB00F568}"/>
          </ac:spMkLst>
        </pc:spChg>
        <pc:spChg chg="del">
          <ac:chgData name="Kaley Feenstra" userId="35d3f2a0-751a-4e4d-97e4-c6d0337f3b4b" providerId="ADAL" clId="{22D8325F-9D13-4E8F-98D3-074C145E61E1}" dt="2018-10-22T16:49:36.999" v="3885"/>
          <ac:spMkLst>
            <pc:docMk/>
            <pc:sldMk cId="1277432919" sldId="324"/>
            <ac:spMk id="3" creationId="{8E45FE90-8286-4EBA-9024-AD6BE0A1497E}"/>
          </ac:spMkLst>
        </pc:spChg>
        <pc:spChg chg="add del mod">
          <ac:chgData name="Kaley Feenstra" userId="35d3f2a0-751a-4e4d-97e4-c6d0337f3b4b" providerId="ADAL" clId="{22D8325F-9D13-4E8F-98D3-074C145E61E1}" dt="2018-11-20T17:26:49.298" v="8052" actId="26606"/>
          <ac:spMkLst>
            <pc:docMk/>
            <pc:sldMk cId="1277432919" sldId="324"/>
            <ac:spMk id="5" creationId="{A42F6C97-2805-4880-9174-8DC61C88DF95}"/>
          </ac:spMkLst>
        </pc:spChg>
        <pc:spChg chg="add del">
          <ac:chgData name="Kaley Feenstra" userId="35d3f2a0-751a-4e4d-97e4-c6d0337f3b4b" providerId="ADAL" clId="{22D8325F-9D13-4E8F-98D3-074C145E61E1}" dt="2018-11-20T17:27:31.379" v="8059" actId="26606"/>
          <ac:spMkLst>
            <pc:docMk/>
            <pc:sldMk cId="1277432919" sldId="324"/>
            <ac:spMk id="12" creationId="{5492F9E5-5B28-4104-9CDF-100EE9D852A0}"/>
          </ac:spMkLst>
        </pc:spChg>
        <pc:spChg chg="add del">
          <ac:chgData name="Kaley Feenstra" userId="35d3f2a0-751a-4e4d-97e4-c6d0337f3b4b" providerId="ADAL" clId="{22D8325F-9D13-4E8F-98D3-074C145E61E1}" dt="2018-11-20T17:27:31.379" v="8059" actId="26606"/>
          <ac:spMkLst>
            <pc:docMk/>
            <pc:sldMk cId="1277432919" sldId="324"/>
            <ac:spMk id="14" creationId="{F4A3EBA2-184A-4C53-80BF-FB3A6AC355BD}"/>
          </ac:spMkLst>
        </pc:spChg>
        <pc:spChg chg="add del">
          <ac:chgData name="Kaley Feenstra" userId="35d3f2a0-751a-4e4d-97e4-c6d0337f3b4b" providerId="ADAL" clId="{22D8325F-9D13-4E8F-98D3-074C145E61E1}" dt="2018-11-20T17:27:31.379" v="8059" actId="26606"/>
          <ac:spMkLst>
            <pc:docMk/>
            <pc:sldMk cId="1277432919" sldId="324"/>
            <ac:spMk id="16" creationId="{7438EFCD-B361-4EDD-A82E-EF6FE99C1B60}"/>
          </ac:spMkLst>
        </pc:spChg>
        <pc:spChg chg="add del">
          <ac:chgData name="Kaley Feenstra" userId="35d3f2a0-751a-4e4d-97e4-c6d0337f3b4b" providerId="ADAL" clId="{22D8325F-9D13-4E8F-98D3-074C145E61E1}" dt="2018-11-20T17:27:31.379" v="8059" actId="26606"/>
          <ac:spMkLst>
            <pc:docMk/>
            <pc:sldMk cId="1277432919" sldId="324"/>
            <ac:spMk id="18" creationId="{5D5DB082-BCCB-4994-AEE1-EF25FDAC82A8}"/>
          </ac:spMkLst>
        </pc:spChg>
        <pc:spChg chg="add del">
          <ac:chgData name="Kaley Feenstra" userId="35d3f2a0-751a-4e4d-97e4-c6d0337f3b4b" providerId="ADAL" clId="{22D8325F-9D13-4E8F-98D3-074C145E61E1}" dt="2018-11-20T17:27:36.756" v="8061" actId="26606"/>
          <ac:spMkLst>
            <pc:docMk/>
            <pc:sldMk cId="1277432919" sldId="324"/>
            <ac:spMk id="20" creationId="{5492F9E5-5B28-4104-9CDF-100EE9D852A0}"/>
          </ac:spMkLst>
        </pc:spChg>
        <pc:spChg chg="add del">
          <ac:chgData name="Kaley Feenstra" userId="35d3f2a0-751a-4e4d-97e4-c6d0337f3b4b" providerId="ADAL" clId="{22D8325F-9D13-4E8F-98D3-074C145E61E1}" dt="2018-11-20T17:27:36.756" v="8061" actId="26606"/>
          <ac:spMkLst>
            <pc:docMk/>
            <pc:sldMk cId="1277432919" sldId="324"/>
            <ac:spMk id="21" creationId="{F4A3EBA2-184A-4C53-80BF-FB3A6AC355BD}"/>
          </ac:spMkLst>
        </pc:spChg>
        <pc:spChg chg="add del">
          <ac:chgData name="Kaley Feenstra" userId="35d3f2a0-751a-4e4d-97e4-c6d0337f3b4b" providerId="ADAL" clId="{22D8325F-9D13-4E8F-98D3-074C145E61E1}" dt="2018-11-20T17:27:36.756" v="8061" actId="26606"/>
          <ac:spMkLst>
            <pc:docMk/>
            <pc:sldMk cId="1277432919" sldId="324"/>
            <ac:spMk id="22" creationId="{7438EFCD-B361-4EDD-A82E-EF6FE99C1B60}"/>
          </ac:spMkLst>
        </pc:spChg>
        <pc:spChg chg="add del">
          <ac:chgData name="Kaley Feenstra" userId="35d3f2a0-751a-4e4d-97e4-c6d0337f3b4b" providerId="ADAL" clId="{22D8325F-9D13-4E8F-98D3-074C145E61E1}" dt="2018-11-20T17:27:36.756" v="8061" actId="26606"/>
          <ac:spMkLst>
            <pc:docMk/>
            <pc:sldMk cId="1277432919" sldId="324"/>
            <ac:spMk id="23" creationId="{5D5DB082-BCCB-4994-AEE1-EF25FDAC82A8}"/>
          </ac:spMkLst>
        </pc:spChg>
        <pc:spChg chg="add del">
          <ac:chgData name="Kaley Feenstra" userId="35d3f2a0-751a-4e4d-97e4-c6d0337f3b4b" providerId="ADAL" clId="{22D8325F-9D13-4E8F-98D3-074C145E61E1}" dt="2018-11-20T17:28:17.703" v="8072" actId="26606"/>
          <ac:spMkLst>
            <pc:docMk/>
            <pc:sldMk cId="1277432919" sldId="324"/>
            <ac:spMk id="25" creationId="{A652E5D6-E378-4614-BCBD-8663DD15B353}"/>
          </ac:spMkLst>
        </pc:spChg>
        <pc:spChg chg="add del">
          <ac:chgData name="Kaley Feenstra" userId="35d3f2a0-751a-4e4d-97e4-c6d0337f3b4b" providerId="ADAL" clId="{22D8325F-9D13-4E8F-98D3-074C145E61E1}" dt="2018-11-20T17:28:17.703" v="8072" actId="26606"/>
          <ac:spMkLst>
            <pc:docMk/>
            <pc:sldMk cId="1277432919" sldId="324"/>
            <ac:spMk id="26" creationId="{3A287AC3-AACF-4ADB-9F73-125E714D93CD}"/>
          </ac:spMkLst>
        </pc:spChg>
        <pc:spChg chg="add del">
          <ac:chgData name="Kaley Feenstra" userId="35d3f2a0-751a-4e4d-97e4-c6d0337f3b4b" providerId="ADAL" clId="{22D8325F-9D13-4E8F-98D3-074C145E61E1}" dt="2018-11-20T17:28:17.640" v="8071" actId="26606"/>
          <ac:spMkLst>
            <pc:docMk/>
            <pc:sldMk cId="1277432919" sldId="324"/>
            <ac:spMk id="31" creationId="{5492F9E5-5B28-4104-9CDF-100EE9D852A0}"/>
          </ac:spMkLst>
        </pc:spChg>
        <pc:spChg chg="add del">
          <ac:chgData name="Kaley Feenstra" userId="35d3f2a0-751a-4e4d-97e4-c6d0337f3b4b" providerId="ADAL" clId="{22D8325F-9D13-4E8F-98D3-074C145E61E1}" dt="2018-11-20T17:28:17.640" v="8071" actId="26606"/>
          <ac:spMkLst>
            <pc:docMk/>
            <pc:sldMk cId="1277432919" sldId="324"/>
            <ac:spMk id="33" creationId="{F4A3EBA2-184A-4C53-80BF-FB3A6AC355BD}"/>
          </ac:spMkLst>
        </pc:spChg>
        <pc:spChg chg="add del">
          <ac:chgData name="Kaley Feenstra" userId="35d3f2a0-751a-4e4d-97e4-c6d0337f3b4b" providerId="ADAL" clId="{22D8325F-9D13-4E8F-98D3-074C145E61E1}" dt="2018-11-20T17:28:17.640" v="8071" actId="26606"/>
          <ac:spMkLst>
            <pc:docMk/>
            <pc:sldMk cId="1277432919" sldId="324"/>
            <ac:spMk id="35" creationId="{7438EFCD-B361-4EDD-A82E-EF6FE99C1B60}"/>
          </ac:spMkLst>
        </pc:spChg>
        <pc:spChg chg="add del">
          <ac:chgData name="Kaley Feenstra" userId="35d3f2a0-751a-4e4d-97e4-c6d0337f3b4b" providerId="ADAL" clId="{22D8325F-9D13-4E8F-98D3-074C145E61E1}" dt="2018-11-20T17:28:17.640" v="8071" actId="26606"/>
          <ac:spMkLst>
            <pc:docMk/>
            <pc:sldMk cId="1277432919" sldId="324"/>
            <ac:spMk id="37" creationId="{5D5DB082-BCCB-4994-AEE1-EF25FDAC82A8}"/>
          </ac:spMkLst>
        </pc:spChg>
        <pc:spChg chg="add del">
          <ac:chgData name="Kaley Feenstra" userId="35d3f2a0-751a-4e4d-97e4-c6d0337f3b4b" providerId="ADAL" clId="{22D8325F-9D13-4E8F-98D3-074C145E61E1}" dt="2018-11-20T18:04:05.872" v="9469"/>
          <ac:spMkLst>
            <pc:docMk/>
            <pc:sldMk cId="1277432919" sldId="324"/>
            <ac:spMk id="39" creationId="{5492F9E5-5B28-4104-9CDF-100EE9D852A0}"/>
          </ac:spMkLst>
        </pc:spChg>
        <pc:spChg chg="add del">
          <ac:chgData name="Kaley Feenstra" userId="35d3f2a0-751a-4e4d-97e4-c6d0337f3b4b" providerId="ADAL" clId="{22D8325F-9D13-4E8F-98D3-074C145E61E1}" dt="2018-11-20T18:04:05.872" v="9469"/>
          <ac:spMkLst>
            <pc:docMk/>
            <pc:sldMk cId="1277432919" sldId="324"/>
            <ac:spMk id="40" creationId="{F4A3EBA2-184A-4C53-80BF-FB3A6AC355BD}"/>
          </ac:spMkLst>
        </pc:spChg>
        <pc:spChg chg="add del">
          <ac:chgData name="Kaley Feenstra" userId="35d3f2a0-751a-4e4d-97e4-c6d0337f3b4b" providerId="ADAL" clId="{22D8325F-9D13-4E8F-98D3-074C145E61E1}" dt="2018-11-20T18:04:05.872" v="9469"/>
          <ac:spMkLst>
            <pc:docMk/>
            <pc:sldMk cId="1277432919" sldId="324"/>
            <ac:spMk id="41" creationId="{7438EFCD-B361-4EDD-A82E-EF6FE99C1B60}"/>
          </ac:spMkLst>
        </pc:spChg>
        <pc:spChg chg="add del">
          <ac:chgData name="Kaley Feenstra" userId="35d3f2a0-751a-4e4d-97e4-c6d0337f3b4b" providerId="ADAL" clId="{22D8325F-9D13-4E8F-98D3-074C145E61E1}" dt="2018-11-20T18:04:05.872" v="9469"/>
          <ac:spMkLst>
            <pc:docMk/>
            <pc:sldMk cId="1277432919" sldId="324"/>
            <ac:spMk id="42" creationId="{5D5DB082-BCCB-4994-AEE1-EF25FDAC82A8}"/>
          </ac:spMkLst>
        </pc:spChg>
        <pc:graphicFrameChg chg="add mod modGraphic">
          <ac:chgData name="Kaley Feenstra" userId="35d3f2a0-751a-4e4d-97e4-c6d0337f3b4b" providerId="ADAL" clId="{22D8325F-9D13-4E8F-98D3-074C145E61E1}" dt="2018-11-20T19:21:31.136" v="9769" actId="20577"/>
          <ac:graphicFrameMkLst>
            <pc:docMk/>
            <pc:sldMk cId="1277432919" sldId="324"/>
            <ac:graphicFrameMk id="7" creationId="{1029462A-36F8-49A9-BBC8-60045B2A94CB}"/>
          </ac:graphicFrameMkLst>
        </pc:graphicFrameChg>
        <pc:picChg chg="add del mod">
          <ac:chgData name="Kaley Feenstra" userId="35d3f2a0-751a-4e4d-97e4-c6d0337f3b4b" providerId="ADAL" clId="{22D8325F-9D13-4E8F-98D3-074C145E61E1}" dt="2018-11-20T17:26:43.999" v="8051"/>
          <ac:picMkLst>
            <pc:docMk/>
            <pc:sldMk cId="1277432919" sldId="324"/>
            <ac:picMk id="4" creationId="{ADF97FB5-DF49-47E8-A2CC-EA985F70A596}"/>
          </ac:picMkLst>
        </pc:picChg>
        <pc:picChg chg="add del mod">
          <ac:chgData name="Kaley Feenstra" userId="35d3f2a0-751a-4e4d-97e4-c6d0337f3b4b" providerId="ADAL" clId="{22D8325F-9D13-4E8F-98D3-074C145E61E1}" dt="2018-11-20T17:27:20.188" v="8057"/>
          <ac:picMkLst>
            <pc:docMk/>
            <pc:sldMk cId="1277432919" sldId="324"/>
            <ac:picMk id="6" creationId="{CE8334AF-52F4-461D-9B13-AC8028C97075}"/>
          </ac:picMkLst>
        </pc:picChg>
        <pc:picChg chg="add del mod">
          <ac:chgData name="Kaley Feenstra" userId="35d3f2a0-751a-4e4d-97e4-c6d0337f3b4b" providerId="ADAL" clId="{22D8325F-9D13-4E8F-98D3-074C145E61E1}" dt="2018-11-20T17:28:12.320" v="8069" actId="478"/>
          <ac:picMkLst>
            <pc:docMk/>
            <pc:sldMk cId="1277432919" sldId="324"/>
            <ac:picMk id="17" creationId="{4975C027-253F-4D3D-B5C3-7D6A9DFB3424}"/>
          </ac:picMkLst>
        </pc:picChg>
        <pc:picChg chg="add mod">
          <ac:chgData name="Kaley Feenstra" userId="35d3f2a0-751a-4e4d-97e4-c6d0337f3b4b" providerId="ADAL" clId="{22D8325F-9D13-4E8F-98D3-074C145E61E1}" dt="2018-11-20T17:28:25.319" v="8076" actId="1076"/>
          <ac:picMkLst>
            <pc:docMk/>
            <pc:sldMk cId="1277432919" sldId="324"/>
            <ac:picMk id="27" creationId="{65BCD412-173B-482C-8945-9468EB339D67}"/>
          </ac:picMkLst>
        </pc:picChg>
      </pc:sldChg>
      <pc:sldChg chg="addSp delSp modSp add mod ord setBg delDesignElem">
        <pc:chgData name="Kaley Feenstra" userId="35d3f2a0-751a-4e4d-97e4-c6d0337f3b4b" providerId="ADAL" clId="{22D8325F-9D13-4E8F-98D3-074C145E61E1}" dt="2018-11-27T22:09:27.307" v="11992" actId="1076"/>
        <pc:sldMkLst>
          <pc:docMk/>
          <pc:sldMk cId="3943756789" sldId="330"/>
        </pc:sldMkLst>
        <pc:spChg chg="del mod">
          <ac:chgData name="Kaley Feenstra" userId="35d3f2a0-751a-4e4d-97e4-c6d0337f3b4b" providerId="ADAL" clId="{22D8325F-9D13-4E8F-98D3-074C145E61E1}" dt="2018-10-22T14:29:05.199" v="800" actId="478"/>
          <ac:spMkLst>
            <pc:docMk/>
            <pc:sldMk cId="3943756789" sldId="330"/>
            <ac:spMk id="2" creationId="{E3A7B3E0-52DD-438F-8C66-60C1B34BCF6A}"/>
          </ac:spMkLst>
        </pc:spChg>
        <pc:spChg chg="mod ord">
          <ac:chgData name="Kaley Feenstra" userId="35d3f2a0-751a-4e4d-97e4-c6d0337f3b4b" providerId="ADAL" clId="{22D8325F-9D13-4E8F-98D3-074C145E61E1}" dt="2018-11-27T22:09:27.307" v="11992" actId="1076"/>
          <ac:spMkLst>
            <pc:docMk/>
            <pc:sldMk cId="3943756789" sldId="330"/>
            <ac:spMk id="3" creationId="{AAF6E74C-7231-4FF3-953E-7F264ECA7D8B}"/>
          </ac:spMkLst>
        </pc:spChg>
        <pc:spChg chg="add del">
          <ac:chgData name="Kaley Feenstra" userId="35d3f2a0-751a-4e4d-97e4-c6d0337f3b4b" providerId="ADAL" clId="{22D8325F-9D13-4E8F-98D3-074C145E61E1}" dt="2018-10-22T14:27:53.031" v="728" actId="26606"/>
          <ac:spMkLst>
            <pc:docMk/>
            <pc:sldMk cId="3943756789" sldId="330"/>
            <ac:spMk id="8" creationId="{29DC5A77-10C9-4ECF-B7EB-8D917F36A9EE}"/>
          </ac:spMkLst>
        </pc:spChg>
        <pc:spChg chg="add del">
          <ac:chgData name="Kaley Feenstra" userId="35d3f2a0-751a-4e4d-97e4-c6d0337f3b4b" providerId="ADAL" clId="{22D8325F-9D13-4E8F-98D3-074C145E61E1}" dt="2018-10-22T14:27:53.031" v="728" actId="26606"/>
          <ac:spMkLst>
            <pc:docMk/>
            <pc:sldMk cId="3943756789" sldId="330"/>
            <ac:spMk id="10" creationId="{2FFE28B5-FB16-49A9-B851-3C35FAC0CACB}"/>
          </ac:spMkLst>
        </pc:spChg>
        <pc:spChg chg="add del">
          <ac:chgData name="Kaley Feenstra" userId="35d3f2a0-751a-4e4d-97e4-c6d0337f3b4b" providerId="ADAL" clId="{22D8325F-9D13-4E8F-98D3-074C145E61E1}" dt="2018-10-22T14:27:53.031" v="728" actId="26606"/>
          <ac:spMkLst>
            <pc:docMk/>
            <pc:sldMk cId="3943756789" sldId="330"/>
            <ac:spMk id="12" creationId="{01014442-855A-4E0F-8D09-C314661A48B9}"/>
          </ac:spMkLst>
        </pc:spChg>
        <pc:spChg chg="add del">
          <ac:chgData name="Kaley Feenstra" userId="35d3f2a0-751a-4e4d-97e4-c6d0337f3b4b" providerId="ADAL" clId="{22D8325F-9D13-4E8F-98D3-074C145E61E1}" dt="2018-10-22T14:27:53.031" v="728" actId="26606"/>
          <ac:spMkLst>
            <pc:docMk/>
            <pc:sldMk cId="3943756789" sldId="330"/>
            <ac:spMk id="14" creationId="{9B1ABF09-86CF-414E-88A5-2B84CC7232A9}"/>
          </ac:spMkLst>
        </pc:spChg>
        <pc:spChg chg="add del">
          <ac:chgData name="Kaley Feenstra" userId="35d3f2a0-751a-4e4d-97e4-c6d0337f3b4b" providerId="ADAL" clId="{22D8325F-9D13-4E8F-98D3-074C145E61E1}" dt="2018-10-22T14:27:53.031" v="728" actId="26606"/>
          <ac:spMkLst>
            <pc:docMk/>
            <pc:sldMk cId="3943756789" sldId="330"/>
            <ac:spMk id="16" creationId="{3FE91770-CDBB-4D24-94E5-AD484F36CE87}"/>
          </ac:spMkLst>
        </pc:spChg>
        <pc:spChg chg="add del">
          <ac:chgData name="Kaley Feenstra" userId="35d3f2a0-751a-4e4d-97e4-c6d0337f3b4b" providerId="ADAL" clId="{22D8325F-9D13-4E8F-98D3-074C145E61E1}" dt="2018-10-30T21:11:35.959" v="5915" actId="26606"/>
          <ac:spMkLst>
            <pc:docMk/>
            <pc:sldMk cId="3943756789" sldId="330"/>
            <ac:spMk id="18" creationId="{7EDBA180-F7F5-43E0-B455-5FC16E257372}"/>
          </ac:spMkLst>
        </pc:spChg>
        <pc:spChg chg="add del">
          <ac:chgData name="Kaley Feenstra" userId="35d3f2a0-751a-4e4d-97e4-c6d0337f3b4b" providerId="ADAL" clId="{22D8325F-9D13-4E8F-98D3-074C145E61E1}" dt="2018-10-30T21:11:35.959" v="5915" actId="26606"/>
          <ac:spMkLst>
            <pc:docMk/>
            <pc:sldMk cId="3943756789" sldId="330"/>
            <ac:spMk id="19" creationId="{FCA42AC7-0102-4C6B-A360-D98DDCD5D0D1}"/>
          </ac:spMkLst>
        </pc:spChg>
        <pc:spChg chg="add del">
          <ac:chgData name="Kaley Feenstra" userId="35d3f2a0-751a-4e4d-97e4-c6d0337f3b4b" providerId="ADAL" clId="{22D8325F-9D13-4E8F-98D3-074C145E61E1}" dt="2018-10-30T21:11:35.959" v="5915" actId="26606"/>
          <ac:spMkLst>
            <pc:docMk/>
            <pc:sldMk cId="3943756789" sldId="330"/>
            <ac:spMk id="20" creationId="{D1EAD543-1503-4630-AAE6-E315D68A50AF}"/>
          </ac:spMkLst>
        </pc:spChg>
        <pc:spChg chg="add del">
          <ac:chgData name="Kaley Feenstra" userId="35d3f2a0-751a-4e4d-97e4-c6d0337f3b4b" providerId="ADAL" clId="{22D8325F-9D13-4E8F-98D3-074C145E61E1}" dt="2018-11-20T18:04:05.872" v="9469"/>
          <ac:spMkLst>
            <pc:docMk/>
            <pc:sldMk cId="3943756789" sldId="330"/>
            <ac:spMk id="25" creationId="{A1DFCBE5-52C1-48A9-89CF-E7D68CCA1620}"/>
          </ac:spMkLst>
        </pc:spChg>
        <pc:spChg chg="add del">
          <ac:chgData name="Kaley Feenstra" userId="35d3f2a0-751a-4e4d-97e4-c6d0337f3b4b" providerId="ADAL" clId="{22D8325F-9D13-4E8F-98D3-074C145E61E1}" dt="2018-11-20T18:04:05.872" v="9469"/>
          <ac:spMkLst>
            <pc:docMk/>
            <pc:sldMk cId="3943756789" sldId="330"/>
            <ac:spMk id="27" creationId="{EB17C8F6-D357-4254-BBAC-96B01EEBE162}"/>
          </ac:spMkLst>
        </pc:spChg>
        <pc:picChg chg="add mod">
          <ac:chgData name="Kaley Feenstra" userId="35d3f2a0-751a-4e4d-97e4-c6d0337f3b4b" providerId="ADAL" clId="{22D8325F-9D13-4E8F-98D3-074C145E61E1}" dt="2018-11-20T21:21:27.219" v="10470" actId="1076"/>
          <ac:picMkLst>
            <pc:docMk/>
            <pc:sldMk cId="3943756789" sldId="330"/>
            <ac:picMk id="4" creationId="{1E1041A2-2A33-4C9E-BC9D-479B3E2FA88E}"/>
          </ac:picMkLst>
        </pc:picChg>
        <pc:picChg chg="add mod ord">
          <ac:chgData name="Kaley Feenstra" userId="35d3f2a0-751a-4e4d-97e4-c6d0337f3b4b" providerId="ADAL" clId="{22D8325F-9D13-4E8F-98D3-074C145E61E1}" dt="2018-11-20T21:21:24.715" v="10469" actId="1076"/>
          <ac:picMkLst>
            <pc:docMk/>
            <pc:sldMk cId="3943756789" sldId="330"/>
            <ac:picMk id="13" creationId="{306E9225-E1CB-4BEA-A63B-ECA8EEF44532}"/>
          </ac:picMkLst>
        </pc:picChg>
      </pc:sldChg>
      <pc:sldChg chg="addSp delSp modSp add mod setBg delDesignElem modNotesTx">
        <pc:chgData name="Kaley Feenstra" userId="35d3f2a0-751a-4e4d-97e4-c6d0337f3b4b" providerId="ADAL" clId="{22D8325F-9D13-4E8F-98D3-074C145E61E1}" dt="2018-11-20T21:28:20.230" v="11216" actId="313"/>
        <pc:sldMkLst>
          <pc:docMk/>
          <pc:sldMk cId="1625992536" sldId="331"/>
        </pc:sldMkLst>
        <pc:spChg chg="mod">
          <ac:chgData name="Kaley Feenstra" userId="35d3f2a0-751a-4e4d-97e4-c6d0337f3b4b" providerId="ADAL" clId="{22D8325F-9D13-4E8F-98D3-074C145E61E1}" dt="2018-11-20T21:24:18.150" v="10809" actId="14100"/>
          <ac:spMkLst>
            <pc:docMk/>
            <pc:sldMk cId="1625992536" sldId="331"/>
            <ac:spMk id="2" creationId="{DE0599FD-72C0-4943-BAC4-299279EFAA08}"/>
          </ac:spMkLst>
        </pc:spChg>
        <pc:spChg chg="del mod">
          <ac:chgData name="Kaley Feenstra" userId="35d3f2a0-751a-4e4d-97e4-c6d0337f3b4b" providerId="ADAL" clId="{22D8325F-9D13-4E8F-98D3-074C145E61E1}" dt="2018-10-22T15:45:11.184" v="1053"/>
          <ac:spMkLst>
            <pc:docMk/>
            <pc:sldMk cId="1625992536" sldId="331"/>
            <ac:spMk id="3" creationId="{4297CD90-CED2-4E1E-8C64-A51090E73101}"/>
          </ac:spMkLst>
        </pc:spChg>
        <pc:spChg chg="add del">
          <ac:chgData name="Kaley Feenstra" userId="35d3f2a0-751a-4e4d-97e4-c6d0337f3b4b" providerId="ADAL" clId="{22D8325F-9D13-4E8F-98D3-074C145E61E1}" dt="2018-10-22T15:45:16.485" v="1054" actId="26606"/>
          <ac:spMkLst>
            <pc:docMk/>
            <pc:sldMk cId="1625992536" sldId="331"/>
            <ac:spMk id="8" creationId="{4DA2902A-FA5D-45A8-81EE-4342D330FA0A}"/>
          </ac:spMkLst>
        </pc:spChg>
        <pc:spChg chg="add del">
          <ac:chgData name="Kaley Feenstra" userId="35d3f2a0-751a-4e4d-97e4-c6d0337f3b4b" providerId="ADAL" clId="{22D8325F-9D13-4E8F-98D3-074C145E61E1}" dt="2018-10-22T15:45:16.485" v="1054" actId="26606"/>
          <ac:spMkLst>
            <pc:docMk/>
            <pc:sldMk cId="1625992536" sldId="331"/>
            <ac:spMk id="10" creationId="{D319273A-84F0-4EF0-9ABB-6725351DB0C5}"/>
          </ac:spMkLst>
        </pc:spChg>
        <pc:spChg chg="add del">
          <ac:chgData name="Kaley Feenstra" userId="35d3f2a0-751a-4e4d-97e4-c6d0337f3b4b" providerId="ADAL" clId="{22D8325F-9D13-4E8F-98D3-074C145E61E1}" dt="2018-10-22T15:45:16.485" v="1054" actId="26606"/>
          <ac:spMkLst>
            <pc:docMk/>
            <pc:sldMk cId="1625992536" sldId="331"/>
            <ac:spMk id="12" creationId="{E22B538A-2A50-48E0-89A4-F2D2EEB125CF}"/>
          </ac:spMkLst>
        </pc:spChg>
        <pc:spChg chg="add del">
          <ac:chgData name="Kaley Feenstra" userId="35d3f2a0-751a-4e4d-97e4-c6d0337f3b4b" providerId="ADAL" clId="{22D8325F-9D13-4E8F-98D3-074C145E61E1}" dt="2018-11-20T18:04:05.872" v="9469"/>
          <ac:spMkLst>
            <pc:docMk/>
            <pc:sldMk cId="1625992536" sldId="331"/>
            <ac:spMk id="17" creationId="{DB8424AB-D56B-4256-866A-5B54DE93C20F}"/>
          </ac:spMkLst>
        </pc:spChg>
        <pc:spChg chg="add del">
          <ac:chgData name="Kaley Feenstra" userId="35d3f2a0-751a-4e4d-97e4-c6d0337f3b4b" providerId="ADAL" clId="{22D8325F-9D13-4E8F-98D3-074C145E61E1}" dt="2018-11-20T18:04:05.872" v="9469"/>
          <ac:spMkLst>
            <pc:docMk/>
            <pc:sldMk cId="1625992536" sldId="331"/>
            <ac:spMk id="19" creationId="{FC999C28-AD33-4EB7-A5F1-C06D10A5FDF7}"/>
          </ac:spMkLst>
        </pc:spChg>
        <pc:spChg chg="add del">
          <ac:chgData name="Kaley Feenstra" userId="35d3f2a0-751a-4e4d-97e4-c6d0337f3b4b" providerId="ADAL" clId="{22D8325F-9D13-4E8F-98D3-074C145E61E1}" dt="2018-11-20T18:04:05.872" v="9469"/>
          <ac:spMkLst>
            <pc:docMk/>
            <pc:sldMk cId="1625992536" sldId="331"/>
            <ac:spMk id="21" creationId="{0864E5C9-52C9-4572-AC75-548B9B9C2648}"/>
          </ac:spMkLst>
        </pc:spChg>
        <pc:spChg chg="add del">
          <ac:chgData name="Kaley Feenstra" userId="35d3f2a0-751a-4e4d-97e4-c6d0337f3b4b" providerId="ADAL" clId="{22D8325F-9D13-4E8F-98D3-074C145E61E1}" dt="2018-11-20T18:04:05.872" v="9469"/>
          <ac:spMkLst>
            <pc:docMk/>
            <pc:sldMk cId="1625992536" sldId="331"/>
            <ac:spMk id="23" creationId="{45CC6500-4DBD-4C34-BC14-2387FB483BEB}"/>
          </ac:spMkLst>
        </pc:spChg>
        <pc:spChg chg="add del">
          <ac:chgData name="Kaley Feenstra" userId="35d3f2a0-751a-4e4d-97e4-c6d0337f3b4b" providerId="ADAL" clId="{22D8325F-9D13-4E8F-98D3-074C145E61E1}" dt="2018-11-20T18:04:05.872" v="9469"/>
          <ac:spMkLst>
            <pc:docMk/>
            <pc:sldMk cId="1625992536" sldId="331"/>
            <ac:spMk id="25" creationId="{4E34A3B6-BAD2-4156-BDC6-4736248BFDE0}"/>
          </ac:spMkLst>
        </pc:spChg>
        <pc:picChg chg="add mod">
          <ac:chgData name="Kaley Feenstra" userId="35d3f2a0-751a-4e4d-97e4-c6d0337f3b4b" providerId="ADAL" clId="{22D8325F-9D13-4E8F-98D3-074C145E61E1}" dt="2018-10-22T15:45:16.485" v="1054" actId="26606"/>
          <ac:picMkLst>
            <pc:docMk/>
            <pc:sldMk cId="1625992536" sldId="331"/>
            <ac:picMk id="7" creationId="{5E09C778-49AB-43EB-9A0D-ABD02B163739}"/>
          </ac:picMkLst>
        </pc:picChg>
      </pc:sldChg>
      <pc:sldChg chg="addSp delSp modSp add mod setBg delDesignElem modNotesTx">
        <pc:chgData name="Kaley Feenstra" userId="35d3f2a0-751a-4e4d-97e4-c6d0337f3b4b" providerId="ADAL" clId="{22D8325F-9D13-4E8F-98D3-074C145E61E1}" dt="2018-11-20T21:32:24.058" v="11222" actId="20577"/>
        <pc:sldMkLst>
          <pc:docMk/>
          <pc:sldMk cId="3950289676" sldId="333"/>
        </pc:sldMkLst>
        <pc:spChg chg="mod">
          <ac:chgData name="Kaley Feenstra" userId="35d3f2a0-751a-4e4d-97e4-c6d0337f3b4b" providerId="ADAL" clId="{22D8325F-9D13-4E8F-98D3-074C145E61E1}" dt="2018-11-01T14:19:33.370" v="5919"/>
          <ac:spMkLst>
            <pc:docMk/>
            <pc:sldMk cId="3950289676" sldId="333"/>
            <ac:spMk id="2" creationId="{81B52A83-A543-4809-8011-06E37B4EE2E3}"/>
          </ac:spMkLst>
        </pc:spChg>
        <pc:spChg chg="del mod">
          <ac:chgData name="Kaley Feenstra" userId="35d3f2a0-751a-4e4d-97e4-c6d0337f3b4b" providerId="ADAL" clId="{22D8325F-9D13-4E8F-98D3-074C145E61E1}" dt="2018-10-22T15:52:16.914" v="1281" actId="26606"/>
          <ac:spMkLst>
            <pc:docMk/>
            <pc:sldMk cId="3950289676" sldId="333"/>
            <ac:spMk id="3" creationId="{1A7E1503-66D7-445D-B2DE-E725C089052B}"/>
          </ac:spMkLst>
        </pc:spChg>
        <pc:spChg chg="add del">
          <ac:chgData name="Kaley Feenstra" userId="35d3f2a0-751a-4e4d-97e4-c6d0337f3b4b" providerId="ADAL" clId="{22D8325F-9D13-4E8F-98D3-074C145E61E1}" dt="2018-10-22T15:52:16.914" v="1281" actId="26606"/>
          <ac:spMkLst>
            <pc:docMk/>
            <pc:sldMk cId="3950289676" sldId="333"/>
            <ac:spMk id="8" creationId="{1F357A41-BBA7-4673-A16D-5807F0C0E5D6}"/>
          </ac:spMkLst>
        </pc:spChg>
        <pc:spChg chg="add del">
          <ac:chgData name="Kaley Feenstra" userId="35d3f2a0-751a-4e4d-97e4-c6d0337f3b4b" providerId="ADAL" clId="{22D8325F-9D13-4E8F-98D3-074C145E61E1}" dt="2018-10-22T15:52:16.914" v="1281" actId="26606"/>
          <ac:spMkLst>
            <pc:docMk/>
            <pc:sldMk cId="3950289676" sldId="333"/>
            <ac:spMk id="10" creationId="{FFEFB607-1185-4C57-A8CC-7767B2FFCA57}"/>
          </ac:spMkLst>
        </pc:spChg>
        <pc:spChg chg="add del">
          <ac:chgData name="Kaley Feenstra" userId="35d3f2a0-751a-4e4d-97e4-c6d0337f3b4b" providerId="ADAL" clId="{22D8325F-9D13-4E8F-98D3-074C145E61E1}" dt="2018-11-20T18:04:05.872" v="9469"/>
          <ac:spMkLst>
            <pc:docMk/>
            <pc:sldMk cId="3950289676" sldId="333"/>
            <ac:spMk id="15" creationId="{C162DF2A-64D1-4AA9-BA42-8A4063EADE09}"/>
          </ac:spMkLst>
        </pc:spChg>
        <pc:spChg chg="add del">
          <ac:chgData name="Kaley Feenstra" userId="35d3f2a0-751a-4e4d-97e4-c6d0337f3b4b" providerId="ADAL" clId="{22D8325F-9D13-4E8F-98D3-074C145E61E1}" dt="2018-11-20T18:04:05.872" v="9469"/>
          <ac:spMkLst>
            <pc:docMk/>
            <pc:sldMk cId="3950289676" sldId="333"/>
            <ac:spMk id="17" creationId="{5D7C1373-63AF-4A75-909E-990E05356670}"/>
          </ac:spMkLst>
        </pc:spChg>
        <pc:spChg chg="add del">
          <ac:chgData name="Kaley Feenstra" userId="35d3f2a0-751a-4e4d-97e4-c6d0337f3b4b" providerId="ADAL" clId="{22D8325F-9D13-4E8F-98D3-074C145E61E1}" dt="2018-11-20T18:04:05.872" v="9469"/>
          <ac:spMkLst>
            <pc:docMk/>
            <pc:sldMk cId="3950289676" sldId="333"/>
            <ac:spMk id="19" creationId="{90EB472E-7CA6-4C2D-81E9-CD39A44F0B83}"/>
          </ac:spMkLst>
        </pc:spChg>
        <pc:spChg chg="add del">
          <ac:chgData name="Kaley Feenstra" userId="35d3f2a0-751a-4e4d-97e4-c6d0337f3b4b" providerId="ADAL" clId="{22D8325F-9D13-4E8F-98D3-074C145E61E1}" dt="2018-11-20T18:04:05.872" v="9469"/>
          <ac:spMkLst>
            <pc:docMk/>
            <pc:sldMk cId="3950289676" sldId="333"/>
            <ac:spMk id="21" creationId="{4689BC21-5566-4B70-91EA-44B4299CB337}"/>
          </ac:spMkLst>
        </pc:spChg>
        <pc:spChg chg="add del">
          <ac:chgData name="Kaley Feenstra" userId="35d3f2a0-751a-4e4d-97e4-c6d0337f3b4b" providerId="ADAL" clId="{22D8325F-9D13-4E8F-98D3-074C145E61E1}" dt="2018-11-20T18:04:05.872" v="9469"/>
          <ac:spMkLst>
            <pc:docMk/>
            <pc:sldMk cId="3950289676" sldId="333"/>
            <ac:spMk id="23" creationId="{7F1FCE6A-97BC-41EB-809A-50936E0F940B}"/>
          </ac:spMkLst>
        </pc:spChg>
        <pc:spChg chg="add del">
          <ac:chgData name="Kaley Feenstra" userId="35d3f2a0-751a-4e4d-97e4-c6d0337f3b4b" providerId="ADAL" clId="{22D8325F-9D13-4E8F-98D3-074C145E61E1}" dt="2018-11-20T18:04:05.872" v="9469"/>
          <ac:spMkLst>
            <pc:docMk/>
            <pc:sldMk cId="3950289676" sldId="333"/>
            <ac:spMk id="25" creationId="{AE0A0486-F672-4FEF-A0A9-E6C3B7E3A545}"/>
          </ac:spMkLst>
        </pc:spChg>
        <pc:picChg chg="add mod">
          <ac:chgData name="Kaley Feenstra" userId="35d3f2a0-751a-4e4d-97e4-c6d0337f3b4b" providerId="ADAL" clId="{22D8325F-9D13-4E8F-98D3-074C145E61E1}" dt="2018-10-22T15:52:30.707" v="1285" actId="1076"/>
          <ac:picMkLst>
            <pc:docMk/>
            <pc:sldMk cId="3950289676" sldId="333"/>
            <ac:picMk id="12" creationId="{AFB2FF05-4792-45F7-BA9A-275513365EBD}"/>
          </ac:picMkLst>
        </pc:picChg>
      </pc:sldChg>
      <pc:sldChg chg="addSp delSp modSp add mod setBg delDesignElem">
        <pc:chgData name="Kaley Feenstra" userId="35d3f2a0-751a-4e4d-97e4-c6d0337f3b4b" providerId="ADAL" clId="{22D8325F-9D13-4E8F-98D3-074C145E61E1}" dt="2018-11-20T21:32:42.977" v="11229" actId="1076"/>
        <pc:sldMkLst>
          <pc:docMk/>
          <pc:sldMk cId="3757705544" sldId="334"/>
        </pc:sldMkLst>
        <pc:spChg chg="mod">
          <ac:chgData name="Kaley Feenstra" userId="35d3f2a0-751a-4e4d-97e4-c6d0337f3b4b" providerId="ADAL" clId="{22D8325F-9D13-4E8F-98D3-074C145E61E1}" dt="2018-11-20T21:32:40.809" v="11228" actId="1076"/>
          <ac:spMkLst>
            <pc:docMk/>
            <pc:sldMk cId="3757705544" sldId="334"/>
            <ac:spMk id="2" creationId="{EF914E41-C566-48A8-84BB-AB5BDFC4BFA9}"/>
          </ac:spMkLst>
        </pc:spChg>
        <pc:spChg chg="mod">
          <ac:chgData name="Kaley Feenstra" userId="35d3f2a0-751a-4e4d-97e4-c6d0337f3b4b" providerId="ADAL" clId="{22D8325F-9D13-4E8F-98D3-074C145E61E1}" dt="2018-11-20T20:51:29.717" v="9827" actId="404"/>
          <ac:spMkLst>
            <pc:docMk/>
            <pc:sldMk cId="3757705544" sldId="334"/>
            <ac:spMk id="3" creationId="{C7891D1B-16AB-4E30-B55F-7B4F269ED383}"/>
          </ac:spMkLst>
        </pc:spChg>
        <pc:spChg chg="add del">
          <ac:chgData name="Kaley Feenstra" userId="35d3f2a0-751a-4e4d-97e4-c6d0337f3b4b" providerId="ADAL" clId="{22D8325F-9D13-4E8F-98D3-074C145E61E1}" dt="2018-11-20T18:04:05.872" v="9469"/>
          <ac:spMkLst>
            <pc:docMk/>
            <pc:sldMk cId="3757705544" sldId="334"/>
            <ac:spMk id="8" creationId="{80516254-1D9F-4F3A-9870-3A3280BE2BFE}"/>
          </ac:spMkLst>
        </pc:spChg>
        <pc:spChg chg="add del">
          <ac:chgData name="Kaley Feenstra" userId="35d3f2a0-751a-4e4d-97e4-c6d0337f3b4b" providerId="ADAL" clId="{22D8325F-9D13-4E8F-98D3-074C145E61E1}" dt="2018-11-20T18:04:05.872" v="9469"/>
          <ac:spMkLst>
            <pc:docMk/>
            <pc:sldMk cId="3757705544" sldId="334"/>
            <ac:spMk id="10" creationId="{FC14672B-27A5-4CDA-ABAF-5E4CF4B41C23}"/>
          </ac:spMkLst>
        </pc:spChg>
        <pc:spChg chg="add del">
          <ac:chgData name="Kaley Feenstra" userId="35d3f2a0-751a-4e4d-97e4-c6d0337f3b4b" providerId="ADAL" clId="{22D8325F-9D13-4E8F-98D3-074C145E61E1}" dt="2018-11-20T18:04:05.872" v="9469"/>
          <ac:spMkLst>
            <pc:docMk/>
            <pc:sldMk cId="3757705544" sldId="334"/>
            <ac:spMk id="14" creationId="{9A206779-5C74-4555-94BC-5845C92EC3A8}"/>
          </ac:spMkLst>
        </pc:spChg>
        <pc:picChg chg="add mod">
          <ac:chgData name="Kaley Feenstra" userId="35d3f2a0-751a-4e4d-97e4-c6d0337f3b4b" providerId="ADAL" clId="{22D8325F-9D13-4E8F-98D3-074C145E61E1}" dt="2018-11-20T21:32:42.977" v="11229" actId="1076"/>
          <ac:picMkLst>
            <pc:docMk/>
            <pc:sldMk cId="3757705544" sldId="334"/>
            <ac:picMk id="9" creationId="{F55443A7-CE7C-4A98-8B18-E476832D5A73}"/>
          </ac:picMkLst>
        </pc:picChg>
        <pc:cxnChg chg="add del">
          <ac:chgData name="Kaley Feenstra" userId="35d3f2a0-751a-4e4d-97e4-c6d0337f3b4b" providerId="ADAL" clId="{22D8325F-9D13-4E8F-98D3-074C145E61E1}" dt="2018-11-20T18:04:05.872" v="9469"/>
          <ac:cxnSpMkLst>
            <pc:docMk/>
            <pc:sldMk cId="3757705544" sldId="334"/>
            <ac:cxnSpMk id="12" creationId="{8D89589C-2C90-4407-A995-05EC3DD7AB14}"/>
          </ac:cxnSpMkLst>
        </pc:cxnChg>
      </pc:sldChg>
      <pc:sldChg chg="addSp delSp modSp add mod setBg delDesignElem modNotesTx">
        <pc:chgData name="Kaley Feenstra" userId="35d3f2a0-751a-4e4d-97e4-c6d0337f3b4b" providerId="ADAL" clId="{22D8325F-9D13-4E8F-98D3-074C145E61E1}" dt="2018-11-27T22:10:57.651" v="12015" actId="207"/>
        <pc:sldMkLst>
          <pc:docMk/>
          <pc:sldMk cId="3868817007" sldId="337"/>
        </pc:sldMkLst>
        <pc:spChg chg="mod">
          <ac:chgData name="Kaley Feenstra" userId="35d3f2a0-751a-4e4d-97e4-c6d0337f3b4b" providerId="ADAL" clId="{22D8325F-9D13-4E8F-98D3-074C145E61E1}" dt="2018-11-27T22:10:57.651" v="12015" actId="207"/>
          <ac:spMkLst>
            <pc:docMk/>
            <pc:sldMk cId="3868817007" sldId="337"/>
            <ac:spMk id="2" creationId="{B7088BCC-06CA-4979-8FD8-FE04CF57993A}"/>
          </ac:spMkLst>
        </pc:spChg>
        <pc:spChg chg="del mod">
          <ac:chgData name="Kaley Feenstra" userId="35d3f2a0-751a-4e4d-97e4-c6d0337f3b4b" providerId="ADAL" clId="{22D8325F-9D13-4E8F-98D3-074C145E61E1}" dt="2018-10-22T16:11:17.808" v="2579" actId="26606"/>
          <ac:spMkLst>
            <pc:docMk/>
            <pc:sldMk cId="3868817007" sldId="337"/>
            <ac:spMk id="3" creationId="{810045A8-C042-4372-9F62-D81350B79509}"/>
          </ac:spMkLst>
        </pc:spChg>
        <pc:spChg chg="add del">
          <ac:chgData name="Kaley Feenstra" userId="35d3f2a0-751a-4e4d-97e4-c6d0337f3b4b" providerId="ADAL" clId="{22D8325F-9D13-4E8F-98D3-074C145E61E1}" dt="2018-10-22T16:12:14.967" v="2589" actId="26606"/>
          <ac:spMkLst>
            <pc:docMk/>
            <pc:sldMk cId="3868817007" sldId="337"/>
            <ac:spMk id="10" creationId="{A652E5D6-E378-4614-BCBD-8663DD15B353}"/>
          </ac:spMkLst>
        </pc:spChg>
        <pc:spChg chg="add del">
          <ac:chgData name="Kaley Feenstra" userId="35d3f2a0-751a-4e4d-97e4-c6d0337f3b4b" providerId="ADAL" clId="{22D8325F-9D13-4E8F-98D3-074C145E61E1}" dt="2018-10-22T16:12:14.967" v="2589" actId="26606"/>
          <ac:spMkLst>
            <pc:docMk/>
            <pc:sldMk cId="3868817007" sldId="337"/>
            <ac:spMk id="12" creationId="{3A287AC3-AACF-4ADB-9F73-125E714D93CD}"/>
          </ac:spMkLst>
        </pc:spChg>
        <pc:spChg chg="add del">
          <ac:chgData name="Kaley Feenstra" userId="35d3f2a0-751a-4e4d-97e4-c6d0337f3b4b" providerId="ADAL" clId="{22D8325F-9D13-4E8F-98D3-074C145E61E1}" dt="2018-11-20T18:04:05.872" v="9469"/>
          <ac:spMkLst>
            <pc:docMk/>
            <pc:sldMk cId="3868817007" sldId="337"/>
            <ac:spMk id="14" creationId="{CDF7C9B3-01BE-4D46-ACA2-312DFE36A143}"/>
          </ac:spMkLst>
        </pc:spChg>
        <pc:graphicFrameChg chg="add mod modGraphic">
          <ac:chgData name="Kaley Feenstra" userId="35d3f2a0-751a-4e4d-97e4-c6d0337f3b4b" providerId="ADAL" clId="{22D8325F-9D13-4E8F-98D3-074C145E61E1}" dt="2018-11-27T20:35:35.376" v="11859" actId="20577"/>
          <ac:graphicFrameMkLst>
            <pc:docMk/>
            <pc:sldMk cId="3868817007" sldId="337"/>
            <ac:graphicFrameMk id="5" creationId="{FE123876-45D1-4848-8EE2-2C826973044B}"/>
          </ac:graphicFrameMkLst>
        </pc:graphicFrameChg>
        <pc:picChg chg="add del mod">
          <ac:chgData name="Kaley Feenstra" userId="35d3f2a0-751a-4e4d-97e4-c6d0337f3b4b" providerId="ADAL" clId="{22D8325F-9D13-4E8F-98D3-074C145E61E1}" dt="2018-10-22T16:14:52.862" v="2882"/>
          <ac:picMkLst>
            <pc:docMk/>
            <pc:sldMk cId="3868817007" sldId="337"/>
            <ac:picMk id="8" creationId="{0AAB709B-15B4-4191-AED8-A7DA7942A4C2}"/>
          </ac:picMkLst>
        </pc:picChg>
      </pc:sldChg>
      <pc:sldChg chg="addSp delSp modSp add delDesignElem">
        <pc:chgData name="Kaley Feenstra" userId="35d3f2a0-751a-4e4d-97e4-c6d0337f3b4b" providerId="ADAL" clId="{22D8325F-9D13-4E8F-98D3-074C145E61E1}" dt="2018-11-20T18:04:05.872" v="9469"/>
        <pc:sldMkLst>
          <pc:docMk/>
          <pc:sldMk cId="420572555" sldId="338"/>
        </pc:sldMkLst>
        <pc:spChg chg="mod">
          <ac:chgData name="Kaley Feenstra" userId="35d3f2a0-751a-4e4d-97e4-c6d0337f3b4b" providerId="ADAL" clId="{22D8325F-9D13-4E8F-98D3-074C145E61E1}" dt="2018-10-22T16:20:22.703" v="3091" actId="1076"/>
          <ac:spMkLst>
            <pc:docMk/>
            <pc:sldMk cId="420572555" sldId="338"/>
            <ac:spMk id="2" creationId="{B7088BCC-06CA-4979-8FD8-FE04CF57993A}"/>
          </ac:spMkLst>
        </pc:spChg>
        <pc:spChg chg="add del mod">
          <ac:chgData name="Kaley Feenstra" userId="35d3f2a0-751a-4e4d-97e4-c6d0337f3b4b" providerId="ADAL" clId="{22D8325F-9D13-4E8F-98D3-074C145E61E1}" dt="2018-10-22T16:18:41.372" v="3052" actId="478"/>
          <ac:spMkLst>
            <pc:docMk/>
            <pc:sldMk cId="420572555" sldId="338"/>
            <ac:spMk id="3" creationId="{1C480FC5-FD84-4255-8CB6-B385A325DF73}"/>
          </ac:spMkLst>
        </pc:spChg>
        <pc:spChg chg="add del">
          <ac:chgData name="Kaley Feenstra" userId="35d3f2a0-751a-4e4d-97e4-c6d0337f3b4b" providerId="ADAL" clId="{22D8325F-9D13-4E8F-98D3-074C145E61E1}" dt="2018-11-20T18:04:05.872" v="9469"/>
          <ac:spMkLst>
            <pc:docMk/>
            <pc:sldMk cId="420572555" sldId="338"/>
            <ac:spMk id="7" creationId="{99BAA161-AE24-467D-9AE2-A99E23CD71CD}"/>
          </ac:spMkLst>
        </pc:spChg>
        <pc:spChg chg="add del">
          <ac:chgData name="Kaley Feenstra" userId="35d3f2a0-751a-4e4d-97e4-c6d0337f3b4b" providerId="ADAL" clId="{22D8325F-9D13-4E8F-98D3-074C145E61E1}" dt="2018-11-20T18:04:05.872" v="9469"/>
          <ac:spMkLst>
            <pc:docMk/>
            <pc:sldMk cId="420572555" sldId="338"/>
            <ac:spMk id="10" creationId="{A566E947-FB18-4E34-92A1-7AE6603498AE}"/>
          </ac:spMkLst>
        </pc:spChg>
        <pc:spChg chg="add del">
          <ac:chgData name="Kaley Feenstra" userId="35d3f2a0-751a-4e4d-97e4-c6d0337f3b4b" providerId="ADAL" clId="{22D8325F-9D13-4E8F-98D3-074C145E61E1}" dt="2018-11-20T18:04:05.872" v="9469"/>
          <ac:spMkLst>
            <pc:docMk/>
            <pc:sldMk cId="420572555" sldId="338"/>
            <ac:spMk id="12" creationId="{7E1FB687-F018-4798-90C8-38F1111E1A6B}"/>
          </ac:spMkLst>
        </pc:spChg>
        <pc:spChg chg="del">
          <ac:chgData name="Kaley Feenstra" userId="35d3f2a0-751a-4e4d-97e4-c6d0337f3b4b" providerId="ADAL" clId="{22D8325F-9D13-4E8F-98D3-074C145E61E1}" dt="2018-10-22T16:15:08.654" v="2885" actId="26606"/>
          <ac:spMkLst>
            <pc:docMk/>
            <pc:sldMk cId="420572555" sldId="338"/>
            <ac:spMk id="14" creationId="{CDF7C9B3-01BE-4D46-ACA2-312DFE36A143}"/>
          </ac:spMkLst>
        </pc:spChg>
        <pc:graphicFrameChg chg="mod modGraphic">
          <ac:chgData name="Kaley Feenstra" userId="35d3f2a0-751a-4e4d-97e4-c6d0337f3b4b" providerId="ADAL" clId="{22D8325F-9D13-4E8F-98D3-074C145E61E1}" dt="2018-10-22T16:19:56.646" v="3087" actId="113"/>
          <ac:graphicFrameMkLst>
            <pc:docMk/>
            <pc:sldMk cId="420572555" sldId="338"/>
            <ac:graphicFrameMk id="5" creationId="{FE123876-45D1-4848-8EE2-2C826973044B}"/>
          </ac:graphicFrameMkLst>
        </pc:graphicFrameChg>
        <pc:picChg chg="add mod">
          <ac:chgData name="Kaley Feenstra" userId="35d3f2a0-751a-4e4d-97e4-c6d0337f3b4b" providerId="ADAL" clId="{22D8325F-9D13-4E8F-98D3-074C145E61E1}" dt="2018-10-22T16:20:18.711" v="3090" actId="14100"/>
          <ac:picMkLst>
            <pc:docMk/>
            <pc:sldMk cId="420572555" sldId="338"/>
            <ac:picMk id="9" creationId="{FACC4C7C-E3E9-45F8-BBC3-E2B61A699AEC}"/>
          </ac:picMkLst>
        </pc:picChg>
      </pc:sldChg>
      <pc:sldChg chg="addSp delSp modSp add mod ord setBg delDesignElem modNotesTx">
        <pc:chgData name="Kaley Feenstra" userId="35d3f2a0-751a-4e4d-97e4-c6d0337f3b4b" providerId="ADAL" clId="{22D8325F-9D13-4E8F-98D3-074C145E61E1}" dt="2018-11-27T22:15:58.851" v="12016" actId="207"/>
        <pc:sldMkLst>
          <pc:docMk/>
          <pc:sldMk cId="3655287408" sldId="345"/>
        </pc:sldMkLst>
        <pc:spChg chg="mod">
          <ac:chgData name="Kaley Feenstra" userId="35d3f2a0-751a-4e4d-97e4-c6d0337f3b4b" providerId="ADAL" clId="{22D8325F-9D13-4E8F-98D3-074C145E61E1}" dt="2018-11-27T22:15:58.851" v="12016" actId="207"/>
          <ac:spMkLst>
            <pc:docMk/>
            <pc:sldMk cId="3655287408" sldId="345"/>
            <ac:spMk id="2" creationId="{6B920A11-F172-4095-8C70-19D56527F2CB}"/>
          </ac:spMkLst>
        </pc:spChg>
        <pc:spChg chg="del mod">
          <ac:chgData name="Kaley Feenstra" userId="35d3f2a0-751a-4e4d-97e4-c6d0337f3b4b" providerId="ADAL" clId="{22D8325F-9D13-4E8F-98D3-074C145E61E1}" dt="2018-11-20T15:36:19.803" v="6455"/>
          <ac:spMkLst>
            <pc:docMk/>
            <pc:sldMk cId="3655287408" sldId="345"/>
            <ac:spMk id="3" creationId="{DC75C8FE-7508-4E27-9A97-CAB1E59EA22C}"/>
          </ac:spMkLst>
        </pc:spChg>
        <pc:spChg chg="add del">
          <ac:chgData name="Kaley Feenstra" userId="35d3f2a0-751a-4e4d-97e4-c6d0337f3b4b" providerId="ADAL" clId="{22D8325F-9D13-4E8F-98D3-074C145E61E1}" dt="2018-11-20T18:04:05.872" v="9469"/>
          <ac:spMkLst>
            <pc:docMk/>
            <pc:sldMk cId="3655287408" sldId="345"/>
            <ac:spMk id="10" creationId="{17115F77-2FAE-4CA7-9A7F-10D5F2C8F831}"/>
          </ac:spMkLst>
        </pc:spChg>
        <pc:spChg chg="add del">
          <ac:chgData name="Kaley Feenstra" userId="35d3f2a0-751a-4e4d-97e4-c6d0337f3b4b" providerId="ADAL" clId="{22D8325F-9D13-4E8F-98D3-074C145E61E1}" dt="2018-11-20T18:04:05.872" v="9469"/>
          <ac:spMkLst>
            <pc:docMk/>
            <pc:sldMk cId="3655287408" sldId="345"/>
            <ac:spMk id="12" creationId="{5CD4C046-A04C-46CC-AFA3-6B0621F628C8}"/>
          </ac:spMkLst>
        </pc:spChg>
        <pc:spChg chg="add del">
          <ac:chgData name="Kaley Feenstra" userId="35d3f2a0-751a-4e4d-97e4-c6d0337f3b4b" providerId="ADAL" clId="{22D8325F-9D13-4E8F-98D3-074C145E61E1}" dt="2018-11-20T18:04:05.872" v="9469"/>
          <ac:spMkLst>
            <pc:docMk/>
            <pc:sldMk cId="3655287408" sldId="345"/>
            <ac:spMk id="14" creationId="{66C7A97A-A7DE-4DFB-8542-1E4BF24C7D31}"/>
          </ac:spMkLst>
        </pc:spChg>
        <pc:spChg chg="add del">
          <ac:chgData name="Kaley Feenstra" userId="35d3f2a0-751a-4e4d-97e4-c6d0337f3b4b" providerId="ADAL" clId="{22D8325F-9D13-4E8F-98D3-074C145E61E1}" dt="2018-11-20T18:04:05.872" v="9469"/>
          <ac:spMkLst>
            <pc:docMk/>
            <pc:sldMk cId="3655287408" sldId="345"/>
            <ac:spMk id="16" creationId="{BE111DB0-3D73-4D20-9D57-CEF5A0D865B9}"/>
          </ac:spMkLst>
        </pc:spChg>
        <pc:spChg chg="add del">
          <ac:chgData name="Kaley Feenstra" userId="35d3f2a0-751a-4e4d-97e4-c6d0337f3b4b" providerId="ADAL" clId="{22D8325F-9D13-4E8F-98D3-074C145E61E1}" dt="2018-11-20T18:04:05.872" v="9469"/>
          <ac:spMkLst>
            <pc:docMk/>
            <pc:sldMk cId="3655287408" sldId="345"/>
            <ac:spMk id="18" creationId="{027ADCA0-A066-4B16-8E1F-3C2483947B72}"/>
          </ac:spMkLst>
        </pc:spChg>
        <pc:picChg chg="add mod">
          <ac:chgData name="Kaley Feenstra" userId="35d3f2a0-751a-4e4d-97e4-c6d0337f3b4b" providerId="ADAL" clId="{22D8325F-9D13-4E8F-98D3-074C145E61E1}" dt="2018-11-20T15:36:27.397" v="6456" actId="26606"/>
          <ac:picMkLst>
            <pc:docMk/>
            <pc:sldMk cId="3655287408" sldId="345"/>
            <ac:picMk id="5" creationId="{FDAC6E71-0D41-41C3-A8D5-695C0C40FE51}"/>
          </ac:picMkLst>
        </pc:picChg>
        <pc:picChg chg="add mod">
          <ac:chgData name="Kaley Feenstra" userId="35d3f2a0-751a-4e4d-97e4-c6d0337f3b4b" providerId="ADAL" clId="{22D8325F-9D13-4E8F-98D3-074C145E61E1}" dt="2018-11-20T16:00:11.379" v="7230" actId="1076"/>
          <ac:picMkLst>
            <pc:docMk/>
            <pc:sldMk cId="3655287408" sldId="345"/>
            <ac:picMk id="11" creationId="{B70C0450-5467-4F60-B8B0-312EF3B84D6E}"/>
          </ac:picMkLst>
        </pc:picChg>
      </pc:sldChg>
      <pc:sldChg chg="addSp modSp add modNotesTx">
        <pc:chgData name="Kaley Feenstra" userId="35d3f2a0-751a-4e4d-97e4-c6d0337f3b4b" providerId="ADAL" clId="{22D8325F-9D13-4E8F-98D3-074C145E61E1}" dt="2018-11-27T20:11:01.407" v="11626" actId="20577"/>
        <pc:sldMkLst>
          <pc:docMk/>
          <pc:sldMk cId="2275683811" sldId="346"/>
        </pc:sldMkLst>
        <pc:spChg chg="mod">
          <ac:chgData name="Kaley Feenstra" userId="35d3f2a0-751a-4e4d-97e4-c6d0337f3b4b" providerId="ADAL" clId="{22D8325F-9D13-4E8F-98D3-074C145E61E1}" dt="2018-11-21T15:45:30.366" v="11314" actId="1076"/>
          <ac:spMkLst>
            <pc:docMk/>
            <pc:sldMk cId="2275683811" sldId="346"/>
            <ac:spMk id="2" creationId="{C7D54071-36E7-45ED-B4EE-8C6C88735355}"/>
          </ac:spMkLst>
        </pc:spChg>
        <pc:spChg chg="mod">
          <ac:chgData name="Kaley Feenstra" userId="35d3f2a0-751a-4e4d-97e4-c6d0337f3b4b" providerId="ADAL" clId="{22D8325F-9D13-4E8F-98D3-074C145E61E1}" dt="2018-11-27T20:11:01.407" v="11626" actId="20577"/>
          <ac:spMkLst>
            <pc:docMk/>
            <pc:sldMk cId="2275683811" sldId="346"/>
            <ac:spMk id="3" creationId="{905450FF-408F-4E3B-8F8F-C97D0578F418}"/>
          </ac:spMkLst>
        </pc:spChg>
        <pc:picChg chg="add mod">
          <ac:chgData name="Kaley Feenstra" userId="35d3f2a0-751a-4e4d-97e4-c6d0337f3b4b" providerId="ADAL" clId="{22D8325F-9D13-4E8F-98D3-074C145E61E1}" dt="2018-11-21T15:45:32.396" v="11315" actId="1076"/>
          <ac:picMkLst>
            <pc:docMk/>
            <pc:sldMk cId="2275683811" sldId="346"/>
            <ac:picMk id="4" creationId="{51F21E38-6745-4BE5-93B5-60E7A44229B8}"/>
          </ac:picMkLst>
        </pc:picChg>
      </pc:sldChg>
      <pc:sldChg chg="addSp delSp modSp add ord delDesignElem">
        <pc:chgData name="Kaley Feenstra" userId="35d3f2a0-751a-4e4d-97e4-c6d0337f3b4b" providerId="ADAL" clId="{22D8325F-9D13-4E8F-98D3-074C145E61E1}" dt="2018-11-27T22:09:15.135" v="11986" actId="5793"/>
        <pc:sldMkLst>
          <pc:docMk/>
          <pc:sldMk cId="3873806423" sldId="347"/>
        </pc:sldMkLst>
        <pc:spChg chg="mod">
          <ac:chgData name="Kaley Feenstra" userId="35d3f2a0-751a-4e4d-97e4-c6d0337f3b4b" providerId="ADAL" clId="{22D8325F-9D13-4E8F-98D3-074C145E61E1}" dt="2018-11-27T22:09:15.135" v="11986" actId="5793"/>
          <ac:spMkLst>
            <pc:docMk/>
            <pc:sldMk cId="3873806423" sldId="347"/>
            <ac:spMk id="3" creationId="{AAF6E74C-7231-4FF3-953E-7F264ECA7D8B}"/>
          </ac:spMkLst>
        </pc:spChg>
        <pc:spChg chg="add del">
          <ac:chgData name="Kaley Feenstra" userId="35d3f2a0-751a-4e4d-97e4-c6d0337f3b4b" providerId="ADAL" clId="{22D8325F-9D13-4E8F-98D3-074C145E61E1}" dt="2018-11-20T18:04:05.872" v="9469"/>
          <ac:spMkLst>
            <pc:docMk/>
            <pc:sldMk cId="3873806423" sldId="347"/>
            <ac:spMk id="18" creationId="{7EDBA180-F7F5-43E0-B455-5FC16E257372}"/>
          </ac:spMkLst>
        </pc:spChg>
        <pc:spChg chg="add del">
          <ac:chgData name="Kaley Feenstra" userId="35d3f2a0-751a-4e4d-97e4-c6d0337f3b4b" providerId="ADAL" clId="{22D8325F-9D13-4E8F-98D3-074C145E61E1}" dt="2018-11-20T18:04:05.872" v="9469"/>
          <ac:spMkLst>
            <pc:docMk/>
            <pc:sldMk cId="3873806423" sldId="347"/>
            <ac:spMk id="19" creationId="{FCA42AC7-0102-4C6B-A360-D98DDCD5D0D1}"/>
          </ac:spMkLst>
        </pc:spChg>
        <pc:spChg chg="add del">
          <ac:chgData name="Kaley Feenstra" userId="35d3f2a0-751a-4e4d-97e4-c6d0337f3b4b" providerId="ADAL" clId="{22D8325F-9D13-4E8F-98D3-074C145E61E1}" dt="2018-11-20T18:04:05.872" v="9469"/>
          <ac:spMkLst>
            <pc:docMk/>
            <pc:sldMk cId="3873806423" sldId="347"/>
            <ac:spMk id="20" creationId="{D1EAD543-1503-4630-AAE6-E315D68A50AF}"/>
          </ac:spMkLst>
        </pc:spChg>
      </pc:sldChg>
      <pc:sldChg chg="addSp delSp modSp add del ord setBg delDesignElem">
        <pc:chgData name="Kaley Feenstra" userId="35d3f2a0-751a-4e4d-97e4-c6d0337f3b4b" providerId="ADAL" clId="{22D8325F-9D13-4E8F-98D3-074C145E61E1}" dt="2018-11-27T22:09:43.155" v="12000" actId="1076"/>
        <pc:sldMkLst>
          <pc:docMk/>
          <pc:sldMk cId="2344861733" sldId="358"/>
        </pc:sldMkLst>
        <pc:spChg chg="mod">
          <ac:chgData name="Kaley Feenstra" userId="35d3f2a0-751a-4e4d-97e4-c6d0337f3b4b" providerId="ADAL" clId="{22D8325F-9D13-4E8F-98D3-074C145E61E1}" dt="2018-11-27T22:09:31.708" v="11993" actId="207"/>
          <ac:spMkLst>
            <pc:docMk/>
            <pc:sldMk cId="2344861733" sldId="358"/>
            <ac:spMk id="2" creationId="{3CEB632A-5D33-4544-8FCA-0BB5D5AE9C17}"/>
          </ac:spMkLst>
        </pc:spChg>
        <pc:spChg chg="add del mod">
          <ac:chgData name="Kaley Feenstra" userId="35d3f2a0-751a-4e4d-97e4-c6d0337f3b4b" providerId="ADAL" clId="{22D8325F-9D13-4E8F-98D3-074C145E61E1}" dt="2018-11-20T15:23:52.842" v="6376" actId="478"/>
          <ac:spMkLst>
            <pc:docMk/>
            <pc:sldMk cId="2344861733" sldId="358"/>
            <ac:spMk id="4" creationId="{BC479970-C0FC-42C7-8760-49A0BF19BC4D}"/>
          </ac:spMkLst>
        </pc:spChg>
        <pc:spChg chg="mod">
          <ac:chgData name="Kaley Feenstra" userId="35d3f2a0-751a-4e4d-97e4-c6d0337f3b4b" providerId="ADAL" clId="{22D8325F-9D13-4E8F-98D3-074C145E61E1}" dt="2018-11-27T22:09:43.155" v="12000" actId="1076"/>
          <ac:spMkLst>
            <pc:docMk/>
            <pc:sldMk cId="2344861733" sldId="358"/>
            <ac:spMk id="7" creationId="{922D0A05-18DA-4EA2-9534-A1BFBC5DFCCB}"/>
          </ac:spMkLst>
        </pc:spChg>
        <pc:spChg chg="add del">
          <ac:chgData name="Kaley Feenstra" userId="35d3f2a0-751a-4e4d-97e4-c6d0337f3b4b" providerId="ADAL" clId="{22D8325F-9D13-4E8F-98D3-074C145E61E1}" dt="2018-11-20T18:04:05.872" v="9469"/>
          <ac:spMkLst>
            <pc:docMk/>
            <pc:sldMk cId="2344861733" sldId="358"/>
            <ac:spMk id="8" creationId="{C162DF2A-64D1-4AA9-BA42-8A4063EADE09}"/>
          </ac:spMkLst>
        </pc:spChg>
        <pc:spChg chg="add del">
          <ac:chgData name="Kaley Feenstra" userId="35d3f2a0-751a-4e4d-97e4-c6d0337f3b4b" providerId="ADAL" clId="{22D8325F-9D13-4E8F-98D3-074C145E61E1}" dt="2018-11-20T18:04:05.872" v="9469"/>
          <ac:spMkLst>
            <pc:docMk/>
            <pc:sldMk cId="2344861733" sldId="358"/>
            <ac:spMk id="10" creationId="{5D7C1373-63AF-4A75-909E-990E05356670}"/>
          </ac:spMkLst>
        </pc:spChg>
        <pc:spChg chg="add del">
          <ac:chgData name="Kaley Feenstra" userId="35d3f2a0-751a-4e4d-97e4-c6d0337f3b4b" providerId="ADAL" clId="{22D8325F-9D13-4E8F-98D3-074C145E61E1}" dt="2018-11-20T18:04:05.872" v="9469"/>
          <ac:spMkLst>
            <pc:docMk/>
            <pc:sldMk cId="2344861733" sldId="358"/>
            <ac:spMk id="12" creationId="{B4B5CC49-6FAE-42FA-99B6-A3FDA8C68848}"/>
          </ac:spMkLst>
        </pc:spChg>
        <pc:spChg chg="add del">
          <ac:chgData name="Kaley Feenstra" userId="35d3f2a0-751a-4e4d-97e4-c6d0337f3b4b" providerId="ADAL" clId="{22D8325F-9D13-4E8F-98D3-074C145E61E1}" dt="2018-11-20T18:04:05.872" v="9469"/>
          <ac:spMkLst>
            <pc:docMk/>
            <pc:sldMk cId="2344861733" sldId="358"/>
            <ac:spMk id="14" creationId="{E6BC9B4A-2119-4645-B4CA-7817D5FAF4B6}"/>
          </ac:spMkLst>
        </pc:spChg>
        <pc:spChg chg="add del">
          <ac:chgData name="Kaley Feenstra" userId="35d3f2a0-751a-4e4d-97e4-c6d0337f3b4b" providerId="ADAL" clId="{22D8325F-9D13-4E8F-98D3-074C145E61E1}" dt="2018-11-20T18:04:05.872" v="9469"/>
          <ac:spMkLst>
            <pc:docMk/>
            <pc:sldMk cId="2344861733" sldId="358"/>
            <ac:spMk id="18" creationId="{99A2CD81-3BB6-4ED6-A50F-DC14F37A95CF}"/>
          </ac:spMkLst>
        </pc:spChg>
        <pc:picChg chg="del">
          <ac:chgData name="Kaley Feenstra" userId="35d3f2a0-751a-4e4d-97e4-c6d0337f3b4b" providerId="ADAL" clId="{22D8325F-9D13-4E8F-98D3-074C145E61E1}" dt="2018-11-20T15:23:44.781" v="6375" actId="478"/>
          <ac:picMkLst>
            <pc:docMk/>
            <pc:sldMk cId="2344861733" sldId="358"/>
            <ac:picMk id="15" creationId="{B97D152F-DCBF-4F67-95D6-CE3C90514893}"/>
          </ac:picMkLst>
        </pc:picChg>
        <pc:picChg chg="mod">
          <ac:chgData name="Kaley Feenstra" userId="35d3f2a0-751a-4e4d-97e4-c6d0337f3b4b" providerId="ADAL" clId="{22D8325F-9D13-4E8F-98D3-074C145E61E1}" dt="2018-11-20T15:24:09.449" v="6403" actId="1076"/>
          <ac:picMkLst>
            <pc:docMk/>
            <pc:sldMk cId="2344861733" sldId="358"/>
            <ac:picMk id="19" creationId="{553F67A8-DA3E-4573-A3AE-1C8D701340DC}"/>
          </ac:picMkLst>
        </pc:picChg>
        <pc:cxnChg chg="add del">
          <ac:chgData name="Kaley Feenstra" userId="35d3f2a0-751a-4e4d-97e4-c6d0337f3b4b" providerId="ADAL" clId="{22D8325F-9D13-4E8F-98D3-074C145E61E1}" dt="2018-11-20T18:04:05.872" v="9469"/>
          <ac:cxnSpMkLst>
            <pc:docMk/>
            <pc:sldMk cId="2344861733" sldId="358"/>
            <ac:cxnSpMk id="16" creationId="{158D888F-D87A-4C3C-BD82-273E4C8C5E83}"/>
          </ac:cxnSpMkLst>
        </pc:cxnChg>
      </pc:sldChg>
      <pc:sldChg chg="addSp delSp modSp add mod setBg delDesignElem modNotesTx">
        <pc:chgData name="Kaley Feenstra" userId="35d3f2a0-751a-4e4d-97e4-c6d0337f3b4b" providerId="ADAL" clId="{22D8325F-9D13-4E8F-98D3-074C145E61E1}" dt="2018-11-27T22:16:18.572" v="12024" actId="207"/>
        <pc:sldMkLst>
          <pc:docMk/>
          <pc:sldMk cId="871535847" sldId="359"/>
        </pc:sldMkLst>
        <pc:spChg chg="mod">
          <ac:chgData name="Kaley Feenstra" userId="35d3f2a0-751a-4e4d-97e4-c6d0337f3b4b" providerId="ADAL" clId="{22D8325F-9D13-4E8F-98D3-074C145E61E1}" dt="2018-11-27T22:16:18.572" v="12024" actId="207"/>
          <ac:spMkLst>
            <pc:docMk/>
            <pc:sldMk cId="871535847" sldId="359"/>
            <ac:spMk id="2" creationId="{8C3D8D9D-28AE-42E3-A0AE-564DE3347087}"/>
          </ac:spMkLst>
        </pc:spChg>
        <pc:spChg chg="add del mod">
          <ac:chgData name="Kaley Feenstra" userId="35d3f2a0-751a-4e4d-97e4-c6d0337f3b4b" providerId="ADAL" clId="{22D8325F-9D13-4E8F-98D3-074C145E61E1}" dt="2018-11-27T22:16:06.432" v="12020" actId="113"/>
          <ac:spMkLst>
            <pc:docMk/>
            <pc:sldMk cId="871535847" sldId="359"/>
            <ac:spMk id="3" creationId="{4E9E7A89-8C41-4824-AB2B-A75ACD9DF970}"/>
          </ac:spMkLst>
        </pc:spChg>
        <pc:spChg chg="add del">
          <ac:chgData name="Kaley Feenstra" userId="35d3f2a0-751a-4e4d-97e4-c6d0337f3b4b" providerId="ADAL" clId="{22D8325F-9D13-4E8F-98D3-074C145E61E1}" dt="2018-11-20T18:04:05.872" v="9469"/>
          <ac:spMkLst>
            <pc:docMk/>
            <pc:sldMk cId="871535847" sldId="359"/>
            <ac:spMk id="71" creationId="{696A55C8-89F1-439D-863D-E208C0AC880F}"/>
          </ac:spMkLst>
        </pc:spChg>
        <pc:spChg chg="add del">
          <ac:chgData name="Kaley Feenstra" userId="35d3f2a0-751a-4e4d-97e4-c6d0337f3b4b" providerId="ADAL" clId="{22D8325F-9D13-4E8F-98D3-074C145E61E1}" dt="2018-11-20T18:04:05.872" v="9469"/>
          <ac:spMkLst>
            <pc:docMk/>
            <pc:sldMk cId="871535847" sldId="359"/>
            <ac:spMk id="73" creationId="{E4A1FD7E-EAEC-40B9-B75B-432F9DA75BA8}"/>
          </ac:spMkLst>
        </pc:spChg>
        <pc:spChg chg="add del">
          <ac:chgData name="Kaley Feenstra" userId="35d3f2a0-751a-4e4d-97e4-c6d0337f3b4b" providerId="ADAL" clId="{22D8325F-9D13-4E8F-98D3-074C145E61E1}" dt="2018-11-20T18:04:05.872" v="9469"/>
          <ac:spMkLst>
            <pc:docMk/>
            <pc:sldMk cId="871535847" sldId="359"/>
            <ac:spMk id="75" creationId="{AC88629E-396B-4C99-B284-F30AABDF2E1D}"/>
          </ac:spMkLst>
        </pc:spChg>
        <pc:picChg chg="add del">
          <ac:chgData name="Kaley Feenstra" userId="35d3f2a0-751a-4e4d-97e4-c6d0337f3b4b" providerId="ADAL" clId="{22D8325F-9D13-4E8F-98D3-074C145E61E1}" dt="2018-11-20T15:48:53.025" v="6491"/>
          <ac:picMkLst>
            <pc:docMk/>
            <pc:sldMk cId="871535847" sldId="359"/>
            <ac:picMk id="4" creationId="{46E9151F-D3A1-4488-B448-EBF8CE8B537F}"/>
          </ac:picMkLst>
        </pc:picChg>
        <pc:picChg chg="add mod ord">
          <ac:chgData name="Kaley Feenstra" userId="35d3f2a0-751a-4e4d-97e4-c6d0337f3b4b" providerId="ADAL" clId="{22D8325F-9D13-4E8F-98D3-074C145E61E1}" dt="2018-11-20T15:56:41.717" v="7047" actId="26606"/>
          <ac:picMkLst>
            <pc:docMk/>
            <pc:sldMk cId="871535847" sldId="359"/>
            <ac:picMk id="1026" creationId="{E1DA7C2F-FBB7-4491-B792-C267FE475DDC}"/>
          </ac:picMkLst>
        </pc:picChg>
      </pc:sldChg>
      <pc:sldChg chg="addSp delSp modSp add mod ord setBg">
        <pc:chgData name="Kaley Feenstra" userId="35d3f2a0-751a-4e4d-97e4-c6d0337f3b4b" providerId="ADAL" clId="{22D8325F-9D13-4E8F-98D3-074C145E61E1}" dt="2018-11-20T21:22:42.732" v="10491"/>
        <pc:sldMkLst>
          <pc:docMk/>
          <pc:sldMk cId="1114257841" sldId="360"/>
        </pc:sldMkLst>
        <pc:spChg chg="mod">
          <ac:chgData name="Kaley Feenstra" userId="35d3f2a0-751a-4e4d-97e4-c6d0337f3b4b" providerId="ADAL" clId="{22D8325F-9D13-4E8F-98D3-074C145E61E1}" dt="2018-11-20T17:19:31.363" v="7575" actId="26606"/>
          <ac:spMkLst>
            <pc:docMk/>
            <pc:sldMk cId="1114257841" sldId="360"/>
            <ac:spMk id="2" creationId="{CEEBD59A-5B96-4486-B439-DF507355E508}"/>
          </ac:spMkLst>
        </pc:spChg>
        <pc:spChg chg="del mod">
          <ac:chgData name="Kaley Feenstra" userId="35d3f2a0-751a-4e4d-97e4-c6d0337f3b4b" providerId="ADAL" clId="{22D8325F-9D13-4E8F-98D3-074C145E61E1}" dt="2018-11-20T17:19:31.363" v="7575" actId="26606"/>
          <ac:spMkLst>
            <pc:docMk/>
            <pc:sldMk cId="1114257841" sldId="360"/>
            <ac:spMk id="3" creationId="{23016668-7073-4C49-9C88-BB2E1FF24949}"/>
          </ac:spMkLst>
        </pc:spChg>
        <pc:graphicFrameChg chg="add mod">
          <ac:chgData name="Kaley Feenstra" userId="35d3f2a0-751a-4e4d-97e4-c6d0337f3b4b" providerId="ADAL" clId="{22D8325F-9D13-4E8F-98D3-074C145E61E1}" dt="2018-11-20T17:20:42.250" v="7635" actId="20577"/>
          <ac:graphicFrameMkLst>
            <pc:docMk/>
            <pc:sldMk cId="1114257841" sldId="360"/>
            <ac:graphicFrameMk id="5" creationId="{5C2F81A0-E4C3-47F7-928A-4058394D1CF0}"/>
          </ac:graphicFrameMkLst>
        </pc:graphicFrameChg>
        <pc:picChg chg="add mod">
          <ac:chgData name="Kaley Feenstra" userId="35d3f2a0-751a-4e4d-97e4-c6d0337f3b4b" providerId="ADAL" clId="{22D8325F-9D13-4E8F-98D3-074C145E61E1}" dt="2018-11-20T17:19:53.671" v="7578" actId="1076"/>
          <ac:picMkLst>
            <pc:docMk/>
            <pc:sldMk cId="1114257841" sldId="360"/>
            <ac:picMk id="6" creationId="{B4BB4870-2D56-4F05-91DB-8B50EEF0D7A9}"/>
          </ac:picMkLst>
        </pc:picChg>
      </pc:sldChg>
      <pc:sldChg chg="addSp delSp modSp add mod setBg">
        <pc:chgData name="Kaley Feenstra" userId="35d3f2a0-751a-4e4d-97e4-c6d0337f3b4b" providerId="ADAL" clId="{22D8325F-9D13-4E8F-98D3-074C145E61E1}" dt="2018-11-20T17:22:23.317" v="7905" actId="1076"/>
        <pc:sldMkLst>
          <pc:docMk/>
          <pc:sldMk cId="117283499" sldId="361"/>
        </pc:sldMkLst>
        <pc:spChg chg="mod">
          <ac:chgData name="Kaley Feenstra" userId="35d3f2a0-751a-4e4d-97e4-c6d0337f3b4b" providerId="ADAL" clId="{22D8325F-9D13-4E8F-98D3-074C145E61E1}" dt="2018-11-20T17:22:16.333" v="7900" actId="1076"/>
          <ac:spMkLst>
            <pc:docMk/>
            <pc:sldMk cId="117283499" sldId="361"/>
            <ac:spMk id="2" creationId="{BBD3DC9D-D1EF-47EE-8933-6E99BB45126D}"/>
          </ac:spMkLst>
        </pc:spChg>
        <pc:spChg chg="del mod">
          <ac:chgData name="Kaley Feenstra" userId="35d3f2a0-751a-4e4d-97e4-c6d0337f3b4b" providerId="ADAL" clId="{22D8325F-9D13-4E8F-98D3-074C145E61E1}" dt="2018-11-20T17:21:59.865" v="7898" actId="26606"/>
          <ac:spMkLst>
            <pc:docMk/>
            <pc:sldMk cId="117283499" sldId="361"/>
            <ac:spMk id="3" creationId="{F0EAEE88-F8BE-4FD1-984C-0587FB748DDF}"/>
          </ac:spMkLst>
        </pc:spChg>
        <pc:graphicFrameChg chg="add">
          <ac:chgData name="Kaley Feenstra" userId="35d3f2a0-751a-4e4d-97e4-c6d0337f3b4b" providerId="ADAL" clId="{22D8325F-9D13-4E8F-98D3-074C145E61E1}" dt="2018-11-20T17:21:59.865" v="7898" actId="26606"/>
          <ac:graphicFrameMkLst>
            <pc:docMk/>
            <pc:sldMk cId="117283499" sldId="361"/>
            <ac:graphicFrameMk id="5" creationId="{6B162DCC-9BAE-4EFD-9B38-D079E3D01A06}"/>
          </ac:graphicFrameMkLst>
        </pc:graphicFrameChg>
        <pc:picChg chg="add mod">
          <ac:chgData name="Kaley Feenstra" userId="35d3f2a0-751a-4e4d-97e4-c6d0337f3b4b" providerId="ADAL" clId="{22D8325F-9D13-4E8F-98D3-074C145E61E1}" dt="2018-11-20T17:22:23.317" v="7905" actId="1076"/>
          <ac:picMkLst>
            <pc:docMk/>
            <pc:sldMk cId="117283499" sldId="361"/>
            <ac:picMk id="6" creationId="{3EBA9222-FD3D-479B-B9FF-056095D6F844}"/>
          </ac:picMkLst>
        </pc:picChg>
      </pc:sldChg>
      <pc:sldChg chg="addSp delSp modSp add mod setBg delDesignElem">
        <pc:chgData name="Kaley Feenstra" userId="35d3f2a0-751a-4e4d-97e4-c6d0337f3b4b" providerId="ADAL" clId="{22D8325F-9D13-4E8F-98D3-074C145E61E1}" dt="2018-11-20T18:04:05.872" v="9469"/>
        <pc:sldMkLst>
          <pc:docMk/>
          <pc:sldMk cId="2753811019" sldId="362"/>
        </pc:sldMkLst>
        <pc:spChg chg="mod">
          <ac:chgData name="Kaley Feenstra" userId="35d3f2a0-751a-4e4d-97e4-c6d0337f3b4b" providerId="ADAL" clId="{22D8325F-9D13-4E8F-98D3-074C145E61E1}" dt="2018-11-20T17:35:39.006" v="8433" actId="26606"/>
          <ac:spMkLst>
            <pc:docMk/>
            <pc:sldMk cId="2753811019" sldId="362"/>
            <ac:spMk id="2" creationId="{A641336E-4912-498C-A2E7-47BDA19E2662}"/>
          </ac:spMkLst>
        </pc:spChg>
        <pc:spChg chg="del mod">
          <ac:chgData name="Kaley Feenstra" userId="35d3f2a0-751a-4e4d-97e4-c6d0337f3b4b" providerId="ADAL" clId="{22D8325F-9D13-4E8F-98D3-074C145E61E1}" dt="2018-11-20T17:35:39.006" v="8433" actId="26606"/>
          <ac:spMkLst>
            <pc:docMk/>
            <pc:sldMk cId="2753811019" sldId="362"/>
            <ac:spMk id="3" creationId="{6E13E189-A681-401D-9C0C-6CF6345C1C31}"/>
          </ac:spMkLst>
        </pc:spChg>
        <pc:spChg chg="add del">
          <ac:chgData name="Kaley Feenstra" userId="35d3f2a0-751a-4e4d-97e4-c6d0337f3b4b" providerId="ADAL" clId="{22D8325F-9D13-4E8F-98D3-074C145E61E1}" dt="2018-11-20T17:36:16.709" v="8442" actId="26606"/>
          <ac:spMkLst>
            <pc:docMk/>
            <pc:sldMk cId="2753811019" sldId="362"/>
            <ac:spMk id="11" creationId="{886D4068-D045-48B0-9A00-198F2FE4B57C}"/>
          </ac:spMkLst>
        </pc:spChg>
        <pc:spChg chg="add del">
          <ac:chgData name="Kaley Feenstra" userId="35d3f2a0-751a-4e4d-97e4-c6d0337f3b4b" providerId="ADAL" clId="{22D8325F-9D13-4E8F-98D3-074C145E61E1}" dt="2018-11-20T17:36:16.709" v="8442" actId="26606"/>
          <ac:spMkLst>
            <pc:docMk/>
            <pc:sldMk cId="2753811019" sldId="362"/>
            <ac:spMk id="13" creationId="{12664C4B-AAE2-4AA0-8918-134E8086F37E}"/>
          </ac:spMkLst>
        </pc:spChg>
        <pc:spChg chg="add del">
          <ac:chgData name="Kaley Feenstra" userId="35d3f2a0-751a-4e4d-97e4-c6d0337f3b4b" providerId="ADAL" clId="{22D8325F-9D13-4E8F-98D3-074C145E61E1}" dt="2018-11-20T17:36:16.709" v="8442" actId="26606"/>
          <ac:spMkLst>
            <pc:docMk/>
            <pc:sldMk cId="2753811019" sldId="362"/>
            <ac:spMk id="15" creationId="{616F9FD8-4CFE-4C77-8F29-5D801C57E2AB}"/>
          </ac:spMkLst>
        </pc:spChg>
        <pc:spChg chg="add del">
          <ac:chgData name="Kaley Feenstra" userId="35d3f2a0-751a-4e4d-97e4-c6d0337f3b4b" providerId="ADAL" clId="{22D8325F-9D13-4E8F-98D3-074C145E61E1}" dt="2018-11-20T17:36:18.854" v="8444" actId="26606"/>
          <ac:spMkLst>
            <pc:docMk/>
            <pc:sldMk cId="2753811019" sldId="362"/>
            <ac:spMk id="17" creationId="{886D4068-D045-48B0-9A00-198F2FE4B57C}"/>
          </ac:spMkLst>
        </pc:spChg>
        <pc:spChg chg="add del">
          <ac:chgData name="Kaley Feenstra" userId="35d3f2a0-751a-4e4d-97e4-c6d0337f3b4b" providerId="ADAL" clId="{22D8325F-9D13-4E8F-98D3-074C145E61E1}" dt="2018-11-20T17:36:18.854" v="8444" actId="26606"/>
          <ac:spMkLst>
            <pc:docMk/>
            <pc:sldMk cId="2753811019" sldId="362"/>
            <ac:spMk id="18" creationId="{12664C4B-AAE2-4AA0-8918-134E8086F37E}"/>
          </ac:spMkLst>
        </pc:spChg>
        <pc:spChg chg="add del">
          <ac:chgData name="Kaley Feenstra" userId="35d3f2a0-751a-4e4d-97e4-c6d0337f3b4b" providerId="ADAL" clId="{22D8325F-9D13-4E8F-98D3-074C145E61E1}" dt="2018-11-20T17:36:18.854" v="8444" actId="26606"/>
          <ac:spMkLst>
            <pc:docMk/>
            <pc:sldMk cId="2753811019" sldId="362"/>
            <ac:spMk id="19" creationId="{616F9FD8-4CFE-4C77-8F29-5D801C57E2AB}"/>
          </ac:spMkLst>
        </pc:spChg>
        <pc:spChg chg="add del">
          <ac:chgData name="Kaley Feenstra" userId="35d3f2a0-751a-4e4d-97e4-c6d0337f3b4b" providerId="ADAL" clId="{22D8325F-9D13-4E8F-98D3-074C145E61E1}" dt="2018-11-20T17:36:26.741" v="8446" actId="26606"/>
          <ac:spMkLst>
            <pc:docMk/>
            <pc:sldMk cId="2753811019" sldId="362"/>
            <ac:spMk id="21" creationId="{886D4068-D045-48B0-9A00-198F2FE4B57C}"/>
          </ac:spMkLst>
        </pc:spChg>
        <pc:spChg chg="add del">
          <ac:chgData name="Kaley Feenstra" userId="35d3f2a0-751a-4e4d-97e4-c6d0337f3b4b" providerId="ADAL" clId="{22D8325F-9D13-4E8F-98D3-074C145E61E1}" dt="2018-11-20T17:36:26.741" v="8446" actId="26606"/>
          <ac:spMkLst>
            <pc:docMk/>
            <pc:sldMk cId="2753811019" sldId="362"/>
            <ac:spMk id="22" creationId="{12664C4B-AAE2-4AA0-8918-134E8086F37E}"/>
          </ac:spMkLst>
        </pc:spChg>
        <pc:spChg chg="add del">
          <ac:chgData name="Kaley Feenstra" userId="35d3f2a0-751a-4e4d-97e4-c6d0337f3b4b" providerId="ADAL" clId="{22D8325F-9D13-4E8F-98D3-074C145E61E1}" dt="2018-11-20T17:36:26.741" v="8446" actId="26606"/>
          <ac:spMkLst>
            <pc:docMk/>
            <pc:sldMk cId="2753811019" sldId="362"/>
            <ac:spMk id="23" creationId="{616F9FD8-4CFE-4C77-8F29-5D801C57E2AB}"/>
          </ac:spMkLst>
        </pc:spChg>
        <pc:spChg chg="add del">
          <ac:chgData name="Kaley Feenstra" userId="35d3f2a0-751a-4e4d-97e4-c6d0337f3b4b" providerId="ADAL" clId="{22D8325F-9D13-4E8F-98D3-074C145E61E1}" dt="2018-11-20T17:36:31.834" v="8448" actId="26606"/>
          <ac:spMkLst>
            <pc:docMk/>
            <pc:sldMk cId="2753811019" sldId="362"/>
            <ac:spMk id="25" creationId="{886D4068-D045-48B0-9A00-198F2FE4B57C}"/>
          </ac:spMkLst>
        </pc:spChg>
        <pc:spChg chg="add del">
          <ac:chgData name="Kaley Feenstra" userId="35d3f2a0-751a-4e4d-97e4-c6d0337f3b4b" providerId="ADAL" clId="{22D8325F-9D13-4E8F-98D3-074C145E61E1}" dt="2018-11-20T17:36:31.834" v="8448" actId="26606"/>
          <ac:spMkLst>
            <pc:docMk/>
            <pc:sldMk cId="2753811019" sldId="362"/>
            <ac:spMk id="26" creationId="{12664C4B-AAE2-4AA0-8918-134E8086F37E}"/>
          </ac:spMkLst>
        </pc:spChg>
        <pc:spChg chg="add del">
          <ac:chgData name="Kaley Feenstra" userId="35d3f2a0-751a-4e4d-97e4-c6d0337f3b4b" providerId="ADAL" clId="{22D8325F-9D13-4E8F-98D3-074C145E61E1}" dt="2018-11-20T17:36:31.834" v="8448" actId="26606"/>
          <ac:spMkLst>
            <pc:docMk/>
            <pc:sldMk cId="2753811019" sldId="362"/>
            <ac:spMk id="27" creationId="{616F9FD8-4CFE-4C77-8F29-5D801C57E2AB}"/>
          </ac:spMkLst>
        </pc:spChg>
        <pc:spChg chg="add del">
          <ac:chgData name="Kaley Feenstra" userId="35d3f2a0-751a-4e4d-97e4-c6d0337f3b4b" providerId="ADAL" clId="{22D8325F-9D13-4E8F-98D3-074C145E61E1}" dt="2018-11-20T17:37:02.756" v="8466" actId="26606"/>
          <ac:spMkLst>
            <pc:docMk/>
            <pc:sldMk cId="2753811019" sldId="362"/>
            <ac:spMk id="29" creationId="{886D4068-D045-48B0-9A00-198F2FE4B57C}"/>
          </ac:spMkLst>
        </pc:spChg>
        <pc:spChg chg="add del">
          <ac:chgData name="Kaley Feenstra" userId="35d3f2a0-751a-4e4d-97e4-c6d0337f3b4b" providerId="ADAL" clId="{22D8325F-9D13-4E8F-98D3-074C145E61E1}" dt="2018-11-20T17:37:02.756" v="8466" actId="26606"/>
          <ac:spMkLst>
            <pc:docMk/>
            <pc:sldMk cId="2753811019" sldId="362"/>
            <ac:spMk id="30" creationId="{12664C4B-AAE2-4AA0-8918-134E8086F37E}"/>
          </ac:spMkLst>
        </pc:spChg>
        <pc:spChg chg="add del">
          <ac:chgData name="Kaley Feenstra" userId="35d3f2a0-751a-4e4d-97e4-c6d0337f3b4b" providerId="ADAL" clId="{22D8325F-9D13-4E8F-98D3-074C145E61E1}" dt="2018-11-20T17:37:02.756" v="8466" actId="26606"/>
          <ac:spMkLst>
            <pc:docMk/>
            <pc:sldMk cId="2753811019" sldId="362"/>
            <ac:spMk id="31" creationId="{616F9FD8-4CFE-4C77-8F29-5D801C57E2AB}"/>
          </ac:spMkLst>
        </pc:spChg>
        <pc:spChg chg="add del">
          <ac:chgData name="Kaley Feenstra" userId="35d3f2a0-751a-4e4d-97e4-c6d0337f3b4b" providerId="ADAL" clId="{22D8325F-9D13-4E8F-98D3-074C145E61E1}" dt="2018-11-20T18:04:05.872" v="9469"/>
          <ac:spMkLst>
            <pc:docMk/>
            <pc:sldMk cId="2753811019" sldId="362"/>
            <ac:spMk id="36" creationId="{886D4068-D045-48B0-9A00-198F2FE4B57C}"/>
          </ac:spMkLst>
        </pc:spChg>
        <pc:spChg chg="add del">
          <ac:chgData name="Kaley Feenstra" userId="35d3f2a0-751a-4e4d-97e4-c6d0337f3b4b" providerId="ADAL" clId="{22D8325F-9D13-4E8F-98D3-074C145E61E1}" dt="2018-11-20T18:04:05.872" v="9469"/>
          <ac:spMkLst>
            <pc:docMk/>
            <pc:sldMk cId="2753811019" sldId="362"/>
            <ac:spMk id="38" creationId="{12664C4B-AAE2-4AA0-8918-134E8086F37E}"/>
          </ac:spMkLst>
        </pc:spChg>
        <pc:spChg chg="add del">
          <ac:chgData name="Kaley Feenstra" userId="35d3f2a0-751a-4e4d-97e4-c6d0337f3b4b" providerId="ADAL" clId="{22D8325F-9D13-4E8F-98D3-074C145E61E1}" dt="2018-11-20T18:04:05.872" v="9469"/>
          <ac:spMkLst>
            <pc:docMk/>
            <pc:sldMk cId="2753811019" sldId="362"/>
            <ac:spMk id="40" creationId="{616F9FD8-4CFE-4C77-8F29-5D801C57E2AB}"/>
          </ac:spMkLst>
        </pc:spChg>
        <pc:graphicFrameChg chg="add mod modGraphic">
          <ac:chgData name="Kaley Feenstra" userId="35d3f2a0-751a-4e4d-97e4-c6d0337f3b4b" providerId="ADAL" clId="{22D8325F-9D13-4E8F-98D3-074C145E61E1}" dt="2018-11-20T17:37:02.756" v="8466" actId="26606"/>
          <ac:graphicFrameMkLst>
            <pc:docMk/>
            <pc:sldMk cId="2753811019" sldId="362"/>
            <ac:graphicFrameMk id="5" creationId="{EEF88A71-7DCB-448C-A50E-ED00ECAD23E8}"/>
          </ac:graphicFrameMkLst>
        </pc:graphicFrameChg>
        <pc:picChg chg="add mod ord">
          <ac:chgData name="Kaley Feenstra" userId="35d3f2a0-751a-4e4d-97e4-c6d0337f3b4b" providerId="ADAL" clId="{22D8325F-9D13-4E8F-98D3-074C145E61E1}" dt="2018-11-20T17:36:31.998" v="8449" actId="26606"/>
          <ac:picMkLst>
            <pc:docMk/>
            <pc:sldMk cId="2753811019" sldId="362"/>
            <ac:picMk id="6" creationId="{4BFBDC65-39F0-47C0-A164-D54B4E435657}"/>
          </ac:picMkLst>
        </pc:picChg>
        <pc:picChg chg="add mod">
          <ac:chgData name="Kaley Feenstra" userId="35d3f2a0-751a-4e4d-97e4-c6d0337f3b4b" providerId="ADAL" clId="{22D8325F-9D13-4E8F-98D3-074C145E61E1}" dt="2018-11-20T17:37:23.818" v="8469" actId="1076"/>
          <ac:picMkLst>
            <pc:docMk/>
            <pc:sldMk cId="2753811019" sldId="362"/>
            <ac:picMk id="24" creationId="{9CFF6A0D-C5D7-4924-9F7B-6ADBE108D1F0}"/>
          </ac:picMkLst>
        </pc:picChg>
      </pc:sldChg>
      <pc:sldChg chg="addSp delSp modSp add mod setBg">
        <pc:chgData name="Kaley Feenstra" userId="35d3f2a0-751a-4e4d-97e4-c6d0337f3b4b" providerId="ADAL" clId="{22D8325F-9D13-4E8F-98D3-074C145E61E1}" dt="2018-11-27T22:08:40.850" v="11977" actId="1076"/>
        <pc:sldMkLst>
          <pc:docMk/>
          <pc:sldMk cId="4217239366" sldId="367"/>
        </pc:sldMkLst>
        <pc:spChg chg="mod">
          <ac:chgData name="Kaley Feenstra" userId="35d3f2a0-751a-4e4d-97e4-c6d0337f3b4b" providerId="ADAL" clId="{22D8325F-9D13-4E8F-98D3-074C145E61E1}" dt="2018-11-27T22:08:40.850" v="11977" actId="1076"/>
          <ac:spMkLst>
            <pc:docMk/>
            <pc:sldMk cId="4217239366" sldId="367"/>
            <ac:spMk id="2" creationId="{E15221E6-138B-41AD-9D87-0D4967173491}"/>
          </ac:spMkLst>
        </pc:spChg>
        <pc:spChg chg="mod">
          <ac:chgData name="Kaley Feenstra" userId="35d3f2a0-751a-4e4d-97e4-c6d0337f3b4b" providerId="ADAL" clId="{22D8325F-9D13-4E8F-98D3-074C145E61E1}" dt="2018-11-27T22:08:25.716" v="11972" actId="403"/>
          <ac:spMkLst>
            <pc:docMk/>
            <pc:sldMk cId="4217239366" sldId="367"/>
            <ac:spMk id="3" creationId="{23A5CF01-3A4E-4277-993C-C9DDE297B127}"/>
          </ac:spMkLst>
        </pc:spChg>
        <pc:spChg chg="add del">
          <ac:chgData name="Kaley Feenstra" userId="35d3f2a0-751a-4e4d-97e4-c6d0337f3b4b" providerId="ADAL" clId="{22D8325F-9D13-4E8F-98D3-074C145E61E1}" dt="2018-11-20T18:05:06.543" v="9493" actId="26606"/>
          <ac:spMkLst>
            <pc:docMk/>
            <pc:sldMk cId="4217239366" sldId="367"/>
            <ac:spMk id="8" creationId="{29DC5A77-10C9-4ECF-B7EB-8D917F36A9EE}"/>
          </ac:spMkLst>
        </pc:spChg>
        <pc:spChg chg="add del">
          <ac:chgData name="Kaley Feenstra" userId="35d3f2a0-751a-4e4d-97e4-c6d0337f3b4b" providerId="ADAL" clId="{22D8325F-9D13-4E8F-98D3-074C145E61E1}" dt="2018-11-20T18:05:06.543" v="9493" actId="26606"/>
          <ac:spMkLst>
            <pc:docMk/>
            <pc:sldMk cId="4217239366" sldId="367"/>
            <ac:spMk id="10" creationId="{2FFE28B5-FB16-49A9-B851-3C35FAC0CACB}"/>
          </ac:spMkLst>
        </pc:spChg>
        <pc:spChg chg="add del">
          <ac:chgData name="Kaley Feenstra" userId="35d3f2a0-751a-4e4d-97e4-c6d0337f3b4b" providerId="ADAL" clId="{22D8325F-9D13-4E8F-98D3-074C145E61E1}" dt="2018-11-20T18:05:06.543" v="9493" actId="26606"/>
          <ac:spMkLst>
            <pc:docMk/>
            <pc:sldMk cId="4217239366" sldId="367"/>
            <ac:spMk id="12" creationId="{01014442-855A-4E0F-8D09-C314661A48B9}"/>
          </ac:spMkLst>
        </pc:spChg>
        <pc:spChg chg="add del">
          <ac:chgData name="Kaley Feenstra" userId="35d3f2a0-751a-4e4d-97e4-c6d0337f3b4b" providerId="ADAL" clId="{22D8325F-9D13-4E8F-98D3-074C145E61E1}" dt="2018-11-20T18:05:06.543" v="9493" actId="26606"/>
          <ac:spMkLst>
            <pc:docMk/>
            <pc:sldMk cId="4217239366" sldId="367"/>
            <ac:spMk id="14" creationId="{9B1ABF09-86CF-414E-88A5-2B84CC7232A9}"/>
          </ac:spMkLst>
        </pc:spChg>
        <pc:spChg chg="add del">
          <ac:chgData name="Kaley Feenstra" userId="35d3f2a0-751a-4e4d-97e4-c6d0337f3b4b" providerId="ADAL" clId="{22D8325F-9D13-4E8F-98D3-074C145E61E1}" dt="2018-11-20T18:05:06.543" v="9493" actId="26606"/>
          <ac:spMkLst>
            <pc:docMk/>
            <pc:sldMk cId="4217239366" sldId="367"/>
            <ac:spMk id="16" creationId="{3FE91770-CDBB-4D24-94E5-AD484F36CE87}"/>
          </ac:spMkLst>
        </pc:spChg>
        <pc:spChg chg="add del">
          <ac:chgData name="Kaley Feenstra" userId="35d3f2a0-751a-4e4d-97e4-c6d0337f3b4b" providerId="ADAL" clId="{22D8325F-9D13-4E8F-98D3-074C145E61E1}" dt="2018-11-20T18:05:52.490" v="9509" actId="26606"/>
          <ac:spMkLst>
            <pc:docMk/>
            <pc:sldMk cId="4217239366" sldId="367"/>
            <ac:spMk id="23" creationId="{681577AD-DA5F-48B3-8FB9-5199BA9EE681}"/>
          </ac:spMkLst>
        </pc:spChg>
        <pc:spChg chg="add">
          <ac:chgData name="Kaley Feenstra" userId="35d3f2a0-751a-4e4d-97e4-c6d0337f3b4b" providerId="ADAL" clId="{22D8325F-9D13-4E8F-98D3-074C145E61E1}" dt="2018-11-20T18:05:52.490" v="9509" actId="26606"/>
          <ac:spMkLst>
            <pc:docMk/>
            <pc:sldMk cId="4217239366" sldId="367"/>
            <ac:spMk id="28" creationId="{80516254-1D9F-4F3A-9870-3A3280BE2BFE}"/>
          </ac:spMkLst>
        </pc:spChg>
        <pc:spChg chg="add">
          <ac:chgData name="Kaley Feenstra" userId="35d3f2a0-751a-4e4d-97e4-c6d0337f3b4b" providerId="ADAL" clId="{22D8325F-9D13-4E8F-98D3-074C145E61E1}" dt="2018-11-20T18:05:52.490" v="9509" actId="26606"/>
          <ac:spMkLst>
            <pc:docMk/>
            <pc:sldMk cId="4217239366" sldId="367"/>
            <ac:spMk id="30" creationId="{FC14672B-27A5-4CDA-ABAF-5E4CF4B41C23}"/>
          </ac:spMkLst>
        </pc:spChg>
        <pc:spChg chg="add">
          <ac:chgData name="Kaley Feenstra" userId="35d3f2a0-751a-4e4d-97e4-c6d0337f3b4b" providerId="ADAL" clId="{22D8325F-9D13-4E8F-98D3-074C145E61E1}" dt="2018-11-20T18:05:52.490" v="9509" actId="26606"/>
          <ac:spMkLst>
            <pc:docMk/>
            <pc:sldMk cId="4217239366" sldId="367"/>
            <ac:spMk id="34" creationId="{9A206779-5C74-4555-94BC-5845C92EC3A8}"/>
          </ac:spMkLst>
        </pc:spChg>
        <pc:picChg chg="add mod">
          <ac:chgData name="Kaley Feenstra" userId="35d3f2a0-751a-4e4d-97e4-c6d0337f3b4b" providerId="ADAL" clId="{22D8325F-9D13-4E8F-98D3-074C145E61E1}" dt="2018-11-20T18:06:33.385" v="9520" actId="1076"/>
          <ac:picMkLst>
            <pc:docMk/>
            <pc:sldMk cId="4217239366" sldId="367"/>
            <ac:picMk id="15" creationId="{CD742E6D-FC2E-48E8-83E6-118DDDDFD710}"/>
          </ac:picMkLst>
        </pc:picChg>
        <pc:picChg chg="add del">
          <ac:chgData name="Kaley Feenstra" userId="35d3f2a0-751a-4e4d-97e4-c6d0337f3b4b" providerId="ADAL" clId="{22D8325F-9D13-4E8F-98D3-074C145E61E1}" dt="2018-11-20T18:05:50.278" v="9508" actId="478"/>
          <ac:picMkLst>
            <pc:docMk/>
            <pc:sldMk cId="4217239366" sldId="367"/>
            <ac:picMk id="20" creationId="{AB86F927-1963-4388-972E-3B24B642DC52}"/>
          </ac:picMkLst>
        </pc:picChg>
        <pc:cxnChg chg="add">
          <ac:chgData name="Kaley Feenstra" userId="35d3f2a0-751a-4e4d-97e4-c6d0337f3b4b" providerId="ADAL" clId="{22D8325F-9D13-4E8F-98D3-074C145E61E1}" dt="2018-11-20T18:05:52.490" v="9509" actId="26606"/>
          <ac:cxnSpMkLst>
            <pc:docMk/>
            <pc:sldMk cId="4217239366" sldId="367"/>
            <ac:cxnSpMk id="32" creationId="{8D89589C-2C90-4407-A995-05EC3DD7AB14}"/>
          </ac:cxnSpMkLst>
        </pc:cxnChg>
      </pc:sldChg>
      <pc:sldChg chg="addSp delSp modSp add">
        <pc:chgData name="Kaley Feenstra" userId="35d3f2a0-751a-4e4d-97e4-c6d0337f3b4b" providerId="ADAL" clId="{22D8325F-9D13-4E8F-98D3-074C145E61E1}" dt="2018-11-27T22:08:45.052" v="11978" actId="207"/>
        <pc:sldMkLst>
          <pc:docMk/>
          <pc:sldMk cId="596256452" sldId="368"/>
        </pc:sldMkLst>
        <pc:spChg chg="del mod">
          <ac:chgData name="Kaley Feenstra" userId="35d3f2a0-751a-4e4d-97e4-c6d0337f3b4b" providerId="ADAL" clId="{22D8325F-9D13-4E8F-98D3-074C145E61E1}" dt="2018-11-20T18:05:29.469" v="9503" actId="478"/>
          <ac:spMkLst>
            <pc:docMk/>
            <pc:sldMk cId="596256452" sldId="368"/>
            <ac:spMk id="2" creationId="{E15221E6-138B-41AD-9D87-0D4967173491}"/>
          </ac:spMkLst>
        </pc:spChg>
        <pc:spChg chg="mod">
          <ac:chgData name="Kaley Feenstra" userId="35d3f2a0-751a-4e4d-97e4-c6d0337f3b4b" providerId="ADAL" clId="{22D8325F-9D13-4E8F-98D3-074C145E61E1}" dt="2018-11-27T22:08:45.052" v="11978" actId="207"/>
          <ac:spMkLst>
            <pc:docMk/>
            <pc:sldMk cId="596256452" sldId="368"/>
            <ac:spMk id="3" creationId="{23A5CF01-3A4E-4277-993C-C9DDE297B127}"/>
          </ac:spMkLst>
        </pc:spChg>
        <pc:picChg chg="add mod">
          <ac:chgData name="Kaley Feenstra" userId="35d3f2a0-751a-4e4d-97e4-c6d0337f3b4b" providerId="ADAL" clId="{22D8325F-9D13-4E8F-98D3-074C145E61E1}" dt="2018-11-20T18:05:46.150" v="9507" actId="1076"/>
          <ac:picMkLst>
            <pc:docMk/>
            <pc:sldMk cId="596256452" sldId="368"/>
            <ac:picMk id="6" creationId="{656B30B1-5545-4236-80CE-2DA0C5AA2D77}"/>
          </ac:picMkLst>
        </pc:picChg>
      </pc:sldChg>
      <pc:sldChg chg="addSp delSp modSp add mod setBg modNotesTx">
        <pc:chgData name="Kaley Feenstra" userId="35d3f2a0-751a-4e4d-97e4-c6d0337f3b4b" providerId="ADAL" clId="{22D8325F-9D13-4E8F-98D3-074C145E61E1}" dt="2018-11-27T21:34:28.233" v="11963" actId="20577"/>
        <pc:sldMkLst>
          <pc:docMk/>
          <pc:sldMk cId="844985907" sldId="369"/>
        </pc:sldMkLst>
        <pc:spChg chg="mod">
          <ac:chgData name="Kaley Feenstra" userId="35d3f2a0-751a-4e4d-97e4-c6d0337f3b4b" providerId="ADAL" clId="{22D8325F-9D13-4E8F-98D3-074C145E61E1}" dt="2018-11-20T20:53:58.430" v="9974" actId="26606"/>
          <ac:spMkLst>
            <pc:docMk/>
            <pc:sldMk cId="844985907" sldId="369"/>
            <ac:spMk id="2" creationId="{EB45A75D-AC97-4622-9CE0-9E24085E8573}"/>
          </ac:spMkLst>
        </pc:spChg>
        <pc:spChg chg="mod">
          <ac:chgData name="Kaley Feenstra" userId="35d3f2a0-751a-4e4d-97e4-c6d0337f3b4b" providerId="ADAL" clId="{22D8325F-9D13-4E8F-98D3-074C145E61E1}" dt="2018-11-20T20:54:18.724" v="9980" actId="14100"/>
          <ac:spMkLst>
            <pc:docMk/>
            <pc:sldMk cId="844985907" sldId="369"/>
            <ac:spMk id="3" creationId="{E0DB267A-4084-4845-B30F-F7B52AEC3551}"/>
          </ac:spMkLst>
        </pc:spChg>
        <pc:spChg chg="add del">
          <ac:chgData name="Kaley Feenstra" userId="35d3f2a0-751a-4e4d-97e4-c6d0337f3b4b" providerId="ADAL" clId="{22D8325F-9D13-4E8F-98D3-074C145E61E1}" dt="2018-11-20T20:53:50.419" v="9971" actId="26606"/>
          <ac:spMkLst>
            <pc:docMk/>
            <pc:sldMk cId="844985907" sldId="369"/>
            <ac:spMk id="8" creationId="{C162DF2A-64D1-4AA9-BA42-8A4063EADE09}"/>
          </ac:spMkLst>
        </pc:spChg>
        <pc:spChg chg="add del">
          <ac:chgData name="Kaley Feenstra" userId="35d3f2a0-751a-4e4d-97e4-c6d0337f3b4b" providerId="ADAL" clId="{22D8325F-9D13-4E8F-98D3-074C145E61E1}" dt="2018-11-20T20:53:50.419" v="9971" actId="26606"/>
          <ac:spMkLst>
            <pc:docMk/>
            <pc:sldMk cId="844985907" sldId="369"/>
            <ac:spMk id="10" creationId="{5D7C1373-63AF-4A75-909E-990E05356670}"/>
          </ac:spMkLst>
        </pc:spChg>
        <pc:spChg chg="add mod">
          <ac:chgData name="Kaley Feenstra" userId="35d3f2a0-751a-4e4d-97e4-c6d0337f3b4b" providerId="ADAL" clId="{22D8325F-9D13-4E8F-98D3-074C145E61E1}" dt="2018-11-27T21:34:28.233" v="11963" actId="20577"/>
          <ac:spMkLst>
            <pc:docMk/>
            <pc:sldMk cId="844985907" sldId="369"/>
            <ac:spMk id="11" creationId="{0BDAE86C-8117-4C61-89DD-33E92C79F027}"/>
          </ac:spMkLst>
        </pc:spChg>
        <pc:spChg chg="add del">
          <ac:chgData name="Kaley Feenstra" userId="35d3f2a0-751a-4e4d-97e4-c6d0337f3b4b" providerId="ADAL" clId="{22D8325F-9D13-4E8F-98D3-074C145E61E1}" dt="2018-11-20T20:53:50.419" v="9971" actId="26606"/>
          <ac:spMkLst>
            <pc:docMk/>
            <pc:sldMk cId="844985907" sldId="369"/>
            <ac:spMk id="12" creationId="{B4B5CC49-6FAE-42FA-99B6-A3FDA8C68848}"/>
          </ac:spMkLst>
        </pc:spChg>
        <pc:spChg chg="add del">
          <ac:chgData name="Kaley Feenstra" userId="35d3f2a0-751a-4e4d-97e4-c6d0337f3b4b" providerId="ADAL" clId="{22D8325F-9D13-4E8F-98D3-074C145E61E1}" dt="2018-11-20T20:53:50.419" v="9971" actId="26606"/>
          <ac:spMkLst>
            <pc:docMk/>
            <pc:sldMk cId="844985907" sldId="369"/>
            <ac:spMk id="14" creationId="{E6BC9B4A-2119-4645-B4CA-7817D5FAF4B6}"/>
          </ac:spMkLst>
        </pc:spChg>
        <pc:spChg chg="add del">
          <ac:chgData name="Kaley Feenstra" userId="35d3f2a0-751a-4e4d-97e4-c6d0337f3b4b" providerId="ADAL" clId="{22D8325F-9D13-4E8F-98D3-074C145E61E1}" dt="2018-11-20T20:53:50.419" v="9971" actId="26606"/>
          <ac:spMkLst>
            <pc:docMk/>
            <pc:sldMk cId="844985907" sldId="369"/>
            <ac:spMk id="18" creationId="{99A2CD81-3BB6-4ED6-A50F-DC14F37A95CF}"/>
          </ac:spMkLst>
        </pc:spChg>
        <pc:spChg chg="add del">
          <ac:chgData name="Kaley Feenstra" userId="35d3f2a0-751a-4e4d-97e4-c6d0337f3b4b" providerId="ADAL" clId="{22D8325F-9D13-4E8F-98D3-074C145E61E1}" dt="2018-11-20T20:53:58.412" v="9973" actId="26606"/>
          <ac:spMkLst>
            <pc:docMk/>
            <pc:sldMk cId="844985907" sldId="369"/>
            <ac:spMk id="20" creationId="{C162DF2A-64D1-4AA9-BA42-8A4063EADE09}"/>
          </ac:spMkLst>
        </pc:spChg>
        <pc:spChg chg="add del">
          <ac:chgData name="Kaley Feenstra" userId="35d3f2a0-751a-4e4d-97e4-c6d0337f3b4b" providerId="ADAL" clId="{22D8325F-9D13-4E8F-98D3-074C145E61E1}" dt="2018-11-20T20:53:58.412" v="9973" actId="26606"/>
          <ac:spMkLst>
            <pc:docMk/>
            <pc:sldMk cId="844985907" sldId="369"/>
            <ac:spMk id="21" creationId="{5D7C1373-63AF-4A75-909E-990E05356670}"/>
          </ac:spMkLst>
        </pc:spChg>
        <pc:spChg chg="add del">
          <ac:chgData name="Kaley Feenstra" userId="35d3f2a0-751a-4e4d-97e4-c6d0337f3b4b" providerId="ADAL" clId="{22D8325F-9D13-4E8F-98D3-074C145E61E1}" dt="2018-11-20T20:53:58.412" v="9973" actId="26606"/>
          <ac:spMkLst>
            <pc:docMk/>
            <pc:sldMk cId="844985907" sldId="369"/>
            <ac:spMk id="22" creationId="{90EB472E-7CA6-4C2D-81E9-CD39A44F0B83}"/>
          </ac:spMkLst>
        </pc:spChg>
        <pc:spChg chg="add del">
          <ac:chgData name="Kaley Feenstra" userId="35d3f2a0-751a-4e4d-97e4-c6d0337f3b4b" providerId="ADAL" clId="{22D8325F-9D13-4E8F-98D3-074C145E61E1}" dt="2018-11-20T20:53:58.412" v="9973" actId="26606"/>
          <ac:spMkLst>
            <pc:docMk/>
            <pc:sldMk cId="844985907" sldId="369"/>
            <ac:spMk id="23" creationId="{4689BC21-5566-4B70-91EA-44B4299CB337}"/>
          </ac:spMkLst>
        </pc:spChg>
        <pc:spChg chg="add del">
          <ac:chgData name="Kaley Feenstra" userId="35d3f2a0-751a-4e4d-97e4-c6d0337f3b4b" providerId="ADAL" clId="{22D8325F-9D13-4E8F-98D3-074C145E61E1}" dt="2018-11-20T20:53:58.412" v="9973" actId="26606"/>
          <ac:spMkLst>
            <pc:docMk/>
            <pc:sldMk cId="844985907" sldId="369"/>
            <ac:spMk id="24" creationId="{7F1FCE6A-97BC-41EB-809A-50936E0F940B}"/>
          </ac:spMkLst>
        </pc:spChg>
        <pc:spChg chg="add del">
          <ac:chgData name="Kaley Feenstra" userId="35d3f2a0-751a-4e4d-97e4-c6d0337f3b4b" providerId="ADAL" clId="{22D8325F-9D13-4E8F-98D3-074C145E61E1}" dt="2018-11-20T20:53:58.412" v="9973" actId="26606"/>
          <ac:spMkLst>
            <pc:docMk/>
            <pc:sldMk cId="844985907" sldId="369"/>
            <ac:spMk id="25" creationId="{AE0A0486-F672-4FEF-A0A9-E6C3B7E3A545}"/>
          </ac:spMkLst>
        </pc:spChg>
        <pc:spChg chg="add">
          <ac:chgData name="Kaley Feenstra" userId="35d3f2a0-751a-4e4d-97e4-c6d0337f3b4b" providerId="ADAL" clId="{22D8325F-9D13-4E8F-98D3-074C145E61E1}" dt="2018-11-20T20:53:58.430" v="9974" actId="26606"/>
          <ac:spMkLst>
            <pc:docMk/>
            <pc:sldMk cId="844985907" sldId="369"/>
            <ac:spMk id="27" creationId="{C162DF2A-64D1-4AA9-BA42-8A4063EADE09}"/>
          </ac:spMkLst>
        </pc:spChg>
        <pc:spChg chg="add">
          <ac:chgData name="Kaley Feenstra" userId="35d3f2a0-751a-4e4d-97e4-c6d0337f3b4b" providerId="ADAL" clId="{22D8325F-9D13-4E8F-98D3-074C145E61E1}" dt="2018-11-20T20:53:58.430" v="9974" actId="26606"/>
          <ac:spMkLst>
            <pc:docMk/>
            <pc:sldMk cId="844985907" sldId="369"/>
            <ac:spMk id="28" creationId="{5D7C1373-63AF-4A75-909E-990E05356670}"/>
          </ac:spMkLst>
        </pc:spChg>
        <pc:spChg chg="add">
          <ac:chgData name="Kaley Feenstra" userId="35d3f2a0-751a-4e4d-97e4-c6d0337f3b4b" providerId="ADAL" clId="{22D8325F-9D13-4E8F-98D3-074C145E61E1}" dt="2018-11-20T20:53:58.430" v="9974" actId="26606"/>
          <ac:spMkLst>
            <pc:docMk/>
            <pc:sldMk cId="844985907" sldId="369"/>
            <ac:spMk id="29" creationId="{B4B5CC49-6FAE-42FA-99B6-A3FDA8C68848}"/>
          </ac:spMkLst>
        </pc:spChg>
        <pc:spChg chg="add">
          <ac:chgData name="Kaley Feenstra" userId="35d3f2a0-751a-4e4d-97e4-c6d0337f3b4b" providerId="ADAL" clId="{22D8325F-9D13-4E8F-98D3-074C145E61E1}" dt="2018-11-20T20:53:58.430" v="9974" actId="26606"/>
          <ac:spMkLst>
            <pc:docMk/>
            <pc:sldMk cId="844985907" sldId="369"/>
            <ac:spMk id="30" creationId="{E6BC9B4A-2119-4645-B4CA-7817D5FAF4B6}"/>
          </ac:spMkLst>
        </pc:spChg>
        <pc:spChg chg="add">
          <ac:chgData name="Kaley Feenstra" userId="35d3f2a0-751a-4e4d-97e4-c6d0337f3b4b" providerId="ADAL" clId="{22D8325F-9D13-4E8F-98D3-074C145E61E1}" dt="2018-11-20T20:53:58.430" v="9974" actId="26606"/>
          <ac:spMkLst>
            <pc:docMk/>
            <pc:sldMk cId="844985907" sldId="369"/>
            <ac:spMk id="32" creationId="{99A2CD81-3BB6-4ED6-A50F-DC14F37A95CF}"/>
          </ac:spMkLst>
        </pc:spChg>
        <pc:picChg chg="add mod">
          <ac:chgData name="Kaley Feenstra" userId="35d3f2a0-751a-4e4d-97e4-c6d0337f3b4b" providerId="ADAL" clId="{22D8325F-9D13-4E8F-98D3-074C145E61E1}" dt="2018-11-21T16:06:05.006" v="11319" actId="1076"/>
          <ac:picMkLst>
            <pc:docMk/>
            <pc:sldMk cId="844985907" sldId="369"/>
            <ac:picMk id="26" creationId="{09BE8126-5F85-4940-9A09-268B4A1C369F}"/>
          </ac:picMkLst>
        </pc:picChg>
        <pc:cxnChg chg="add del">
          <ac:chgData name="Kaley Feenstra" userId="35d3f2a0-751a-4e4d-97e4-c6d0337f3b4b" providerId="ADAL" clId="{22D8325F-9D13-4E8F-98D3-074C145E61E1}" dt="2018-11-20T20:53:50.419" v="9971" actId="26606"/>
          <ac:cxnSpMkLst>
            <pc:docMk/>
            <pc:sldMk cId="844985907" sldId="369"/>
            <ac:cxnSpMk id="16" creationId="{158D888F-D87A-4C3C-BD82-273E4C8C5E83}"/>
          </ac:cxnSpMkLst>
        </pc:cxnChg>
        <pc:cxnChg chg="add">
          <ac:chgData name="Kaley Feenstra" userId="35d3f2a0-751a-4e4d-97e4-c6d0337f3b4b" providerId="ADAL" clId="{22D8325F-9D13-4E8F-98D3-074C145E61E1}" dt="2018-11-20T20:53:58.430" v="9974" actId="26606"/>
          <ac:cxnSpMkLst>
            <pc:docMk/>
            <pc:sldMk cId="844985907" sldId="369"/>
            <ac:cxnSpMk id="31" creationId="{158D888F-D87A-4C3C-BD82-273E4C8C5E83}"/>
          </ac:cxnSpMkLst>
        </pc:cxnChg>
      </pc:sldChg>
      <pc:sldChg chg="addSp delSp modSp add mod ord setBg">
        <pc:chgData name="Kaley Feenstra" userId="35d3f2a0-751a-4e4d-97e4-c6d0337f3b4b" providerId="ADAL" clId="{22D8325F-9D13-4E8F-98D3-074C145E61E1}" dt="2018-11-20T21:30:57.755" v="11218" actId="26606"/>
        <pc:sldMkLst>
          <pc:docMk/>
          <pc:sldMk cId="3157470089" sldId="371"/>
        </pc:sldMkLst>
        <pc:spChg chg="mod ord">
          <ac:chgData name="Kaley Feenstra" userId="35d3f2a0-751a-4e4d-97e4-c6d0337f3b4b" providerId="ADAL" clId="{22D8325F-9D13-4E8F-98D3-074C145E61E1}" dt="2018-11-20T21:30:57.755" v="11218" actId="26606"/>
          <ac:spMkLst>
            <pc:docMk/>
            <pc:sldMk cId="3157470089" sldId="371"/>
            <ac:spMk id="2" creationId="{670410DB-30E0-4974-84E4-B8E4B6A4E9BC}"/>
          </ac:spMkLst>
        </pc:spChg>
        <pc:spChg chg="del mod">
          <ac:chgData name="Kaley Feenstra" userId="35d3f2a0-751a-4e4d-97e4-c6d0337f3b4b" providerId="ADAL" clId="{22D8325F-9D13-4E8F-98D3-074C145E61E1}" dt="2018-11-20T21:12:31.624" v="10119"/>
          <ac:spMkLst>
            <pc:docMk/>
            <pc:sldMk cId="3157470089" sldId="371"/>
            <ac:spMk id="3" creationId="{3F869574-7525-4950-B851-009655FB0EEE}"/>
          </ac:spMkLst>
        </pc:spChg>
        <pc:spChg chg="add del">
          <ac:chgData name="Kaley Feenstra" userId="35d3f2a0-751a-4e4d-97e4-c6d0337f3b4b" providerId="ADAL" clId="{22D8325F-9D13-4E8F-98D3-074C145E61E1}" dt="2018-11-20T21:30:57.755" v="11218" actId="26606"/>
          <ac:spMkLst>
            <pc:docMk/>
            <pc:sldMk cId="3157470089" sldId="371"/>
            <ac:spMk id="12" creationId="{64C9EE1D-12BB-43F7-9A2A-893578DCA63A}"/>
          </ac:spMkLst>
        </pc:spChg>
        <pc:spChg chg="add del">
          <ac:chgData name="Kaley Feenstra" userId="35d3f2a0-751a-4e4d-97e4-c6d0337f3b4b" providerId="ADAL" clId="{22D8325F-9D13-4E8F-98D3-074C145E61E1}" dt="2018-11-20T21:30:57.755" v="11218" actId="26606"/>
          <ac:spMkLst>
            <pc:docMk/>
            <pc:sldMk cId="3157470089" sldId="371"/>
            <ac:spMk id="14" creationId="{43962A31-C54E-4762-B155-59777FED1C75}"/>
          </ac:spMkLst>
        </pc:spChg>
        <pc:spChg chg="add del">
          <ac:chgData name="Kaley Feenstra" userId="35d3f2a0-751a-4e4d-97e4-c6d0337f3b4b" providerId="ADAL" clId="{22D8325F-9D13-4E8F-98D3-074C145E61E1}" dt="2018-11-20T21:30:57.755" v="11218" actId="26606"/>
          <ac:spMkLst>
            <pc:docMk/>
            <pc:sldMk cId="3157470089" sldId="371"/>
            <ac:spMk id="16" creationId="{D70AD2B3-D7CD-4A41-A8EF-0D3F75EA5C54}"/>
          </ac:spMkLst>
        </pc:spChg>
        <pc:spChg chg="add del">
          <ac:chgData name="Kaley Feenstra" userId="35d3f2a0-751a-4e4d-97e4-c6d0337f3b4b" providerId="ADAL" clId="{22D8325F-9D13-4E8F-98D3-074C145E61E1}" dt="2018-11-20T21:30:57.755" v="11218" actId="26606"/>
          <ac:spMkLst>
            <pc:docMk/>
            <pc:sldMk cId="3157470089" sldId="371"/>
            <ac:spMk id="18" creationId="{FFE73CB6-C3D9-4CA8-8EF7-4E6B39480244}"/>
          </ac:spMkLst>
        </pc:spChg>
        <pc:spChg chg="add del">
          <ac:chgData name="Kaley Feenstra" userId="35d3f2a0-751a-4e4d-97e4-c6d0337f3b4b" providerId="ADAL" clId="{22D8325F-9D13-4E8F-98D3-074C145E61E1}" dt="2018-11-20T21:30:57.755" v="11218" actId="26606"/>
          <ac:spMkLst>
            <pc:docMk/>
            <pc:sldMk cId="3157470089" sldId="371"/>
            <ac:spMk id="20" creationId="{EA75504B-408C-4C25-A00D-F02208A82E41}"/>
          </ac:spMkLst>
        </pc:spChg>
        <pc:picChg chg="add mod">
          <ac:chgData name="Kaley Feenstra" userId="35d3f2a0-751a-4e4d-97e4-c6d0337f3b4b" providerId="ADAL" clId="{22D8325F-9D13-4E8F-98D3-074C145E61E1}" dt="2018-11-20T21:30:57.755" v="11218" actId="26606"/>
          <ac:picMkLst>
            <pc:docMk/>
            <pc:sldMk cId="3157470089" sldId="371"/>
            <ac:picMk id="5" creationId="{2B8DFABF-6648-4BD9-B5F3-4BBEA99A20F9}"/>
          </ac:picMkLst>
        </pc:picChg>
        <pc:picChg chg="add mod">
          <ac:chgData name="Kaley Feenstra" userId="35d3f2a0-751a-4e4d-97e4-c6d0337f3b4b" providerId="ADAL" clId="{22D8325F-9D13-4E8F-98D3-074C145E61E1}" dt="2018-11-20T21:30:57.755" v="11218" actId="26606"/>
          <ac:picMkLst>
            <pc:docMk/>
            <pc:sldMk cId="3157470089" sldId="371"/>
            <ac:picMk id="7" creationId="{231850F5-BB6A-493A-A334-17AF2B84055C}"/>
          </ac:picMkLst>
        </pc:picChg>
      </pc:sldChg>
      <pc:sldChg chg="addSp delSp modSp add mod setBg">
        <pc:chgData name="Kaley Feenstra" userId="35d3f2a0-751a-4e4d-97e4-c6d0337f3b4b" providerId="ADAL" clId="{22D8325F-9D13-4E8F-98D3-074C145E61E1}" dt="2018-11-20T21:32:12.878" v="11220" actId="478"/>
        <pc:sldMkLst>
          <pc:docMk/>
          <pc:sldMk cId="1947753597" sldId="372"/>
        </pc:sldMkLst>
        <pc:spChg chg="del mod">
          <ac:chgData name="Kaley Feenstra" userId="35d3f2a0-751a-4e4d-97e4-c6d0337f3b4b" providerId="ADAL" clId="{22D8325F-9D13-4E8F-98D3-074C145E61E1}" dt="2018-11-20T21:32:12.878" v="11220" actId="478"/>
          <ac:spMkLst>
            <pc:docMk/>
            <pc:sldMk cId="1947753597" sldId="372"/>
            <ac:spMk id="2" creationId="{545675A6-EE16-4C18-9320-7F0C4F0A13DD}"/>
          </ac:spMkLst>
        </pc:spChg>
        <pc:spChg chg="del mod">
          <ac:chgData name="Kaley Feenstra" userId="35d3f2a0-751a-4e4d-97e4-c6d0337f3b4b" providerId="ADAL" clId="{22D8325F-9D13-4E8F-98D3-074C145E61E1}" dt="2018-11-20T21:15:29.783" v="10420" actId="26606"/>
          <ac:spMkLst>
            <pc:docMk/>
            <pc:sldMk cId="1947753597" sldId="372"/>
            <ac:spMk id="3" creationId="{C3C871E6-63E4-4683-8226-A52E4B7072FD}"/>
          </ac:spMkLst>
        </pc:spChg>
        <pc:spChg chg="add del">
          <ac:chgData name="Kaley Feenstra" userId="35d3f2a0-751a-4e4d-97e4-c6d0337f3b4b" providerId="ADAL" clId="{22D8325F-9D13-4E8F-98D3-074C145E61E1}" dt="2018-11-20T21:19:17.636" v="10442" actId="26606"/>
          <ac:spMkLst>
            <pc:docMk/>
            <pc:sldMk cId="1947753597" sldId="372"/>
            <ac:spMk id="11" creationId="{A1DFCBE5-52C1-48A9-89CF-E7D68CCA1620}"/>
          </ac:spMkLst>
        </pc:spChg>
        <pc:spChg chg="add del">
          <ac:chgData name="Kaley Feenstra" userId="35d3f2a0-751a-4e4d-97e4-c6d0337f3b4b" providerId="ADAL" clId="{22D8325F-9D13-4E8F-98D3-074C145E61E1}" dt="2018-11-20T21:19:17.636" v="10442" actId="26606"/>
          <ac:spMkLst>
            <pc:docMk/>
            <pc:sldMk cId="1947753597" sldId="372"/>
            <ac:spMk id="12" creationId="{EB17C8F6-D357-4254-BBAC-96B01EEBE162}"/>
          </ac:spMkLst>
        </pc:spChg>
        <pc:spChg chg="add del">
          <ac:chgData name="Kaley Feenstra" userId="35d3f2a0-751a-4e4d-97e4-c6d0337f3b4b" providerId="ADAL" clId="{22D8325F-9D13-4E8F-98D3-074C145E61E1}" dt="2018-11-20T21:17:03.961" v="10428" actId="26606"/>
          <ac:spMkLst>
            <pc:docMk/>
            <pc:sldMk cId="1947753597" sldId="372"/>
            <ac:spMk id="14" creationId="{A1DFCBE5-52C1-48A9-89CF-E7D68CCA1620}"/>
          </ac:spMkLst>
        </pc:spChg>
        <pc:spChg chg="add del">
          <ac:chgData name="Kaley Feenstra" userId="35d3f2a0-751a-4e4d-97e4-c6d0337f3b4b" providerId="ADAL" clId="{22D8325F-9D13-4E8F-98D3-074C145E61E1}" dt="2018-11-20T21:17:03.961" v="10428" actId="26606"/>
          <ac:spMkLst>
            <pc:docMk/>
            <pc:sldMk cId="1947753597" sldId="372"/>
            <ac:spMk id="16" creationId="{EB17C8F6-D357-4254-BBAC-96B01EEBE162}"/>
          </ac:spMkLst>
        </pc:spChg>
        <pc:spChg chg="add del">
          <ac:chgData name="Kaley Feenstra" userId="35d3f2a0-751a-4e4d-97e4-c6d0337f3b4b" providerId="ADAL" clId="{22D8325F-9D13-4E8F-98D3-074C145E61E1}" dt="2018-11-20T21:17:13.226" v="10430" actId="26606"/>
          <ac:spMkLst>
            <pc:docMk/>
            <pc:sldMk cId="1947753597" sldId="372"/>
            <ac:spMk id="18" creationId="{318CA966-7397-43DD-A3FB-DA40618937C6}"/>
          </ac:spMkLst>
        </pc:spChg>
        <pc:spChg chg="add del">
          <ac:chgData name="Kaley Feenstra" userId="35d3f2a0-751a-4e4d-97e4-c6d0337f3b4b" providerId="ADAL" clId="{22D8325F-9D13-4E8F-98D3-074C145E61E1}" dt="2018-11-20T21:17:13.226" v="10430" actId="26606"/>
          <ac:spMkLst>
            <pc:docMk/>
            <pc:sldMk cId="1947753597" sldId="372"/>
            <ac:spMk id="19" creationId="{79FA8816-1A74-437F-87D9-8CB1C252FAD2}"/>
          </ac:spMkLst>
        </pc:spChg>
        <pc:spChg chg="add del">
          <ac:chgData name="Kaley Feenstra" userId="35d3f2a0-751a-4e4d-97e4-c6d0337f3b4b" providerId="ADAL" clId="{22D8325F-9D13-4E8F-98D3-074C145E61E1}" dt="2018-11-20T21:17:13.226" v="10430" actId="26606"/>
          <ac:spMkLst>
            <pc:docMk/>
            <pc:sldMk cId="1947753597" sldId="372"/>
            <ac:spMk id="20" creationId="{A4DA92B8-ECB2-42EA-AA82-1CDDF61643B7}"/>
          </ac:spMkLst>
        </pc:spChg>
        <pc:spChg chg="add del">
          <ac:chgData name="Kaley Feenstra" userId="35d3f2a0-751a-4e4d-97e4-c6d0337f3b4b" providerId="ADAL" clId="{22D8325F-9D13-4E8F-98D3-074C145E61E1}" dt="2018-11-20T21:17:13.226" v="10430" actId="26606"/>
          <ac:spMkLst>
            <pc:docMk/>
            <pc:sldMk cId="1947753597" sldId="372"/>
            <ac:spMk id="21" creationId="{DD38F43D-7251-49DA-8210-748ED92CD6C4}"/>
          </ac:spMkLst>
        </pc:spChg>
        <pc:spChg chg="add del">
          <ac:chgData name="Kaley Feenstra" userId="35d3f2a0-751a-4e4d-97e4-c6d0337f3b4b" providerId="ADAL" clId="{22D8325F-9D13-4E8F-98D3-074C145E61E1}" dt="2018-11-20T21:17:52.560" v="10432" actId="26606"/>
          <ac:spMkLst>
            <pc:docMk/>
            <pc:sldMk cId="1947753597" sldId="372"/>
            <ac:spMk id="23" creationId="{A1DFCBE5-52C1-48A9-89CF-E7D68CCA1620}"/>
          </ac:spMkLst>
        </pc:spChg>
        <pc:spChg chg="add del">
          <ac:chgData name="Kaley Feenstra" userId="35d3f2a0-751a-4e4d-97e4-c6d0337f3b4b" providerId="ADAL" clId="{22D8325F-9D13-4E8F-98D3-074C145E61E1}" dt="2018-11-20T21:17:52.560" v="10432" actId="26606"/>
          <ac:spMkLst>
            <pc:docMk/>
            <pc:sldMk cId="1947753597" sldId="372"/>
            <ac:spMk id="24" creationId="{EB17C8F6-D357-4254-BBAC-96B01EEBE162}"/>
          </ac:spMkLst>
        </pc:spChg>
        <pc:graphicFrameChg chg="add mod ord modGraphic">
          <ac:chgData name="Kaley Feenstra" userId="35d3f2a0-751a-4e4d-97e4-c6d0337f3b4b" providerId="ADAL" clId="{22D8325F-9D13-4E8F-98D3-074C145E61E1}" dt="2018-11-20T21:19:17.636" v="10442" actId="26606"/>
          <ac:graphicFrameMkLst>
            <pc:docMk/>
            <pc:sldMk cId="1947753597" sldId="372"/>
            <ac:graphicFrameMk id="5" creationId="{D136ED40-F91B-4923-82EE-B87CB1AA8397}"/>
          </ac:graphicFrameMkLst>
        </pc:graphicFrameChg>
        <pc:picChg chg="add del mod">
          <ac:chgData name="Kaley Feenstra" userId="35d3f2a0-751a-4e4d-97e4-c6d0337f3b4b" providerId="ADAL" clId="{22D8325F-9D13-4E8F-98D3-074C145E61E1}" dt="2018-11-20T21:19:19.912" v="10446"/>
          <ac:picMkLst>
            <pc:docMk/>
            <pc:sldMk cId="1947753597" sldId="372"/>
            <ac:picMk id="6" creationId="{79119DC9-55AF-41D8-96D8-075AA560BAFA}"/>
          </ac:picMkLst>
        </pc:picChg>
        <pc:picChg chg="add del mod">
          <ac:chgData name="Kaley Feenstra" userId="35d3f2a0-751a-4e4d-97e4-c6d0337f3b4b" providerId="ADAL" clId="{22D8325F-9D13-4E8F-98D3-074C145E61E1}" dt="2018-11-20T21:19:19.364" v="10445"/>
          <ac:picMkLst>
            <pc:docMk/>
            <pc:sldMk cId="1947753597" sldId="372"/>
            <ac:picMk id="7" creationId="{7D6C6DBA-858F-4D7E-AE84-964270B79397}"/>
          </ac:picMkLst>
        </pc:picChg>
        <pc:picChg chg="add del mod ord">
          <ac:chgData name="Kaley Feenstra" userId="35d3f2a0-751a-4e4d-97e4-c6d0337f3b4b" providerId="ADAL" clId="{22D8325F-9D13-4E8F-98D3-074C145E61E1}" dt="2018-11-20T21:19:18.648" v="10444"/>
          <ac:picMkLst>
            <pc:docMk/>
            <pc:sldMk cId="1947753597" sldId="372"/>
            <ac:picMk id="8" creationId="{2EDFD2FA-6FB0-4A07-B273-3135730E4BD7}"/>
          </ac:picMkLst>
        </pc:picChg>
        <pc:picChg chg="add del mod ord">
          <ac:chgData name="Kaley Feenstra" userId="35d3f2a0-751a-4e4d-97e4-c6d0337f3b4b" providerId="ADAL" clId="{22D8325F-9D13-4E8F-98D3-074C145E61E1}" dt="2018-11-20T21:19:18.023" v="10443"/>
          <ac:picMkLst>
            <pc:docMk/>
            <pc:sldMk cId="1947753597" sldId="372"/>
            <ac:picMk id="9" creationId="{80F71FB0-7589-4312-BB1F-2390E1FC56F8}"/>
          </ac:picMkLst>
        </pc:picChg>
        <pc:picChg chg="add del mod">
          <ac:chgData name="Kaley Feenstra" userId="35d3f2a0-751a-4e4d-97e4-c6d0337f3b4b" providerId="ADAL" clId="{22D8325F-9D13-4E8F-98D3-074C145E61E1}" dt="2018-11-20T21:20:05.062" v="10456" actId="478"/>
          <ac:picMkLst>
            <pc:docMk/>
            <pc:sldMk cId="1947753597" sldId="372"/>
            <ac:picMk id="22" creationId="{286EEB0D-356F-4BBA-AD70-F357B462B7B7}"/>
          </ac:picMkLst>
        </pc:picChg>
        <pc:picChg chg="add mod">
          <ac:chgData name="Kaley Feenstra" userId="35d3f2a0-751a-4e4d-97e4-c6d0337f3b4b" providerId="ADAL" clId="{22D8325F-9D13-4E8F-98D3-074C145E61E1}" dt="2018-11-20T21:32:09.862" v="11219" actId="1076"/>
          <ac:picMkLst>
            <pc:docMk/>
            <pc:sldMk cId="1947753597" sldId="372"/>
            <ac:picMk id="25" creationId="{3D05EFBC-9791-4975-812C-8209213C4D1D}"/>
          </ac:picMkLst>
        </pc:picChg>
      </pc:sldChg>
      <pc:sldChg chg="modSp add">
        <pc:chgData name="Kaley Feenstra" userId="35d3f2a0-751a-4e4d-97e4-c6d0337f3b4b" providerId="ADAL" clId="{22D8325F-9D13-4E8F-98D3-074C145E61E1}" dt="2018-11-27T20:22:23.407" v="11727" actId="207"/>
        <pc:sldMkLst>
          <pc:docMk/>
          <pc:sldMk cId="3527597262" sldId="373"/>
        </pc:sldMkLst>
        <pc:spChg chg="mod">
          <ac:chgData name="Kaley Feenstra" userId="35d3f2a0-751a-4e4d-97e4-c6d0337f3b4b" providerId="ADAL" clId="{22D8325F-9D13-4E8F-98D3-074C145E61E1}" dt="2018-11-27T20:22:23.407" v="11727" actId="207"/>
          <ac:spMkLst>
            <pc:docMk/>
            <pc:sldMk cId="3527597262" sldId="373"/>
            <ac:spMk id="2" creationId="{6E2CABF0-9F9B-41A1-9606-BB109D1C2B42}"/>
          </ac:spMkLst>
        </pc:spChg>
      </pc:sldChg>
    </pc:docChg>
  </pc:docChgLst>
  <pc:docChgLst>
    <pc:chgData name="Kaley Feenstra" userId="35d3f2a0-751a-4e4d-97e4-c6d0337f3b4b" providerId="ADAL" clId="{8933D1A2-F612-4A44-B356-BFFE956C04B5}"/>
    <pc:docChg chg="custSel modSld">
      <pc:chgData name="Kaley Feenstra" userId="35d3f2a0-751a-4e4d-97e4-c6d0337f3b4b" providerId="ADAL" clId="{8933D1A2-F612-4A44-B356-BFFE956C04B5}" dt="2019-01-09T17:51:34.903" v="433" actId="20577"/>
      <pc:docMkLst>
        <pc:docMk/>
      </pc:docMkLst>
      <pc:sldChg chg="modNotesTx">
        <pc:chgData name="Kaley Feenstra" userId="35d3f2a0-751a-4e4d-97e4-c6d0337f3b4b" providerId="ADAL" clId="{8933D1A2-F612-4A44-B356-BFFE956C04B5}" dt="2019-01-08T15:36:36.131" v="297" actId="20577"/>
        <pc:sldMkLst>
          <pc:docMk/>
          <pc:sldMk cId="701951892" sldId="315"/>
        </pc:sldMkLst>
      </pc:sldChg>
      <pc:sldChg chg="modSp modNotesTx">
        <pc:chgData name="Kaley Feenstra" userId="35d3f2a0-751a-4e4d-97e4-c6d0337f3b4b" providerId="ADAL" clId="{8933D1A2-F612-4A44-B356-BFFE956C04B5}" dt="2019-01-08T15:23:52.797" v="226" actId="20577"/>
        <pc:sldMkLst>
          <pc:docMk/>
          <pc:sldMk cId="3508712137" sldId="321"/>
        </pc:sldMkLst>
        <pc:spChg chg="mod">
          <ac:chgData name="Kaley Feenstra" userId="35d3f2a0-751a-4e4d-97e4-c6d0337f3b4b" providerId="ADAL" clId="{8933D1A2-F612-4A44-B356-BFFE956C04B5}" dt="2019-01-02T23:33:00.962" v="1" actId="20577"/>
          <ac:spMkLst>
            <pc:docMk/>
            <pc:sldMk cId="3508712137" sldId="321"/>
            <ac:spMk id="3" creationId="{8E4F5906-1190-4C56-963F-550B7E1AB245}"/>
          </ac:spMkLst>
        </pc:spChg>
      </pc:sldChg>
      <pc:sldChg chg="modNotesTx">
        <pc:chgData name="Kaley Feenstra" userId="35d3f2a0-751a-4e4d-97e4-c6d0337f3b4b" providerId="ADAL" clId="{8933D1A2-F612-4A44-B356-BFFE956C04B5}" dt="2019-01-03T15:35:59.683" v="66" actId="20577"/>
        <pc:sldMkLst>
          <pc:docMk/>
          <pc:sldMk cId="1277432919" sldId="324"/>
        </pc:sldMkLst>
      </pc:sldChg>
      <pc:sldChg chg="modSp">
        <pc:chgData name="Kaley Feenstra" userId="35d3f2a0-751a-4e4d-97e4-c6d0337f3b4b" providerId="ADAL" clId="{8933D1A2-F612-4A44-B356-BFFE956C04B5}" dt="2019-01-08T15:48:25.475" v="344" actId="14100"/>
        <pc:sldMkLst>
          <pc:docMk/>
          <pc:sldMk cId="2078971166" sldId="329"/>
        </pc:sldMkLst>
        <pc:spChg chg="mod">
          <ac:chgData name="Kaley Feenstra" userId="35d3f2a0-751a-4e4d-97e4-c6d0337f3b4b" providerId="ADAL" clId="{8933D1A2-F612-4A44-B356-BFFE956C04B5}" dt="2019-01-08T15:48:25.475" v="344" actId="14100"/>
          <ac:spMkLst>
            <pc:docMk/>
            <pc:sldMk cId="2078971166" sldId="329"/>
            <ac:spMk id="2" creationId="{00B4D409-62B0-41E2-8C6F-E3000DCF3726}"/>
          </ac:spMkLst>
        </pc:spChg>
      </pc:sldChg>
      <pc:sldChg chg="modNotesTx">
        <pc:chgData name="Kaley Feenstra" userId="35d3f2a0-751a-4e4d-97e4-c6d0337f3b4b" providerId="ADAL" clId="{8933D1A2-F612-4A44-B356-BFFE956C04B5}" dt="2019-01-09T17:38:54.296" v="424" actId="20577"/>
        <pc:sldMkLst>
          <pc:docMk/>
          <pc:sldMk cId="3943756789" sldId="330"/>
        </pc:sldMkLst>
      </pc:sldChg>
      <pc:sldChg chg="modNotesTx">
        <pc:chgData name="Kaley Feenstra" userId="35d3f2a0-751a-4e4d-97e4-c6d0337f3b4b" providerId="ADAL" clId="{8933D1A2-F612-4A44-B356-BFFE956C04B5}" dt="2019-01-08T16:11:45.845" v="377" actId="20577"/>
        <pc:sldMkLst>
          <pc:docMk/>
          <pc:sldMk cId="1625992536" sldId="331"/>
        </pc:sldMkLst>
      </pc:sldChg>
      <pc:sldChg chg="modNotesTx">
        <pc:chgData name="Kaley Feenstra" userId="35d3f2a0-751a-4e4d-97e4-c6d0337f3b4b" providerId="ADAL" clId="{8933D1A2-F612-4A44-B356-BFFE956C04B5}" dt="2019-01-08T16:40:31.111" v="396" actId="20577"/>
        <pc:sldMkLst>
          <pc:docMk/>
          <pc:sldMk cId="3950289676" sldId="333"/>
        </pc:sldMkLst>
      </pc:sldChg>
      <pc:sldChg chg="modNotesTx">
        <pc:chgData name="Kaley Feenstra" userId="35d3f2a0-751a-4e4d-97e4-c6d0337f3b4b" providerId="ADAL" clId="{8933D1A2-F612-4A44-B356-BFFE956C04B5}" dt="2019-01-09T17:34:06.276" v="405" actId="20577"/>
        <pc:sldMkLst>
          <pc:docMk/>
          <pc:sldMk cId="3868817007" sldId="337"/>
        </pc:sldMkLst>
      </pc:sldChg>
      <pc:sldChg chg="modNotesTx">
        <pc:chgData name="Kaley Feenstra" userId="35d3f2a0-751a-4e4d-97e4-c6d0337f3b4b" providerId="ADAL" clId="{8933D1A2-F612-4A44-B356-BFFE956C04B5}" dt="2019-01-03T15:32:07.173" v="27" actId="20577"/>
        <pc:sldMkLst>
          <pc:docMk/>
          <pc:sldMk cId="3751642238" sldId="341"/>
        </pc:sldMkLst>
      </pc:sldChg>
      <pc:sldChg chg="modNotesTx">
        <pc:chgData name="Kaley Feenstra" userId="35d3f2a0-751a-4e4d-97e4-c6d0337f3b4b" providerId="ADAL" clId="{8933D1A2-F612-4A44-B356-BFFE956C04B5}" dt="2019-01-08T15:43:58.580" v="323" actId="20577"/>
        <pc:sldMkLst>
          <pc:docMk/>
          <pc:sldMk cId="3655287408" sldId="345"/>
        </pc:sldMkLst>
      </pc:sldChg>
      <pc:sldChg chg="modSp">
        <pc:chgData name="Kaley Feenstra" userId="35d3f2a0-751a-4e4d-97e4-c6d0337f3b4b" providerId="ADAL" clId="{8933D1A2-F612-4A44-B356-BFFE956C04B5}" dt="2019-01-08T15:48:14.315" v="341" actId="1076"/>
        <pc:sldMkLst>
          <pc:docMk/>
          <pc:sldMk cId="2275683811" sldId="346"/>
        </pc:sldMkLst>
        <pc:spChg chg="mod">
          <ac:chgData name="Kaley Feenstra" userId="35d3f2a0-751a-4e4d-97e4-c6d0337f3b4b" providerId="ADAL" clId="{8933D1A2-F612-4A44-B356-BFFE956C04B5}" dt="2019-01-08T15:48:14.315" v="341" actId="1076"/>
          <ac:spMkLst>
            <pc:docMk/>
            <pc:sldMk cId="2275683811" sldId="346"/>
            <ac:spMk id="2" creationId="{C7D54071-36E7-45ED-B4EE-8C6C88735355}"/>
          </ac:spMkLst>
        </pc:spChg>
        <pc:spChg chg="mod">
          <ac:chgData name="Kaley Feenstra" userId="35d3f2a0-751a-4e4d-97e4-c6d0337f3b4b" providerId="ADAL" clId="{8933D1A2-F612-4A44-B356-BFFE956C04B5}" dt="2019-01-08T15:48:02.730" v="338" actId="403"/>
          <ac:spMkLst>
            <pc:docMk/>
            <pc:sldMk cId="2275683811" sldId="346"/>
            <ac:spMk id="3" creationId="{905450FF-408F-4E3B-8F8F-C97D0578F418}"/>
          </ac:spMkLst>
        </pc:spChg>
      </pc:sldChg>
      <pc:sldChg chg="modNotesTx">
        <pc:chgData name="Kaley Feenstra" userId="35d3f2a0-751a-4e4d-97e4-c6d0337f3b4b" providerId="ADAL" clId="{8933D1A2-F612-4A44-B356-BFFE956C04B5}" dt="2019-01-08T15:30:28.356" v="270" actId="20577"/>
        <pc:sldMkLst>
          <pc:docMk/>
          <pc:sldMk cId="3873806423" sldId="347"/>
        </pc:sldMkLst>
      </pc:sldChg>
      <pc:sldChg chg="modNotesTx">
        <pc:chgData name="Kaley Feenstra" userId="35d3f2a0-751a-4e4d-97e4-c6d0337f3b4b" providerId="ADAL" clId="{8933D1A2-F612-4A44-B356-BFFE956C04B5}" dt="2019-01-08T15:45:15.276" v="330" actId="20577"/>
        <pc:sldMkLst>
          <pc:docMk/>
          <pc:sldMk cId="871535847" sldId="359"/>
        </pc:sldMkLst>
      </pc:sldChg>
      <pc:sldChg chg="modNotesTx">
        <pc:chgData name="Kaley Feenstra" userId="35d3f2a0-751a-4e4d-97e4-c6d0337f3b4b" providerId="ADAL" clId="{8933D1A2-F612-4A44-B356-BFFE956C04B5}" dt="2019-01-08T15:52:10.819" v="365" actId="20577"/>
        <pc:sldMkLst>
          <pc:docMk/>
          <pc:sldMk cId="117283499" sldId="361"/>
        </pc:sldMkLst>
      </pc:sldChg>
      <pc:sldChg chg="modNotesTx">
        <pc:chgData name="Kaley Feenstra" userId="35d3f2a0-751a-4e4d-97e4-c6d0337f3b4b" providerId="ADAL" clId="{8933D1A2-F612-4A44-B356-BFFE956C04B5}" dt="2019-01-08T16:24:46.443" v="391" actId="20577"/>
        <pc:sldMkLst>
          <pc:docMk/>
          <pc:sldMk cId="844985907" sldId="369"/>
        </pc:sldMkLst>
      </pc:sldChg>
      <pc:sldChg chg="modNotesTx">
        <pc:chgData name="Kaley Feenstra" userId="35d3f2a0-751a-4e4d-97e4-c6d0337f3b4b" providerId="ADAL" clId="{8933D1A2-F612-4A44-B356-BFFE956C04B5}" dt="2019-01-08T16:18:05.525" v="383" actId="20577"/>
        <pc:sldMkLst>
          <pc:docMk/>
          <pc:sldMk cId="1947753597" sldId="372"/>
        </pc:sldMkLst>
      </pc:sldChg>
      <pc:sldChg chg="modNotesTx">
        <pc:chgData name="Kaley Feenstra" userId="35d3f2a0-751a-4e4d-97e4-c6d0337f3b4b" providerId="ADAL" clId="{8933D1A2-F612-4A44-B356-BFFE956C04B5}" dt="2019-01-03T15:41:16.677" v="90" actId="20577"/>
        <pc:sldMkLst>
          <pc:docMk/>
          <pc:sldMk cId="873052909" sldId="377"/>
        </pc:sldMkLst>
      </pc:sldChg>
      <pc:sldChg chg="modNotesTx">
        <pc:chgData name="Kaley Feenstra" userId="35d3f2a0-751a-4e4d-97e4-c6d0337f3b4b" providerId="ADAL" clId="{8933D1A2-F612-4A44-B356-BFFE956C04B5}" dt="2019-01-08T16:10:22.947" v="375" actId="20577"/>
        <pc:sldMkLst>
          <pc:docMk/>
          <pc:sldMk cId="4140161188" sldId="378"/>
        </pc:sldMkLst>
      </pc:sldChg>
      <pc:sldChg chg="modNotesTx">
        <pc:chgData name="Kaley Feenstra" userId="35d3f2a0-751a-4e4d-97e4-c6d0337f3b4b" providerId="ADAL" clId="{8933D1A2-F612-4A44-B356-BFFE956C04B5}" dt="2019-01-08T15:28:51.499" v="241" actId="20577"/>
        <pc:sldMkLst>
          <pc:docMk/>
          <pc:sldMk cId="332161992" sldId="383"/>
        </pc:sldMkLst>
      </pc:sldChg>
      <pc:sldChg chg="modNotesTx">
        <pc:chgData name="Kaley Feenstra" userId="35d3f2a0-751a-4e4d-97e4-c6d0337f3b4b" providerId="ADAL" clId="{8933D1A2-F612-4A44-B356-BFFE956C04B5}" dt="2019-01-09T17:51:34.903" v="433" actId="20577"/>
        <pc:sldMkLst>
          <pc:docMk/>
          <pc:sldMk cId="280405452" sldId="385"/>
        </pc:sldMkLst>
      </pc:sldChg>
      <pc:sldChg chg="modSp">
        <pc:chgData name="Kaley Feenstra" userId="35d3f2a0-751a-4e4d-97e4-c6d0337f3b4b" providerId="ADAL" clId="{8933D1A2-F612-4A44-B356-BFFE956C04B5}" dt="2019-01-08T15:45:55.070" v="336" actId="1076"/>
        <pc:sldMkLst>
          <pc:docMk/>
          <pc:sldMk cId="1906838489" sldId="386"/>
        </pc:sldMkLst>
        <pc:spChg chg="mod">
          <ac:chgData name="Kaley Feenstra" userId="35d3f2a0-751a-4e4d-97e4-c6d0337f3b4b" providerId="ADAL" clId="{8933D1A2-F612-4A44-B356-BFFE956C04B5}" dt="2019-01-08T15:45:55.070" v="336" actId="1076"/>
          <ac:spMkLst>
            <pc:docMk/>
            <pc:sldMk cId="1906838489" sldId="386"/>
            <ac:spMk id="2" creationId="{B7088BCC-06CA-4979-8FD8-FE04CF57993A}"/>
          </ac:spMkLst>
        </pc:spChg>
      </pc:sldChg>
      <pc:sldChg chg="modNotesTx">
        <pc:chgData name="Kaley Feenstra" userId="35d3f2a0-751a-4e4d-97e4-c6d0337f3b4b" providerId="ADAL" clId="{8933D1A2-F612-4A44-B356-BFFE956C04B5}" dt="2019-01-08T15:53:41.756" v="369" actId="20577"/>
        <pc:sldMkLst>
          <pc:docMk/>
          <pc:sldMk cId="3470628550" sldId="388"/>
        </pc:sldMkLst>
      </pc:sldChg>
      <pc:sldChg chg="modNotesTx">
        <pc:chgData name="Kaley Feenstra" userId="35d3f2a0-751a-4e4d-97e4-c6d0337f3b4b" providerId="ADAL" clId="{8933D1A2-F612-4A44-B356-BFFE956C04B5}" dt="2019-01-03T15:35:06.196" v="52" actId="20577"/>
        <pc:sldMkLst>
          <pc:docMk/>
          <pc:sldMk cId="2404699510" sldId="392"/>
        </pc:sldMkLst>
      </pc:sldChg>
      <pc:sldChg chg="modNotesTx">
        <pc:chgData name="Kaley Feenstra" userId="35d3f2a0-751a-4e4d-97e4-c6d0337f3b4b" providerId="ADAL" clId="{8933D1A2-F612-4A44-B356-BFFE956C04B5}" dt="2019-01-03T15:42:42.187" v="111" actId="20577"/>
        <pc:sldMkLst>
          <pc:docMk/>
          <pc:sldMk cId="3410040882" sldId="394"/>
        </pc:sldMkLst>
      </pc:sldChg>
      <pc:sldChg chg="modNotesTx">
        <pc:chgData name="Kaley Feenstra" userId="35d3f2a0-751a-4e4d-97e4-c6d0337f3b4b" providerId="ADAL" clId="{8933D1A2-F612-4A44-B356-BFFE956C04B5}" dt="2019-01-08T15:29:41.835" v="245" actId="20577"/>
        <pc:sldMkLst>
          <pc:docMk/>
          <pc:sldMk cId="841462654" sldId="398"/>
        </pc:sldMkLst>
      </pc:sldChg>
      <pc:sldChg chg="modNotesTx">
        <pc:chgData name="Kaley Feenstra" userId="35d3f2a0-751a-4e4d-97e4-c6d0337f3b4b" providerId="ADAL" clId="{8933D1A2-F612-4A44-B356-BFFE956C04B5}" dt="2019-01-03T15:45:13.350" v="120" actId="20577"/>
        <pc:sldMkLst>
          <pc:docMk/>
          <pc:sldMk cId="2882532" sldId="400"/>
        </pc:sldMkLst>
      </pc:sldChg>
      <pc:sldChg chg="modNotesTx">
        <pc:chgData name="Kaley Feenstra" userId="35d3f2a0-751a-4e4d-97e4-c6d0337f3b4b" providerId="ADAL" clId="{8933D1A2-F612-4A44-B356-BFFE956C04B5}" dt="2019-01-08T16:10:00.148" v="370" actId="20577"/>
        <pc:sldMkLst>
          <pc:docMk/>
          <pc:sldMk cId="1007445815" sldId="402"/>
        </pc:sldMkLst>
      </pc:sldChg>
      <pc:sldChg chg="modSp">
        <pc:chgData name="Kaley Feenstra" userId="35d3f2a0-751a-4e4d-97e4-c6d0337f3b4b" providerId="ADAL" clId="{8933D1A2-F612-4A44-B356-BFFE956C04B5}" dt="2019-01-08T15:31:51.514" v="272"/>
        <pc:sldMkLst>
          <pc:docMk/>
          <pc:sldMk cId="1303871520" sldId="403"/>
        </pc:sldMkLst>
        <pc:graphicFrameChg chg="mod">
          <ac:chgData name="Kaley Feenstra" userId="35d3f2a0-751a-4e4d-97e4-c6d0337f3b4b" providerId="ADAL" clId="{8933D1A2-F612-4A44-B356-BFFE956C04B5}" dt="2019-01-08T15:31:51.514" v="272"/>
          <ac:graphicFrameMkLst>
            <pc:docMk/>
            <pc:sldMk cId="1303871520" sldId="403"/>
            <ac:graphicFrameMk id="20" creationId="{EE1D877D-CD64-4B6F-BE74-1256B30A9235}"/>
          </ac:graphicFrameMkLst>
        </pc:graphicFrameChg>
      </pc:sldChg>
    </pc:docChg>
  </pc:docChgLst>
  <pc:docChgLst>
    <pc:chgData name="Teresa Beshwate" userId="f3d0bb00-e65b-4b2b-a747-3c952c74f4e0" providerId="ADAL" clId="{AF624CA5-6F90-4ECC-9806-A631EB452DDA}"/>
    <pc:docChg chg="custSel addSld modSld sldOrd">
      <pc:chgData name="Teresa Beshwate" userId="f3d0bb00-e65b-4b2b-a747-3c952c74f4e0" providerId="ADAL" clId="{AF624CA5-6F90-4ECC-9806-A631EB452DDA}" dt="2018-12-19T22:58:11.892" v="6642" actId="20577"/>
      <pc:docMkLst>
        <pc:docMk/>
      </pc:docMkLst>
      <pc:sldChg chg="modNotesTx">
        <pc:chgData name="Teresa Beshwate" userId="f3d0bb00-e65b-4b2b-a747-3c952c74f4e0" providerId="ADAL" clId="{AF624CA5-6F90-4ECC-9806-A631EB452DDA}" dt="2018-12-19T21:52:35.613" v="1939" actId="114"/>
        <pc:sldMkLst>
          <pc:docMk/>
          <pc:sldMk cId="1239914153" sldId="256"/>
        </pc:sldMkLst>
      </pc:sldChg>
      <pc:sldChg chg="delSp ord delAnim modNotesTx">
        <pc:chgData name="Teresa Beshwate" userId="f3d0bb00-e65b-4b2b-a747-3c952c74f4e0" providerId="ADAL" clId="{AF624CA5-6F90-4ECC-9806-A631EB452DDA}" dt="2018-12-19T22:29:01.192" v="4110" actId="478"/>
        <pc:sldMkLst>
          <pc:docMk/>
          <pc:sldMk cId="701951892" sldId="315"/>
        </pc:sldMkLst>
        <pc:spChg chg="del">
          <ac:chgData name="Teresa Beshwate" userId="f3d0bb00-e65b-4b2b-a747-3c952c74f4e0" providerId="ADAL" clId="{AF624CA5-6F90-4ECC-9806-A631EB452DDA}" dt="2018-12-19T22:29:01.192" v="4110" actId="478"/>
          <ac:spMkLst>
            <pc:docMk/>
            <pc:sldMk cId="701951892" sldId="315"/>
            <ac:spMk id="8" creationId="{5B7F9591-FF44-47F5-9017-C50B6C276B6D}"/>
          </ac:spMkLst>
        </pc:spChg>
      </pc:sldChg>
      <pc:sldChg chg="modNotesTx">
        <pc:chgData name="Teresa Beshwate" userId="f3d0bb00-e65b-4b2b-a747-3c952c74f4e0" providerId="ADAL" clId="{AF624CA5-6F90-4ECC-9806-A631EB452DDA}" dt="2018-12-14T21:41:35.720" v="666" actId="20577"/>
        <pc:sldMkLst>
          <pc:docMk/>
          <pc:sldMk cId="2195992249" sldId="320"/>
        </pc:sldMkLst>
      </pc:sldChg>
      <pc:sldChg chg="modNotesTx">
        <pc:chgData name="Teresa Beshwate" userId="f3d0bb00-e65b-4b2b-a747-3c952c74f4e0" providerId="ADAL" clId="{AF624CA5-6F90-4ECC-9806-A631EB452DDA}" dt="2018-12-14T21:30:47.506" v="42" actId="20577"/>
        <pc:sldMkLst>
          <pc:docMk/>
          <pc:sldMk cId="3508712137" sldId="321"/>
        </pc:sldMkLst>
      </pc:sldChg>
      <pc:sldChg chg="modNotesTx">
        <pc:chgData name="Teresa Beshwate" userId="f3d0bb00-e65b-4b2b-a747-3c952c74f4e0" providerId="ADAL" clId="{AF624CA5-6F90-4ECC-9806-A631EB452DDA}" dt="2018-12-19T21:57:10.926" v="2143" actId="400"/>
        <pc:sldMkLst>
          <pc:docMk/>
          <pc:sldMk cId="4248210423" sldId="322"/>
        </pc:sldMkLst>
      </pc:sldChg>
      <pc:sldChg chg="modNotesTx">
        <pc:chgData name="Teresa Beshwate" userId="f3d0bb00-e65b-4b2b-a747-3c952c74f4e0" providerId="ADAL" clId="{AF624CA5-6F90-4ECC-9806-A631EB452DDA}" dt="2018-12-19T22:45:57.730" v="5946" actId="20577"/>
        <pc:sldMkLst>
          <pc:docMk/>
          <pc:sldMk cId="1277432919" sldId="324"/>
        </pc:sldMkLst>
      </pc:sldChg>
      <pc:sldChg chg="modNotesTx">
        <pc:chgData name="Teresa Beshwate" userId="f3d0bb00-e65b-4b2b-a747-3c952c74f4e0" providerId="ADAL" clId="{AF624CA5-6F90-4ECC-9806-A631EB452DDA}" dt="2018-12-19T22:08:13.001" v="2697" actId="20577"/>
        <pc:sldMkLst>
          <pc:docMk/>
          <pc:sldMk cId="3943756789" sldId="330"/>
        </pc:sldMkLst>
      </pc:sldChg>
      <pc:sldChg chg="modNotesTx">
        <pc:chgData name="Teresa Beshwate" userId="f3d0bb00-e65b-4b2b-a747-3c952c74f4e0" providerId="ADAL" clId="{AF624CA5-6F90-4ECC-9806-A631EB452DDA}" dt="2018-12-19T22:55:47.189" v="6587" actId="20577"/>
        <pc:sldMkLst>
          <pc:docMk/>
          <pc:sldMk cId="1625992536" sldId="331"/>
        </pc:sldMkLst>
      </pc:sldChg>
      <pc:sldChg chg="modNotesTx">
        <pc:chgData name="Teresa Beshwate" userId="f3d0bb00-e65b-4b2b-a747-3c952c74f4e0" providerId="ADAL" clId="{AF624CA5-6F90-4ECC-9806-A631EB452DDA}" dt="2018-12-19T22:57:05.701" v="6593" actId="20577"/>
        <pc:sldMkLst>
          <pc:docMk/>
          <pc:sldMk cId="3950289676" sldId="333"/>
        </pc:sldMkLst>
      </pc:sldChg>
      <pc:sldChg chg="modNotesTx">
        <pc:chgData name="Teresa Beshwate" userId="f3d0bb00-e65b-4b2b-a747-3c952c74f4e0" providerId="ADAL" clId="{AF624CA5-6F90-4ECC-9806-A631EB452DDA}" dt="2018-12-19T22:57:43.246" v="6607" actId="20577"/>
        <pc:sldMkLst>
          <pc:docMk/>
          <pc:sldMk cId="3757705544" sldId="334"/>
        </pc:sldMkLst>
      </pc:sldChg>
      <pc:sldChg chg="modNotesTx">
        <pc:chgData name="Teresa Beshwate" userId="f3d0bb00-e65b-4b2b-a747-3c952c74f4e0" providerId="ADAL" clId="{AF624CA5-6F90-4ECC-9806-A631EB452DDA}" dt="2018-12-19T22:37:56.681" v="5346" actId="20577"/>
        <pc:sldMkLst>
          <pc:docMk/>
          <pc:sldMk cId="3655287408" sldId="345"/>
        </pc:sldMkLst>
      </pc:sldChg>
      <pc:sldChg chg="modNotesTx">
        <pc:chgData name="Teresa Beshwate" userId="f3d0bb00-e65b-4b2b-a747-3c952c74f4e0" providerId="ADAL" clId="{AF624CA5-6F90-4ECC-9806-A631EB452DDA}" dt="2018-12-19T22:39:41.395" v="5428" actId="20577"/>
        <pc:sldMkLst>
          <pc:docMk/>
          <pc:sldMk cId="2275683811" sldId="346"/>
        </pc:sldMkLst>
      </pc:sldChg>
      <pc:sldChg chg="modNotesTx">
        <pc:chgData name="Teresa Beshwate" userId="f3d0bb00-e65b-4b2b-a747-3c952c74f4e0" providerId="ADAL" clId="{AF624CA5-6F90-4ECC-9806-A631EB452DDA}" dt="2018-12-19T22:06:13.826" v="2611" actId="20577"/>
        <pc:sldMkLst>
          <pc:docMk/>
          <pc:sldMk cId="3873806423" sldId="347"/>
        </pc:sldMkLst>
      </pc:sldChg>
      <pc:sldChg chg="modSp modNotesTx">
        <pc:chgData name="Teresa Beshwate" userId="f3d0bb00-e65b-4b2b-a747-3c952c74f4e0" providerId="ADAL" clId="{AF624CA5-6F90-4ECC-9806-A631EB452DDA}" dt="2018-12-19T22:09:57.258" v="2865" actId="20577"/>
        <pc:sldMkLst>
          <pc:docMk/>
          <pc:sldMk cId="2344861733" sldId="358"/>
        </pc:sldMkLst>
        <pc:spChg chg="mod">
          <ac:chgData name="Teresa Beshwate" userId="f3d0bb00-e65b-4b2b-a747-3c952c74f4e0" providerId="ADAL" clId="{AF624CA5-6F90-4ECC-9806-A631EB452DDA}" dt="2018-12-19T22:09:35.669" v="2846" actId="13926"/>
          <ac:spMkLst>
            <pc:docMk/>
            <pc:sldMk cId="2344861733" sldId="358"/>
            <ac:spMk id="2" creationId="{3CEB632A-5D33-4544-8FCA-0BB5D5AE9C17}"/>
          </ac:spMkLst>
        </pc:spChg>
      </pc:sldChg>
      <pc:sldChg chg="modNotesTx">
        <pc:chgData name="Teresa Beshwate" userId="f3d0bb00-e65b-4b2b-a747-3c952c74f4e0" providerId="ADAL" clId="{AF624CA5-6F90-4ECC-9806-A631EB452DDA}" dt="2018-12-14T21:49:16.193" v="1530" actId="20577"/>
        <pc:sldMkLst>
          <pc:docMk/>
          <pc:sldMk cId="871535847" sldId="359"/>
        </pc:sldMkLst>
      </pc:sldChg>
      <pc:sldChg chg="modNotesTx">
        <pc:chgData name="Teresa Beshwate" userId="f3d0bb00-e65b-4b2b-a747-3c952c74f4e0" providerId="ADAL" clId="{AF624CA5-6F90-4ECC-9806-A631EB452DDA}" dt="2018-12-19T22:43:35.735" v="5654" actId="20577"/>
        <pc:sldMkLst>
          <pc:docMk/>
          <pc:sldMk cId="117283499" sldId="361"/>
        </pc:sldMkLst>
      </pc:sldChg>
      <pc:sldChg chg="modNotesTx">
        <pc:chgData name="Teresa Beshwate" userId="f3d0bb00-e65b-4b2b-a747-3c952c74f4e0" providerId="ADAL" clId="{AF624CA5-6F90-4ECC-9806-A631EB452DDA}" dt="2018-12-19T22:46:09.076" v="5948" actId="20577"/>
        <pc:sldMkLst>
          <pc:docMk/>
          <pc:sldMk cId="2753811019" sldId="362"/>
        </pc:sldMkLst>
      </pc:sldChg>
      <pc:sldChg chg="modSp modNotesTx">
        <pc:chgData name="Teresa Beshwate" userId="f3d0bb00-e65b-4b2b-a747-3c952c74f4e0" providerId="ADAL" clId="{AF624CA5-6F90-4ECC-9806-A631EB452DDA}" dt="2018-12-19T21:53:13.639" v="1946" actId="20577"/>
        <pc:sldMkLst>
          <pc:docMk/>
          <pc:sldMk cId="4217239366" sldId="367"/>
        </pc:sldMkLst>
        <pc:spChg chg="mod">
          <ac:chgData name="Teresa Beshwate" userId="f3d0bb00-e65b-4b2b-a747-3c952c74f4e0" providerId="ADAL" clId="{AF624CA5-6F90-4ECC-9806-A631EB452DDA}" dt="2018-12-14T21:34:17.814" v="327" actId="20577"/>
          <ac:spMkLst>
            <pc:docMk/>
            <pc:sldMk cId="4217239366" sldId="367"/>
            <ac:spMk id="3" creationId="{23A5CF01-3A4E-4277-993C-C9DDE297B127}"/>
          </ac:spMkLst>
        </pc:spChg>
      </pc:sldChg>
      <pc:sldChg chg="modNotesTx">
        <pc:chgData name="Teresa Beshwate" userId="f3d0bb00-e65b-4b2b-a747-3c952c74f4e0" providerId="ADAL" clId="{AF624CA5-6F90-4ECC-9806-A631EB452DDA}" dt="2018-12-19T22:58:11.892" v="6642" actId="20577"/>
        <pc:sldMkLst>
          <pc:docMk/>
          <pc:sldMk cId="844985907" sldId="369"/>
        </pc:sldMkLst>
      </pc:sldChg>
      <pc:sldChg chg="modNotesTx">
        <pc:chgData name="Teresa Beshwate" userId="f3d0bb00-e65b-4b2b-a747-3c952c74f4e0" providerId="ADAL" clId="{AF624CA5-6F90-4ECC-9806-A631EB452DDA}" dt="2018-12-19T22:41:13.771" v="5560" actId="20577"/>
        <pc:sldMkLst>
          <pc:docMk/>
          <pc:sldMk cId="3717603077" sldId="370"/>
        </pc:sldMkLst>
      </pc:sldChg>
      <pc:sldChg chg="modNotesTx">
        <pc:chgData name="Teresa Beshwate" userId="f3d0bb00-e65b-4b2b-a747-3c952c74f4e0" providerId="ADAL" clId="{AF624CA5-6F90-4ECC-9806-A631EB452DDA}" dt="2018-12-19T22:54:21.151" v="6350" actId="114"/>
        <pc:sldMkLst>
          <pc:docMk/>
          <pc:sldMk cId="4140161188" sldId="378"/>
        </pc:sldMkLst>
      </pc:sldChg>
      <pc:sldChg chg="modNotesTx">
        <pc:chgData name="Teresa Beshwate" userId="f3d0bb00-e65b-4b2b-a747-3c952c74f4e0" providerId="ADAL" clId="{AF624CA5-6F90-4ECC-9806-A631EB452DDA}" dt="2018-12-19T21:57:47.175" v="2230" actId="20577"/>
        <pc:sldMkLst>
          <pc:docMk/>
          <pc:sldMk cId="802001582" sldId="381"/>
        </pc:sldMkLst>
      </pc:sldChg>
      <pc:sldChg chg="modNotesTx">
        <pc:chgData name="Teresa Beshwate" userId="f3d0bb00-e65b-4b2b-a747-3c952c74f4e0" providerId="ADAL" clId="{AF624CA5-6F90-4ECC-9806-A631EB452DDA}" dt="2018-12-19T22:39:17.913" v="5415" actId="20577"/>
        <pc:sldMkLst>
          <pc:docMk/>
          <pc:sldMk cId="1906838489" sldId="386"/>
        </pc:sldMkLst>
      </pc:sldChg>
      <pc:sldChg chg="modNotesTx">
        <pc:chgData name="Teresa Beshwate" userId="f3d0bb00-e65b-4b2b-a747-3c952c74f4e0" providerId="ADAL" clId="{AF624CA5-6F90-4ECC-9806-A631EB452DDA}" dt="2018-12-19T22:46:33.764" v="5966" actId="20577"/>
        <pc:sldMkLst>
          <pc:docMk/>
          <pc:sldMk cId="3470628550" sldId="388"/>
        </pc:sldMkLst>
      </pc:sldChg>
      <pc:sldChg chg="modNotesTx">
        <pc:chgData name="Teresa Beshwate" userId="f3d0bb00-e65b-4b2b-a747-3c952c74f4e0" providerId="ADAL" clId="{AF624CA5-6F90-4ECC-9806-A631EB452DDA}" dt="2018-12-19T22:44:04.560" v="5663" actId="20577"/>
        <pc:sldMkLst>
          <pc:docMk/>
          <pc:sldMk cId="2404699510" sldId="392"/>
        </pc:sldMkLst>
      </pc:sldChg>
      <pc:sldChg chg="modNotesTx">
        <pc:chgData name="Teresa Beshwate" userId="f3d0bb00-e65b-4b2b-a747-3c952c74f4e0" providerId="ADAL" clId="{AF624CA5-6F90-4ECC-9806-A631EB452DDA}" dt="2018-12-14T21:54:48.115" v="1782" actId="20577"/>
        <pc:sldMkLst>
          <pc:docMk/>
          <pc:sldMk cId="740688457" sldId="393"/>
        </pc:sldMkLst>
      </pc:sldChg>
      <pc:sldChg chg="modNotesTx">
        <pc:chgData name="Teresa Beshwate" userId="f3d0bb00-e65b-4b2b-a747-3c952c74f4e0" providerId="ADAL" clId="{AF624CA5-6F90-4ECC-9806-A631EB452DDA}" dt="2018-12-19T22:27:26.877" v="4036" actId="20577"/>
        <pc:sldMkLst>
          <pc:docMk/>
          <pc:sldMk cId="2043107225" sldId="396"/>
        </pc:sldMkLst>
      </pc:sldChg>
      <pc:sldChg chg="modNotesTx">
        <pc:chgData name="Teresa Beshwate" userId="f3d0bb00-e65b-4b2b-a747-3c952c74f4e0" providerId="ADAL" clId="{AF624CA5-6F90-4ECC-9806-A631EB452DDA}" dt="2018-12-14T21:47:46.183" v="1428" actId="20577"/>
        <pc:sldMkLst>
          <pc:docMk/>
          <pc:sldMk cId="2094461375" sldId="397"/>
        </pc:sldMkLst>
      </pc:sldChg>
      <pc:sldChg chg="addSp modSp modNotesTx">
        <pc:chgData name="Teresa Beshwate" userId="f3d0bb00-e65b-4b2b-a747-3c952c74f4e0" providerId="ADAL" clId="{AF624CA5-6F90-4ECC-9806-A631EB452DDA}" dt="2018-12-19T22:04:45.373" v="2572" actId="13926"/>
        <pc:sldMkLst>
          <pc:docMk/>
          <pc:sldMk cId="841462654" sldId="398"/>
        </pc:sldMkLst>
        <pc:picChg chg="add mod modCrop">
          <ac:chgData name="Teresa Beshwate" userId="f3d0bb00-e65b-4b2b-a747-3c952c74f4e0" providerId="ADAL" clId="{AF624CA5-6F90-4ECC-9806-A631EB452DDA}" dt="2018-12-14T21:39:53.864" v="518" actId="1076"/>
          <ac:picMkLst>
            <pc:docMk/>
            <pc:sldMk cId="841462654" sldId="398"/>
            <ac:picMk id="3" creationId="{7705305F-B52E-4352-8C42-FE13750B56A8}"/>
          </ac:picMkLst>
        </pc:picChg>
      </pc:sldChg>
      <pc:sldChg chg="modNotesTx">
        <pc:chgData name="Teresa Beshwate" userId="f3d0bb00-e65b-4b2b-a747-3c952c74f4e0" providerId="ADAL" clId="{AF624CA5-6F90-4ECC-9806-A631EB452DDA}" dt="2018-12-19T22:41:54.539" v="5647" actId="20577"/>
        <pc:sldMkLst>
          <pc:docMk/>
          <pc:sldMk cId="335964460" sldId="401"/>
        </pc:sldMkLst>
      </pc:sldChg>
      <pc:sldChg chg="delSp add setBg delDesignElem modNotesTx">
        <pc:chgData name="Teresa Beshwate" userId="f3d0bb00-e65b-4b2b-a747-3c952c74f4e0" providerId="ADAL" clId="{AF624CA5-6F90-4ECC-9806-A631EB452DDA}" dt="2018-12-19T22:31:44.448" v="4679" actId="20577"/>
        <pc:sldMkLst>
          <pc:docMk/>
          <pc:sldMk cId="1553699002" sldId="405"/>
        </pc:sldMkLst>
        <pc:spChg chg="del">
          <ac:chgData name="Teresa Beshwate" userId="f3d0bb00-e65b-4b2b-a747-3c952c74f4e0" providerId="ADAL" clId="{AF624CA5-6F90-4ECC-9806-A631EB452DDA}" dt="2018-12-19T22:24:35.744" v="3728"/>
          <ac:spMkLst>
            <pc:docMk/>
            <pc:sldMk cId="1553699002" sldId="405"/>
            <ac:spMk id="9" creationId="{32BC26D8-82FB-445E-AA49-62A77D7C1EE0}"/>
          </ac:spMkLst>
        </pc:spChg>
        <pc:spChg chg="del">
          <ac:chgData name="Teresa Beshwate" userId="f3d0bb00-e65b-4b2b-a747-3c952c74f4e0" providerId="ADAL" clId="{AF624CA5-6F90-4ECC-9806-A631EB452DDA}" dt="2018-12-19T22:24:35.744" v="3728"/>
          <ac:spMkLst>
            <pc:docMk/>
            <pc:sldMk cId="1553699002" sldId="405"/>
            <ac:spMk id="11" creationId="{CB44330D-EA18-4254-AA95-EB49948539B8}"/>
          </ac:spMkLst>
        </pc:spChg>
      </pc:sldChg>
    </pc:docChg>
  </pc:docChgLst>
  <pc:docChgLst>
    <pc:chgData name="Khristine Rogers" userId="S::khristine@mymasterpieceliving.com::403ad97e-5bb2-404c-8587-ae0efbac89e3" providerId="AD" clId="Web-{2D094314-A19A-4A27-81A1-9DED5EA26D30}"/>
    <pc:docChg chg="modSld">
      <pc:chgData name="Khristine Rogers" userId="S::khristine@mymasterpieceliving.com::403ad97e-5bb2-404c-8587-ae0efbac89e3" providerId="AD" clId="Web-{2D094314-A19A-4A27-81A1-9DED5EA26D30}" dt="2019-01-17T19:53:06.098" v="2" actId="1076"/>
      <pc:docMkLst>
        <pc:docMk/>
      </pc:docMkLst>
      <pc:sldChg chg="modSp">
        <pc:chgData name="Khristine Rogers" userId="S::khristine@mymasterpieceliving.com::403ad97e-5bb2-404c-8587-ae0efbac89e3" providerId="AD" clId="Web-{2D094314-A19A-4A27-81A1-9DED5EA26D30}" dt="2019-01-17T19:53:06.098" v="2" actId="1076"/>
        <pc:sldMkLst>
          <pc:docMk/>
          <pc:sldMk cId="2094461375" sldId="397"/>
        </pc:sldMkLst>
        <pc:picChg chg="mod">
          <ac:chgData name="Khristine Rogers" userId="S::khristine@mymasterpieceliving.com::403ad97e-5bb2-404c-8587-ae0efbac89e3" providerId="AD" clId="Web-{2D094314-A19A-4A27-81A1-9DED5EA26D30}" dt="2019-01-17T19:53:06.098" v="2" actId="1076"/>
          <ac:picMkLst>
            <pc:docMk/>
            <pc:sldMk cId="2094461375" sldId="397"/>
            <ac:picMk id="8" creationId="{4750EA0F-E2CB-4F16-9EA7-5431B26245F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5.svg"/></Relationships>
</file>

<file path=ppt/diagrams/_rels/data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ata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69306D-4DD7-44F7-9014-BB894A44E53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1E5AC30-4B6B-46AE-B949-485AD297D27B}">
      <dgm:prSet custT="1"/>
      <dgm:spPr/>
      <dgm:t>
        <a:bodyPr/>
        <a:lstStyle/>
        <a:p>
          <a:pPr>
            <a:lnSpc>
              <a:spcPct val="100000"/>
            </a:lnSpc>
            <a:defRPr cap="all"/>
          </a:pPr>
          <a:r>
            <a:rPr lang="en-US" sz="6000" b="1" dirty="0"/>
            <a:t>1 in 2</a:t>
          </a:r>
        </a:p>
      </dgm:t>
    </dgm:pt>
    <dgm:pt modelId="{BEC6ED91-9750-4C39-8BD9-170493F60ECB}" type="parTrans" cxnId="{07062AF7-C0AE-40F4-8830-9FCD4036AE6E}">
      <dgm:prSet/>
      <dgm:spPr/>
      <dgm:t>
        <a:bodyPr/>
        <a:lstStyle/>
        <a:p>
          <a:endParaRPr lang="en-US"/>
        </a:p>
      </dgm:t>
    </dgm:pt>
    <dgm:pt modelId="{784FBC13-5794-484E-9BB8-6DCDE5E00EFA}" type="sibTrans" cxnId="{07062AF7-C0AE-40F4-8830-9FCD4036AE6E}">
      <dgm:prSet/>
      <dgm:spPr/>
      <dgm:t>
        <a:bodyPr/>
        <a:lstStyle/>
        <a:p>
          <a:endParaRPr lang="en-US"/>
        </a:p>
      </dgm:t>
    </dgm:pt>
    <dgm:pt modelId="{164C48C0-8900-4ADC-BFEB-BBA23806D2B4}">
      <dgm:prSet custT="1"/>
      <dgm:spPr/>
      <dgm:t>
        <a:bodyPr/>
        <a:lstStyle/>
        <a:p>
          <a:pPr>
            <a:lnSpc>
              <a:spcPct val="100000"/>
            </a:lnSpc>
            <a:defRPr cap="all"/>
          </a:pPr>
          <a:r>
            <a:rPr lang="en-US" sz="4800" b="1"/>
            <a:t>5X more</a:t>
          </a:r>
        </a:p>
      </dgm:t>
    </dgm:pt>
    <dgm:pt modelId="{1E0BFB9D-6F41-40A6-AFF4-05EA2E75C069}" type="parTrans" cxnId="{C67ABF1E-A80A-4320-BFFA-7324AB4F9795}">
      <dgm:prSet/>
      <dgm:spPr/>
      <dgm:t>
        <a:bodyPr/>
        <a:lstStyle/>
        <a:p>
          <a:endParaRPr lang="en-US"/>
        </a:p>
      </dgm:t>
    </dgm:pt>
    <dgm:pt modelId="{B8BDE8F4-3BF8-4C39-B807-D0717DEBAB9C}" type="sibTrans" cxnId="{C67ABF1E-A80A-4320-BFFA-7324AB4F9795}">
      <dgm:prSet/>
      <dgm:spPr/>
      <dgm:t>
        <a:bodyPr/>
        <a:lstStyle/>
        <a:p>
          <a:endParaRPr lang="en-US"/>
        </a:p>
      </dgm:t>
    </dgm:pt>
    <dgm:pt modelId="{EF0BFB0D-538A-4352-B9A2-82408DBDEBB8}">
      <dgm:prSet custT="1"/>
      <dgm:spPr/>
      <dgm:t>
        <a:bodyPr/>
        <a:lstStyle/>
        <a:p>
          <a:pPr>
            <a:lnSpc>
              <a:spcPct val="100000"/>
            </a:lnSpc>
            <a:defRPr cap="all"/>
          </a:pPr>
          <a:r>
            <a:rPr lang="en-US" sz="4400" b="1" dirty="0"/>
            <a:t>11 Seconds</a:t>
          </a:r>
        </a:p>
      </dgm:t>
    </dgm:pt>
    <dgm:pt modelId="{4FF20285-96B1-481E-8094-6DDE87ADD5B7}" type="parTrans" cxnId="{67162491-5D6A-4E94-8408-53A95D820757}">
      <dgm:prSet/>
      <dgm:spPr/>
      <dgm:t>
        <a:bodyPr/>
        <a:lstStyle/>
        <a:p>
          <a:endParaRPr lang="en-US"/>
        </a:p>
      </dgm:t>
    </dgm:pt>
    <dgm:pt modelId="{9A729E17-E9E2-4509-AF85-395E9CFA6F41}" type="sibTrans" cxnId="{67162491-5D6A-4E94-8408-53A95D820757}">
      <dgm:prSet/>
      <dgm:spPr/>
      <dgm:t>
        <a:bodyPr/>
        <a:lstStyle/>
        <a:p>
          <a:endParaRPr lang="en-US"/>
        </a:p>
      </dgm:t>
    </dgm:pt>
    <dgm:pt modelId="{347DD996-B8F0-456D-9695-EF308B82CE01}" type="pres">
      <dgm:prSet presAssocID="{B269306D-4DD7-44F7-9014-BB894A44E535}" presName="root" presStyleCnt="0">
        <dgm:presLayoutVars>
          <dgm:dir/>
          <dgm:resizeHandles val="exact"/>
        </dgm:presLayoutVars>
      </dgm:prSet>
      <dgm:spPr/>
    </dgm:pt>
    <dgm:pt modelId="{9926E737-496A-41CB-9A7B-33FD87F6F6D5}" type="pres">
      <dgm:prSet presAssocID="{D1E5AC30-4B6B-46AE-B949-485AD297D27B}" presName="compNode" presStyleCnt="0"/>
      <dgm:spPr/>
    </dgm:pt>
    <dgm:pt modelId="{CA5B393B-8AE5-41CB-9A18-E42DF919DEFB}" type="pres">
      <dgm:prSet presAssocID="{D1E5AC30-4B6B-46AE-B949-485AD297D27B}" presName="iconBgRect" presStyleLbl="bgShp" presStyleIdx="0" presStyleCnt="3"/>
      <dgm:spPr/>
    </dgm:pt>
    <dgm:pt modelId="{333BC817-58EF-4598-AA01-9896DF9A5560}" type="pres">
      <dgm:prSet presAssocID="{D1E5AC30-4B6B-46AE-B949-485AD297D2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DE7CE75-B8EF-497E-B9F4-5AE177BFB562}" type="pres">
      <dgm:prSet presAssocID="{D1E5AC30-4B6B-46AE-B949-485AD297D27B}" presName="spaceRect" presStyleCnt="0"/>
      <dgm:spPr/>
    </dgm:pt>
    <dgm:pt modelId="{ED41F7E9-129E-44F9-B7EC-C7D053E492BD}" type="pres">
      <dgm:prSet presAssocID="{D1E5AC30-4B6B-46AE-B949-485AD297D27B}" presName="textRect" presStyleLbl="revTx" presStyleIdx="0" presStyleCnt="3">
        <dgm:presLayoutVars>
          <dgm:chMax val="1"/>
          <dgm:chPref val="1"/>
        </dgm:presLayoutVars>
      </dgm:prSet>
      <dgm:spPr/>
    </dgm:pt>
    <dgm:pt modelId="{DF6C48E1-3B68-43DE-9EE9-1AEE774BC7EF}" type="pres">
      <dgm:prSet presAssocID="{784FBC13-5794-484E-9BB8-6DCDE5E00EFA}" presName="sibTrans" presStyleCnt="0"/>
      <dgm:spPr/>
    </dgm:pt>
    <dgm:pt modelId="{381CAA80-13DD-47D2-915A-A9F24D2B258C}" type="pres">
      <dgm:prSet presAssocID="{164C48C0-8900-4ADC-BFEB-BBA23806D2B4}" presName="compNode" presStyleCnt="0"/>
      <dgm:spPr/>
    </dgm:pt>
    <dgm:pt modelId="{F2B1B672-7763-4C86-BD43-68E1E3679DA8}" type="pres">
      <dgm:prSet presAssocID="{164C48C0-8900-4ADC-BFEB-BBA23806D2B4}" presName="iconBgRect" presStyleLbl="bgShp" presStyleIdx="1" presStyleCnt="3"/>
      <dgm:spPr/>
    </dgm:pt>
    <dgm:pt modelId="{47CF3B8E-6D27-40E1-9CA4-607B84A2A059}" type="pres">
      <dgm:prSet presAssocID="{164C48C0-8900-4ADC-BFEB-BBA23806D2B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wnload from cloud"/>
        </a:ext>
      </dgm:extLst>
    </dgm:pt>
    <dgm:pt modelId="{4C19D43A-B506-4319-8481-67F2CEF805B3}" type="pres">
      <dgm:prSet presAssocID="{164C48C0-8900-4ADC-BFEB-BBA23806D2B4}" presName="spaceRect" presStyleCnt="0"/>
      <dgm:spPr/>
    </dgm:pt>
    <dgm:pt modelId="{0BEBC19C-324A-4BFC-8334-A791FB79E83E}" type="pres">
      <dgm:prSet presAssocID="{164C48C0-8900-4ADC-BFEB-BBA23806D2B4}" presName="textRect" presStyleLbl="revTx" presStyleIdx="1" presStyleCnt="3">
        <dgm:presLayoutVars>
          <dgm:chMax val="1"/>
          <dgm:chPref val="1"/>
        </dgm:presLayoutVars>
      </dgm:prSet>
      <dgm:spPr/>
    </dgm:pt>
    <dgm:pt modelId="{0CE73A1F-694A-4548-A176-44B13A7FC56D}" type="pres">
      <dgm:prSet presAssocID="{B8BDE8F4-3BF8-4C39-B807-D0717DEBAB9C}" presName="sibTrans" presStyleCnt="0"/>
      <dgm:spPr/>
    </dgm:pt>
    <dgm:pt modelId="{4C166249-8210-4389-AEFA-E80FCB9FE747}" type="pres">
      <dgm:prSet presAssocID="{EF0BFB0D-538A-4352-B9A2-82408DBDEBB8}" presName="compNode" presStyleCnt="0"/>
      <dgm:spPr/>
    </dgm:pt>
    <dgm:pt modelId="{D1DC9D0B-4125-4FDD-AE09-BE71AF3F77F8}" type="pres">
      <dgm:prSet presAssocID="{EF0BFB0D-538A-4352-B9A2-82408DBDEBB8}" presName="iconBgRect" presStyleLbl="bgShp" presStyleIdx="2" presStyleCnt="3"/>
      <dgm:spPr/>
    </dgm:pt>
    <dgm:pt modelId="{C5B77A0D-902A-4C4A-9C80-DC08D5991AFC}" type="pres">
      <dgm:prSet presAssocID="{EF0BFB0D-538A-4352-B9A2-82408DBDEBB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4E899D11-676F-449C-B195-34C6FE33F44B}" type="pres">
      <dgm:prSet presAssocID="{EF0BFB0D-538A-4352-B9A2-82408DBDEBB8}" presName="spaceRect" presStyleCnt="0"/>
      <dgm:spPr/>
    </dgm:pt>
    <dgm:pt modelId="{C146E538-1FE4-469A-A7BB-DB5386B8FA6B}" type="pres">
      <dgm:prSet presAssocID="{EF0BFB0D-538A-4352-B9A2-82408DBDEBB8}" presName="textRect" presStyleLbl="revTx" presStyleIdx="2" presStyleCnt="3" custScaleX="134166">
        <dgm:presLayoutVars>
          <dgm:chMax val="1"/>
          <dgm:chPref val="1"/>
        </dgm:presLayoutVars>
      </dgm:prSet>
      <dgm:spPr/>
    </dgm:pt>
  </dgm:ptLst>
  <dgm:cxnLst>
    <dgm:cxn modelId="{C67ABF1E-A80A-4320-BFFA-7324AB4F9795}" srcId="{B269306D-4DD7-44F7-9014-BB894A44E535}" destId="{164C48C0-8900-4ADC-BFEB-BBA23806D2B4}" srcOrd="1" destOrd="0" parTransId="{1E0BFB9D-6F41-40A6-AFF4-05EA2E75C069}" sibTransId="{B8BDE8F4-3BF8-4C39-B807-D0717DEBAB9C}"/>
    <dgm:cxn modelId="{1B4F9A36-740E-4D67-8EE7-97FC88D629D2}" type="presOf" srcId="{164C48C0-8900-4ADC-BFEB-BBA23806D2B4}" destId="{0BEBC19C-324A-4BFC-8334-A791FB79E83E}" srcOrd="0" destOrd="0" presId="urn:microsoft.com/office/officeart/2018/5/layout/IconCircleLabelList"/>
    <dgm:cxn modelId="{5BED1764-AD85-482B-90F2-04F6A864EE3E}" type="presOf" srcId="{B269306D-4DD7-44F7-9014-BB894A44E535}" destId="{347DD996-B8F0-456D-9695-EF308B82CE01}" srcOrd="0" destOrd="0" presId="urn:microsoft.com/office/officeart/2018/5/layout/IconCircleLabelList"/>
    <dgm:cxn modelId="{AD1A724E-0B76-4A82-ACAF-1F43CC468153}" type="presOf" srcId="{EF0BFB0D-538A-4352-B9A2-82408DBDEBB8}" destId="{C146E538-1FE4-469A-A7BB-DB5386B8FA6B}" srcOrd="0" destOrd="0" presId="urn:microsoft.com/office/officeart/2018/5/layout/IconCircleLabelList"/>
    <dgm:cxn modelId="{67162491-5D6A-4E94-8408-53A95D820757}" srcId="{B269306D-4DD7-44F7-9014-BB894A44E535}" destId="{EF0BFB0D-538A-4352-B9A2-82408DBDEBB8}" srcOrd="2" destOrd="0" parTransId="{4FF20285-96B1-481E-8094-6DDE87ADD5B7}" sibTransId="{9A729E17-E9E2-4509-AF85-395E9CFA6F41}"/>
    <dgm:cxn modelId="{707792C9-4A48-4B06-85AD-5295050F1A4A}" type="presOf" srcId="{D1E5AC30-4B6B-46AE-B949-485AD297D27B}" destId="{ED41F7E9-129E-44F9-B7EC-C7D053E492BD}" srcOrd="0" destOrd="0" presId="urn:microsoft.com/office/officeart/2018/5/layout/IconCircleLabelList"/>
    <dgm:cxn modelId="{07062AF7-C0AE-40F4-8830-9FCD4036AE6E}" srcId="{B269306D-4DD7-44F7-9014-BB894A44E535}" destId="{D1E5AC30-4B6B-46AE-B949-485AD297D27B}" srcOrd="0" destOrd="0" parTransId="{BEC6ED91-9750-4C39-8BD9-170493F60ECB}" sibTransId="{784FBC13-5794-484E-9BB8-6DCDE5E00EFA}"/>
    <dgm:cxn modelId="{2AC0A800-2372-4653-AACF-9E7566E87A46}" type="presParOf" srcId="{347DD996-B8F0-456D-9695-EF308B82CE01}" destId="{9926E737-496A-41CB-9A7B-33FD87F6F6D5}" srcOrd="0" destOrd="0" presId="urn:microsoft.com/office/officeart/2018/5/layout/IconCircleLabelList"/>
    <dgm:cxn modelId="{199A01FA-0343-4FF9-9158-AE123DD6F97B}" type="presParOf" srcId="{9926E737-496A-41CB-9A7B-33FD87F6F6D5}" destId="{CA5B393B-8AE5-41CB-9A18-E42DF919DEFB}" srcOrd="0" destOrd="0" presId="urn:microsoft.com/office/officeart/2018/5/layout/IconCircleLabelList"/>
    <dgm:cxn modelId="{3619D97C-7D4A-4038-AF81-2690756DAECE}" type="presParOf" srcId="{9926E737-496A-41CB-9A7B-33FD87F6F6D5}" destId="{333BC817-58EF-4598-AA01-9896DF9A5560}" srcOrd="1" destOrd="0" presId="urn:microsoft.com/office/officeart/2018/5/layout/IconCircleLabelList"/>
    <dgm:cxn modelId="{D760CFA8-279D-47D2-B206-F2EDB14B2618}" type="presParOf" srcId="{9926E737-496A-41CB-9A7B-33FD87F6F6D5}" destId="{6DE7CE75-B8EF-497E-B9F4-5AE177BFB562}" srcOrd="2" destOrd="0" presId="urn:microsoft.com/office/officeart/2018/5/layout/IconCircleLabelList"/>
    <dgm:cxn modelId="{40423229-7972-4C0F-BC0B-095E272888D9}" type="presParOf" srcId="{9926E737-496A-41CB-9A7B-33FD87F6F6D5}" destId="{ED41F7E9-129E-44F9-B7EC-C7D053E492BD}" srcOrd="3" destOrd="0" presId="urn:microsoft.com/office/officeart/2018/5/layout/IconCircleLabelList"/>
    <dgm:cxn modelId="{ACB20CF2-AC48-4088-B81A-CC46B948BFB9}" type="presParOf" srcId="{347DD996-B8F0-456D-9695-EF308B82CE01}" destId="{DF6C48E1-3B68-43DE-9EE9-1AEE774BC7EF}" srcOrd="1" destOrd="0" presId="urn:microsoft.com/office/officeart/2018/5/layout/IconCircleLabelList"/>
    <dgm:cxn modelId="{2E4639AC-0DD2-4E0E-B10A-D96DB227E246}" type="presParOf" srcId="{347DD996-B8F0-456D-9695-EF308B82CE01}" destId="{381CAA80-13DD-47D2-915A-A9F24D2B258C}" srcOrd="2" destOrd="0" presId="urn:microsoft.com/office/officeart/2018/5/layout/IconCircleLabelList"/>
    <dgm:cxn modelId="{988BA54C-2E9C-4F8A-BCE5-57B54531BBAF}" type="presParOf" srcId="{381CAA80-13DD-47D2-915A-A9F24D2B258C}" destId="{F2B1B672-7763-4C86-BD43-68E1E3679DA8}" srcOrd="0" destOrd="0" presId="urn:microsoft.com/office/officeart/2018/5/layout/IconCircleLabelList"/>
    <dgm:cxn modelId="{E9ABB622-8F2C-479A-BAC1-9A5512A7CA42}" type="presParOf" srcId="{381CAA80-13DD-47D2-915A-A9F24D2B258C}" destId="{47CF3B8E-6D27-40E1-9CA4-607B84A2A059}" srcOrd="1" destOrd="0" presId="urn:microsoft.com/office/officeart/2018/5/layout/IconCircleLabelList"/>
    <dgm:cxn modelId="{5262A452-B3CA-4F88-AE9A-7F5FB0D73224}" type="presParOf" srcId="{381CAA80-13DD-47D2-915A-A9F24D2B258C}" destId="{4C19D43A-B506-4319-8481-67F2CEF805B3}" srcOrd="2" destOrd="0" presId="urn:microsoft.com/office/officeart/2018/5/layout/IconCircleLabelList"/>
    <dgm:cxn modelId="{5EE735F7-81B1-4752-838A-305E0320B317}" type="presParOf" srcId="{381CAA80-13DD-47D2-915A-A9F24D2B258C}" destId="{0BEBC19C-324A-4BFC-8334-A791FB79E83E}" srcOrd="3" destOrd="0" presId="urn:microsoft.com/office/officeart/2018/5/layout/IconCircleLabelList"/>
    <dgm:cxn modelId="{0DAD6B51-CA98-4C6B-BB55-4217C32F4E4C}" type="presParOf" srcId="{347DD996-B8F0-456D-9695-EF308B82CE01}" destId="{0CE73A1F-694A-4548-A176-44B13A7FC56D}" srcOrd="3" destOrd="0" presId="urn:microsoft.com/office/officeart/2018/5/layout/IconCircleLabelList"/>
    <dgm:cxn modelId="{6B37648F-69C6-417B-AB9A-EE5989F63D8A}" type="presParOf" srcId="{347DD996-B8F0-456D-9695-EF308B82CE01}" destId="{4C166249-8210-4389-AEFA-E80FCB9FE747}" srcOrd="4" destOrd="0" presId="urn:microsoft.com/office/officeart/2018/5/layout/IconCircleLabelList"/>
    <dgm:cxn modelId="{EC1C7F0C-C1F4-4057-9283-519907C59A18}" type="presParOf" srcId="{4C166249-8210-4389-AEFA-E80FCB9FE747}" destId="{D1DC9D0B-4125-4FDD-AE09-BE71AF3F77F8}" srcOrd="0" destOrd="0" presId="urn:microsoft.com/office/officeart/2018/5/layout/IconCircleLabelList"/>
    <dgm:cxn modelId="{8997B17A-9118-4542-B91C-1F8054D822B2}" type="presParOf" srcId="{4C166249-8210-4389-AEFA-E80FCB9FE747}" destId="{C5B77A0D-902A-4C4A-9C80-DC08D5991AFC}" srcOrd="1" destOrd="0" presId="urn:microsoft.com/office/officeart/2018/5/layout/IconCircleLabelList"/>
    <dgm:cxn modelId="{CD0B4F8F-3872-4D94-9413-1B5865A8756D}" type="presParOf" srcId="{4C166249-8210-4389-AEFA-E80FCB9FE747}" destId="{4E899D11-676F-449C-B195-34C6FE33F44B}" srcOrd="2" destOrd="0" presId="urn:microsoft.com/office/officeart/2018/5/layout/IconCircleLabelList"/>
    <dgm:cxn modelId="{293A23E0-E800-4EBF-8AC5-5C28876501D0}" type="presParOf" srcId="{4C166249-8210-4389-AEFA-E80FCB9FE747}" destId="{C146E538-1FE4-469A-A7BB-DB5386B8FA6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95FE1D-63B0-447B-89B9-31CF30681EB7}" type="doc">
      <dgm:prSet loTypeId="urn:microsoft.com/office/officeart/2005/8/layout/list1" loCatId="list" qsTypeId="urn:microsoft.com/office/officeart/2005/8/quickstyle/simple2" qsCatId="simple" csTypeId="urn:microsoft.com/office/officeart/2005/8/colors/colorful2" csCatId="colorful" phldr="1"/>
      <dgm:spPr/>
      <dgm:t>
        <a:bodyPr/>
        <a:lstStyle/>
        <a:p>
          <a:endParaRPr lang="en-US"/>
        </a:p>
      </dgm:t>
    </dgm:pt>
    <dgm:pt modelId="{3A667CBC-82C0-45C7-9346-CC8BA79E13F7}">
      <dgm:prSet custT="1"/>
      <dgm:spPr/>
      <dgm:t>
        <a:bodyPr/>
        <a:lstStyle/>
        <a:p>
          <a:r>
            <a:rPr lang="en-US" sz="4400" b="1">
              <a:solidFill>
                <a:schemeClr val="tx1"/>
              </a:solidFill>
            </a:rPr>
            <a:t>Increases risk of falling </a:t>
          </a:r>
        </a:p>
      </dgm:t>
    </dgm:pt>
    <dgm:pt modelId="{A73C2F3A-0CE1-4AE1-8ABE-FBBDEBF85842}" type="parTrans" cxnId="{D1C0304F-6401-41E8-B0C7-5D3E4B990E91}">
      <dgm:prSet/>
      <dgm:spPr/>
      <dgm:t>
        <a:bodyPr/>
        <a:lstStyle/>
        <a:p>
          <a:endParaRPr lang="en-US"/>
        </a:p>
      </dgm:t>
    </dgm:pt>
    <dgm:pt modelId="{6502C759-1110-4E81-848C-C1F983A5011F}" type="sibTrans" cxnId="{D1C0304F-6401-41E8-B0C7-5D3E4B990E91}">
      <dgm:prSet/>
      <dgm:spPr/>
      <dgm:t>
        <a:bodyPr/>
        <a:lstStyle/>
        <a:p>
          <a:endParaRPr lang="en-US"/>
        </a:p>
      </dgm:t>
    </dgm:pt>
    <dgm:pt modelId="{26086A99-7491-46BE-98A2-A9BBAF1208FF}">
      <dgm:prSet custT="1"/>
      <dgm:spPr/>
      <dgm:t>
        <a:bodyPr/>
        <a:lstStyle/>
        <a:p>
          <a:r>
            <a:rPr lang="en-US" sz="4400" b="1">
              <a:solidFill>
                <a:schemeClr val="tx1"/>
              </a:solidFill>
            </a:rPr>
            <a:t>Leads to</a:t>
          </a:r>
          <a:r>
            <a:rPr lang="en-US" sz="3600" b="1">
              <a:solidFill>
                <a:schemeClr val="tx1"/>
              </a:solidFill>
            </a:rPr>
            <a:t>:</a:t>
          </a:r>
        </a:p>
      </dgm:t>
    </dgm:pt>
    <dgm:pt modelId="{97CDED31-2A13-4D15-B6EF-CC56A22ED368}" type="parTrans" cxnId="{EEEF5E6E-AD1C-423B-BA6C-0E0C625152B4}">
      <dgm:prSet/>
      <dgm:spPr/>
      <dgm:t>
        <a:bodyPr/>
        <a:lstStyle/>
        <a:p>
          <a:endParaRPr lang="en-US"/>
        </a:p>
      </dgm:t>
    </dgm:pt>
    <dgm:pt modelId="{CBB3C55B-1931-418C-AC48-523F8452A1F2}" type="sibTrans" cxnId="{EEEF5E6E-AD1C-423B-BA6C-0E0C625152B4}">
      <dgm:prSet/>
      <dgm:spPr/>
      <dgm:t>
        <a:bodyPr/>
        <a:lstStyle/>
        <a:p>
          <a:endParaRPr lang="en-US"/>
        </a:p>
      </dgm:t>
    </dgm:pt>
    <dgm:pt modelId="{BE4033AB-553A-4B75-AC4D-914E8329E327}">
      <dgm:prSet custT="1"/>
      <dgm:spPr/>
      <dgm:t>
        <a:bodyPr/>
        <a:lstStyle/>
        <a:p>
          <a:r>
            <a:rPr lang="en-US" sz="4800"/>
            <a:t>Poor balance</a:t>
          </a:r>
        </a:p>
      </dgm:t>
    </dgm:pt>
    <dgm:pt modelId="{6743E136-9378-4857-B429-F7D8A753CDF0}" type="parTrans" cxnId="{2AA5CE12-53B0-4888-A6A3-C089B5A70EA5}">
      <dgm:prSet/>
      <dgm:spPr/>
      <dgm:t>
        <a:bodyPr/>
        <a:lstStyle/>
        <a:p>
          <a:endParaRPr lang="en-US"/>
        </a:p>
      </dgm:t>
    </dgm:pt>
    <dgm:pt modelId="{566AA0B0-59CE-4728-9DAA-54A066627B6C}" type="sibTrans" cxnId="{2AA5CE12-53B0-4888-A6A3-C089B5A70EA5}">
      <dgm:prSet/>
      <dgm:spPr/>
      <dgm:t>
        <a:bodyPr/>
        <a:lstStyle/>
        <a:p>
          <a:endParaRPr lang="en-US"/>
        </a:p>
      </dgm:t>
    </dgm:pt>
    <dgm:pt modelId="{B0370E3A-3E4B-48AA-9BA0-B70A75D38FA0}">
      <dgm:prSet custT="1"/>
      <dgm:spPr/>
      <dgm:t>
        <a:bodyPr/>
        <a:lstStyle/>
        <a:p>
          <a:r>
            <a:rPr lang="en-US" sz="4800"/>
            <a:t>Gait issues</a:t>
          </a:r>
        </a:p>
      </dgm:t>
    </dgm:pt>
    <dgm:pt modelId="{B27F9039-A971-4B6F-9DD6-A2E012244ED4}" type="parTrans" cxnId="{C6474E6D-5A53-401B-9F40-CBD63D146848}">
      <dgm:prSet/>
      <dgm:spPr/>
      <dgm:t>
        <a:bodyPr/>
        <a:lstStyle/>
        <a:p>
          <a:endParaRPr lang="en-US"/>
        </a:p>
      </dgm:t>
    </dgm:pt>
    <dgm:pt modelId="{47298D23-A7D7-4577-84A6-178AB4641754}" type="sibTrans" cxnId="{C6474E6D-5A53-401B-9F40-CBD63D146848}">
      <dgm:prSet/>
      <dgm:spPr/>
      <dgm:t>
        <a:bodyPr/>
        <a:lstStyle/>
        <a:p>
          <a:endParaRPr lang="en-US"/>
        </a:p>
      </dgm:t>
    </dgm:pt>
    <dgm:pt modelId="{4E35A086-B57B-4E7B-BE10-359EE2A5DD9C}" type="pres">
      <dgm:prSet presAssocID="{DF95FE1D-63B0-447B-89B9-31CF30681EB7}" presName="linear" presStyleCnt="0">
        <dgm:presLayoutVars>
          <dgm:dir/>
          <dgm:animLvl val="lvl"/>
          <dgm:resizeHandles val="exact"/>
        </dgm:presLayoutVars>
      </dgm:prSet>
      <dgm:spPr/>
    </dgm:pt>
    <dgm:pt modelId="{1486BC7B-3845-43BD-8242-13E86ED2D65E}" type="pres">
      <dgm:prSet presAssocID="{3A667CBC-82C0-45C7-9346-CC8BA79E13F7}" presName="parentLin" presStyleCnt="0"/>
      <dgm:spPr/>
    </dgm:pt>
    <dgm:pt modelId="{5B3241DE-4634-49D5-AFAD-799ACD0AFB80}" type="pres">
      <dgm:prSet presAssocID="{3A667CBC-82C0-45C7-9346-CC8BA79E13F7}" presName="parentLeftMargin" presStyleLbl="node1" presStyleIdx="0" presStyleCnt="2"/>
      <dgm:spPr/>
    </dgm:pt>
    <dgm:pt modelId="{95AEF53D-ADC3-499E-A183-98A7ABDA425B}" type="pres">
      <dgm:prSet presAssocID="{3A667CBC-82C0-45C7-9346-CC8BA79E13F7}" presName="parentText" presStyleLbl="node1" presStyleIdx="0" presStyleCnt="2" custScaleX="115792">
        <dgm:presLayoutVars>
          <dgm:chMax val="0"/>
          <dgm:bulletEnabled val="1"/>
        </dgm:presLayoutVars>
      </dgm:prSet>
      <dgm:spPr/>
    </dgm:pt>
    <dgm:pt modelId="{B084D17B-EF9A-4720-A24E-976F17432AD9}" type="pres">
      <dgm:prSet presAssocID="{3A667CBC-82C0-45C7-9346-CC8BA79E13F7}" presName="negativeSpace" presStyleCnt="0"/>
      <dgm:spPr/>
    </dgm:pt>
    <dgm:pt modelId="{A14F0D50-D99B-41A7-A3F2-7686E622FE2E}" type="pres">
      <dgm:prSet presAssocID="{3A667CBC-82C0-45C7-9346-CC8BA79E13F7}" presName="childText" presStyleLbl="conFgAcc1" presStyleIdx="0" presStyleCnt="2">
        <dgm:presLayoutVars>
          <dgm:bulletEnabled val="1"/>
        </dgm:presLayoutVars>
      </dgm:prSet>
      <dgm:spPr/>
    </dgm:pt>
    <dgm:pt modelId="{FB2F951F-6FC1-46B2-9905-F4F09C5B4F5E}" type="pres">
      <dgm:prSet presAssocID="{6502C759-1110-4E81-848C-C1F983A5011F}" presName="spaceBetweenRectangles" presStyleCnt="0"/>
      <dgm:spPr/>
    </dgm:pt>
    <dgm:pt modelId="{00565629-52A5-455B-BAD3-BA04B7F5F430}" type="pres">
      <dgm:prSet presAssocID="{26086A99-7491-46BE-98A2-A9BBAF1208FF}" presName="parentLin" presStyleCnt="0"/>
      <dgm:spPr/>
    </dgm:pt>
    <dgm:pt modelId="{802E50AE-AE65-4696-913A-66847645C784}" type="pres">
      <dgm:prSet presAssocID="{26086A99-7491-46BE-98A2-A9BBAF1208FF}" presName="parentLeftMargin" presStyleLbl="node1" presStyleIdx="0" presStyleCnt="2"/>
      <dgm:spPr/>
    </dgm:pt>
    <dgm:pt modelId="{862DD1A3-0CC6-41D6-A0FF-805B4FE76D7A}" type="pres">
      <dgm:prSet presAssocID="{26086A99-7491-46BE-98A2-A9BBAF1208FF}" presName="parentText" presStyleLbl="node1" presStyleIdx="1" presStyleCnt="2">
        <dgm:presLayoutVars>
          <dgm:chMax val="0"/>
          <dgm:bulletEnabled val="1"/>
        </dgm:presLayoutVars>
      </dgm:prSet>
      <dgm:spPr/>
    </dgm:pt>
    <dgm:pt modelId="{A666FFCB-674F-47E3-89AE-6C30C1E5E2E3}" type="pres">
      <dgm:prSet presAssocID="{26086A99-7491-46BE-98A2-A9BBAF1208FF}" presName="negativeSpace" presStyleCnt="0"/>
      <dgm:spPr/>
    </dgm:pt>
    <dgm:pt modelId="{463A40E4-A511-429E-A09D-D365D29CCECB}" type="pres">
      <dgm:prSet presAssocID="{26086A99-7491-46BE-98A2-A9BBAF1208FF}" presName="childText" presStyleLbl="conFgAcc1" presStyleIdx="1" presStyleCnt="2">
        <dgm:presLayoutVars>
          <dgm:bulletEnabled val="1"/>
        </dgm:presLayoutVars>
      </dgm:prSet>
      <dgm:spPr/>
    </dgm:pt>
  </dgm:ptLst>
  <dgm:cxnLst>
    <dgm:cxn modelId="{3C710E06-4442-431A-BF33-034C0FFA1F00}" type="presOf" srcId="{DF95FE1D-63B0-447B-89B9-31CF30681EB7}" destId="{4E35A086-B57B-4E7B-BE10-359EE2A5DD9C}" srcOrd="0" destOrd="0" presId="urn:microsoft.com/office/officeart/2005/8/layout/list1"/>
    <dgm:cxn modelId="{9CCABB06-9566-4AF1-A8F6-56F98BEE751C}" type="presOf" srcId="{26086A99-7491-46BE-98A2-A9BBAF1208FF}" destId="{802E50AE-AE65-4696-913A-66847645C784}" srcOrd="0" destOrd="0" presId="urn:microsoft.com/office/officeart/2005/8/layout/list1"/>
    <dgm:cxn modelId="{2B17A812-6CFC-41A3-B4CB-B9A6C10AAEA0}" type="presOf" srcId="{BE4033AB-553A-4B75-AC4D-914E8329E327}" destId="{463A40E4-A511-429E-A09D-D365D29CCECB}" srcOrd="0" destOrd="0" presId="urn:microsoft.com/office/officeart/2005/8/layout/list1"/>
    <dgm:cxn modelId="{2AA5CE12-53B0-4888-A6A3-C089B5A70EA5}" srcId="{26086A99-7491-46BE-98A2-A9BBAF1208FF}" destId="{BE4033AB-553A-4B75-AC4D-914E8329E327}" srcOrd="0" destOrd="0" parTransId="{6743E136-9378-4857-B429-F7D8A753CDF0}" sibTransId="{566AA0B0-59CE-4728-9DAA-54A066627B6C}"/>
    <dgm:cxn modelId="{E7D7C55B-04C9-4FE8-9A4B-2DD5D7CA9F9E}" type="presOf" srcId="{3A667CBC-82C0-45C7-9346-CC8BA79E13F7}" destId="{5B3241DE-4634-49D5-AFAD-799ACD0AFB80}" srcOrd="0" destOrd="0" presId="urn:microsoft.com/office/officeart/2005/8/layout/list1"/>
    <dgm:cxn modelId="{C6474E6D-5A53-401B-9F40-CBD63D146848}" srcId="{26086A99-7491-46BE-98A2-A9BBAF1208FF}" destId="{B0370E3A-3E4B-48AA-9BA0-B70A75D38FA0}" srcOrd="1" destOrd="0" parTransId="{B27F9039-A971-4B6F-9DD6-A2E012244ED4}" sibTransId="{47298D23-A7D7-4577-84A6-178AB4641754}"/>
    <dgm:cxn modelId="{EEEF5E6E-AD1C-423B-BA6C-0E0C625152B4}" srcId="{DF95FE1D-63B0-447B-89B9-31CF30681EB7}" destId="{26086A99-7491-46BE-98A2-A9BBAF1208FF}" srcOrd="1" destOrd="0" parTransId="{97CDED31-2A13-4D15-B6EF-CC56A22ED368}" sibTransId="{CBB3C55B-1931-418C-AC48-523F8452A1F2}"/>
    <dgm:cxn modelId="{D1C0304F-6401-41E8-B0C7-5D3E4B990E91}" srcId="{DF95FE1D-63B0-447B-89B9-31CF30681EB7}" destId="{3A667CBC-82C0-45C7-9346-CC8BA79E13F7}" srcOrd="0" destOrd="0" parTransId="{A73C2F3A-0CE1-4AE1-8ABE-FBBDEBF85842}" sibTransId="{6502C759-1110-4E81-848C-C1F983A5011F}"/>
    <dgm:cxn modelId="{2E269A87-0514-484B-B49E-7CE0A0DB9D26}" type="presOf" srcId="{3A667CBC-82C0-45C7-9346-CC8BA79E13F7}" destId="{95AEF53D-ADC3-499E-A183-98A7ABDA425B}" srcOrd="1" destOrd="0" presId="urn:microsoft.com/office/officeart/2005/8/layout/list1"/>
    <dgm:cxn modelId="{AF3E19E3-853C-4738-87AF-8F944907FAEB}" type="presOf" srcId="{26086A99-7491-46BE-98A2-A9BBAF1208FF}" destId="{862DD1A3-0CC6-41D6-A0FF-805B4FE76D7A}" srcOrd="1" destOrd="0" presId="urn:microsoft.com/office/officeart/2005/8/layout/list1"/>
    <dgm:cxn modelId="{93382FFD-397F-4D02-830C-06ABD8F8AC92}" type="presOf" srcId="{B0370E3A-3E4B-48AA-9BA0-B70A75D38FA0}" destId="{463A40E4-A511-429E-A09D-D365D29CCECB}" srcOrd="0" destOrd="1" presId="urn:microsoft.com/office/officeart/2005/8/layout/list1"/>
    <dgm:cxn modelId="{37BFA0F6-1AFD-46FE-AA16-84521F4E27F3}" type="presParOf" srcId="{4E35A086-B57B-4E7B-BE10-359EE2A5DD9C}" destId="{1486BC7B-3845-43BD-8242-13E86ED2D65E}" srcOrd="0" destOrd="0" presId="urn:microsoft.com/office/officeart/2005/8/layout/list1"/>
    <dgm:cxn modelId="{84168420-5022-4C9F-A425-B79EE1893D19}" type="presParOf" srcId="{1486BC7B-3845-43BD-8242-13E86ED2D65E}" destId="{5B3241DE-4634-49D5-AFAD-799ACD0AFB80}" srcOrd="0" destOrd="0" presId="urn:microsoft.com/office/officeart/2005/8/layout/list1"/>
    <dgm:cxn modelId="{C064B932-C899-40D4-B3D4-A6583B9C8B06}" type="presParOf" srcId="{1486BC7B-3845-43BD-8242-13E86ED2D65E}" destId="{95AEF53D-ADC3-499E-A183-98A7ABDA425B}" srcOrd="1" destOrd="0" presId="urn:microsoft.com/office/officeart/2005/8/layout/list1"/>
    <dgm:cxn modelId="{E6666238-9716-47F3-A21D-C4811739B6EC}" type="presParOf" srcId="{4E35A086-B57B-4E7B-BE10-359EE2A5DD9C}" destId="{B084D17B-EF9A-4720-A24E-976F17432AD9}" srcOrd="1" destOrd="0" presId="urn:microsoft.com/office/officeart/2005/8/layout/list1"/>
    <dgm:cxn modelId="{B30B7E3E-749B-4E4E-8625-18472ADEC2A1}" type="presParOf" srcId="{4E35A086-B57B-4E7B-BE10-359EE2A5DD9C}" destId="{A14F0D50-D99B-41A7-A3F2-7686E622FE2E}" srcOrd="2" destOrd="0" presId="urn:microsoft.com/office/officeart/2005/8/layout/list1"/>
    <dgm:cxn modelId="{EF7230BF-9AAB-4B7F-B466-AAA01253EE0E}" type="presParOf" srcId="{4E35A086-B57B-4E7B-BE10-359EE2A5DD9C}" destId="{FB2F951F-6FC1-46B2-9905-F4F09C5B4F5E}" srcOrd="3" destOrd="0" presId="urn:microsoft.com/office/officeart/2005/8/layout/list1"/>
    <dgm:cxn modelId="{C2A77387-BF04-4EE7-8B07-B1FBA2F4A08A}" type="presParOf" srcId="{4E35A086-B57B-4E7B-BE10-359EE2A5DD9C}" destId="{00565629-52A5-455B-BAD3-BA04B7F5F430}" srcOrd="4" destOrd="0" presId="urn:microsoft.com/office/officeart/2005/8/layout/list1"/>
    <dgm:cxn modelId="{DC3DA645-D531-4173-9EBE-CC03F5FB7F33}" type="presParOf" srcId="{00565629-52A5-455B-BAD3-BA04B7F5F430}" destId="{802E50AE-AE65-4696-913A-66847645C784}" srcOrd="0" destOrd="0" presId="urn:microsoft.com/office/officeart/2005/8/layout/list1"/>
    <dgm:cxn modelId="{E7EAA9A3-8BCB-442C-A9B2-5AD606EC0214}" type="presParOf" srcId="{00565629-52A5-455B-BAD3-BA04B7F5F430}" destId="{862DD1A3-0CC6-41D6-A0FF-805B4FE76D7A}" srcOrd="1" destOrd="0" presId="urn:microsoft.com/office/officeart/2005/8/layout/list1"/>
    <dgm:cxn modelId="{7A412FFD-7387-41BF-8A54-047D2CDCA480}" type="presParOf" srcId="{4E35A086-B57B-4E7B-BE10-359EE2A5DD9C}" destId="{A666FFCB-674F-47E3-89AE-6C30C1E5E2E3}" srcOrd="5" destOrd="0" presId="urn:microsoft.com/office/officeart/2005/8/layout/list1"/>
    <dgm:cxn modelId="{A08363D1-994C-43AA-9D6B-AB0100BDE48C}" type="presParOf" srcId="{4E35A086-B57B-4E7B-BE10-359EE2A5DD9C}" destId="{463A40E4-A511-429E-A09D-D365D29CCEC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9248A4-71C4-4F9E-BC2A-A01C727613BE}" type="doc">
      <dgm:prSet loTypeId="urn:microsoft.com/office/officeart/2018/5/layout/IconLeafLabelList" loCatId="icon" qsTypeId="urn:microsoft.com/office/officeart/2005/8/quickstyle/simple4" qsCatId="simple" csTypeId="urn:microsoft.com/office/officeart/2018/5/colors/Iconchunking_neutralicon_colorful5" csCatId="colorful" phldr="1"/>
      <dgm:spPr/>
      <dgm:t>
        <a:bodyPr/>
        <a:lstStyle/>
        <a:p>
          <a:endParaRPr lang="en-US"/>
        </a:p>
      </dgm:t>
    </dgm:pt>
    <dgm:pt modelId="{CBB455EF-F2E2-4884-9AA3-279DB9D153A6}">
      <dgm:prSet custT="1"/>
      <dgm:spPr/>
      <dgm:t>
        <a:bodyPr/>
        <a:lstStyle/>
        <a:p>
          <a:pPr>
            <a:lnSpc>
              <a:spcPct val="100000"/>
            </a:lnSpc>
            <a:defRPr cap="all"/>
          </a:pPr>
          <a:r>
            <a:rPr lang="en-US" sz="4000" b="1"/>
            <a:t>Side Effects</a:t>
          </a:r>
        </a:p>
      </dgm:t>
    </dgm:pt>
    <dgm:pt modelId="{D21541FB-32EE-4F15-B24E-1ADD9D326137}" type="parTrans" cxnId="{43C409A8-CE64-4581-8E9F-4886ED0CEF37}">
      <dgm:prSet/>
      <dgm:spPr/>
      <dgm:t>
        <a:bodyPr/>
        <a:lstStyle/>
        <a:p>
          <a:endParaRPr lang="en-US"/>
        </a:p>
      </dgm:t>
    </dgm:pt>
    <dgm:pt modelId="{A565B884-57B6-4FB7-B954-4F7C05C047F1}" type="sibTrans" cxnId="{43C409A8-CE64-4581-8E9F-4886ED0CEF37}">
      <dgm:prSet/>
      <dgm:spPr/>
      <dgm:t>
        <a:bodyPr/>
        <a:lstStyle/>
        <a:p>
          <a:endParaRPr lang="en-US"/>
        </a:p>
      </dgm:t>
    </dgm:pt>
    <dgm:pt modelId="{140FAC7D-2616-40EB-BE39-FC194C18CBE8}">
      <dgm:prSet custT="1"/>
      <dgm:spPr/>
      <dgm:t>
        <a:bodyPr/>
        <a:lstStyle/>
        <a:p>
          <a:pPr>
            <a:lnSpc>
              <a:spcPct val="100000"/>
            </a:lnSpc>
            <a:defRPr cap="all"/>
          </a:pPr>
          <a:r>
            <a:rPr lang="en-US" sz="3600" b="1"/>
            <a:t>Polypharmacy</a:t>
          </a:r>
        </a:p>
      </dgm:t>
    </dgm:pt>
    <dgm:pt modelId="{0CFBF22E-94A1-47DD-918D-DD440A7536D3}" type="parTrans" cxnId="{C639F6EE-E589-4EC7-9953-861BDCDF882D}">
      <dgm:prSet/>
      <dgm:spPr/>
      <dgm:t>
        <a:bodyPr/>
        <a:lstStyle/>
        <a:p>
          <a:endParaRPr lang="en-US"/>
        </a:p>
      </dgm:t>
    </dgm:pt>
    <dgm:pt modelId="{B7C50B3C-B9E3-4A33-B22A-CB61DF528B9C}" type="sibTrans" cxnId="{C639F6EE-E589-4EC7-9953-861BDCDF882D}">
      <dgm:prSet/>
      <dgm:spPr/>
      <dgm:t>
        <a:bodyPr/>
        <a:lstStyle/>
        <a:p>
          <a:endParaRPr lang="en-US"/>
        </a:p>
      </dgm:t>
    </dgm:pt>
    <dgm:pt modelId="{BE093F7F-2402-47EA-90C4-C7BAB2BC0DCE}" type="pres">
      <dgm:prSet presAssocID="{2B9248A4-71C4-4F9E-BC2A-A01C727613BE}" presName="root" presStyleCnt="0">
        <dgm:presLayoutVars>
          <dgm:dir/>
          <dgm:resizeHandles val="exact"/>
        </dgm:presLayoutVars>
      </dgm:prSet>
      <dgm:spPr/>
    </dgm:pt>
    <dgm:pt modelId="{869A1973-7184-4343-9EDC-256F9D0BC667}" type="pres">
      <dgm:prSet presAssocID="{CBB455EF-F2E2-4884-9AA3-279DB9D153A6}" presName="compNode" presStyleCnt="0"/>
      <dgm:spPr/>
    </dgm:pt>
    <dgm:pt modelId="{1FFDF0AC-F2FE-4012-9478-C2EC89AC42D9}" type="pres">
      <dgm:prSet presAssocID="{CBB455EF-F2E2-4884-9AA3-279DB9D153A6}" presName="iconBgRect" presStyleLbl="bgShp" presStyleIdx="0" presStyleCnt="2"/>
      <dgm:spPr>
        <a:prstGeom prst="round2DiagRect">
          <a:avLst>
            <a:gd name="adj1" fmla="val 29727"/>
            <a:gd name="adj2" fmla="val 0"/>
          </a:avLst>
        </a:prstGeom>
      </dgm:spPr>
    </dgm:pt>
    <dgm:pt modelId="{6DB5BC56-3E5D-4CEE-A57D-5CD302CBD240}" type="pres">
      <dgm:prSet presAssocID="{CBB455EF-F2E2-4884-9AA3-279DB9D153A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7BF53D4F-0798-431A-BF17-64BFBE6F8E3B}" type="pres">
      <dgm:prSet presAssocID="{CBB455EF-F2E2-4884-9AA3-279DB9D153A6}" presName="spaceRect" presStyleCnt="0"/>
      <dgm:spPr/>
    </dgm:pt>
    <dgm:pt modelId="{EA311F8B-3DD4-4676-B2CB-5C8069591409}" type="pres">
      <dgm:prSet presAssocID="{CBB455EF-F2E2-4884-9AA3-279DB9D153A6}" presName="textRect" presStyleLbl="revTx" presStyleIdx="0" presStyleCnt="2">
        <dgm:presLayoutVars>
          <dgm:chMax val="1"/>
          <dgm:chPref val="1"/>
        </dgm:presLayoutVars>
      </dgm:prSet>
      <dgm:spPr/>
    </dgm:pt>
    <dgm:pt modelId="{A9D6D07F-EC67-4A0A-A966-5DDE1A7D3D3C}" type="pres">
      <dgm:prSet presAssocID="{A565B884-57B6-4FB7-B954-4F7C05C047F1}" presName="sibTrans" presStyleCnt="0"/>
      <dgm:spPr/>
    </dgm:pt>
    <dgm:pt modelId="{5417982C-AE80-45C0-8CC1-4CF255104C2C}" type="pres">
      <dgm:prSet presAssocID="{140FAC7D-2616-40EB-BE39-FC194C18CBE8}" presName="compNode" presStyleCnt="0"/>
      <dgm:spPr/>
    </dgm:pt>
    <dgm:pt modelId="{D92DF61A-8CDA-4AF6-A93E-DFCCF91EB545}" type="pres">
      <dgm:prSet presAssocID="{140FAC7D-2616-40EB-BE39-FC194C18CBE8}" presName="iconBgRect" presStyleLbl="bgShp" presStyleIdx="1" presStyleCnt="2"/>
      <dgm:spPr>
        <a:prstGeom prst="round2DiagRect">
          <a:avLst>
            <a:gd name="adj1" fmla="val 29727"/>
            <a:gd name="adj2" fmla="val 0"/>
          </a:avLst>
        </a:prstGeom>
      </dgm:spPr>
    </dgm:pt>
    <dgm:pt modelId="{E711C2DD-A870-4EFA-A8CE-5FCBCD3BE076}" type="pres">
      <dgm:prSet presAssocID="{140FAC7D-2616-40EB-BE39-FC194C18CBE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0B658B3E-BB15-4C3D-929F-F3DC39EAF35D}" type="pres">
      <dgm:prSet presAssocID="{140FAC7D-2616-40EB-BE39-FC194C18CBE8}" presName="spaceRect" presStyleCnt="0"/>
      <dgm:spPr/>
    </dgm:pt>
    <dgm:pt modelId="{DF9FA98B-FF8F-49FF-AA2A-82684574D4BC}" type="pres">
      <dgm:prSet presAssocID="{140FAC7D-2616-40EB-BE39-FC194C18CBE8}" presName="textRect" presStyleLbl="revTx" presStyleIdx="1" presStyleCnt="2">
        <dgm:presLayoutVars>
          <dgm:chMax val="1"/>
          <dgm:chPref val="1"/>
        </dgm:presLayoutVars>
      </dgm:prSet>
      <dgm:spPr/>
    </dgm:pt>
  </dgm:ptLst>
  <dgm:cxnLst>
    <dgm:cxn modelId="{BA52A805-5D29-4F1C-A74F-02CAA4BB588C}" type="presOf" srcId="{2B9248A4-71C4-4F9E-BC2A-A01C727613BE}" destId="{BE093F7F-2402-47EA-90C4-C7BAB2BC0DCE}" srcOrd="0" destOrd="0" presId="urn:microsoft.com/office/officeart/2018/5/layout/IconLeafLabelList"/>
    <dgm:cxn modelId="{A445F77A-4207-4E5A-AEF6-E717B627FC7E}" type="presOf" srcId="{140FAC7D-2616-40EB-BE39-FC194C18CBE8}" destId="{DF9FA98B-FF8F-49FF-AA2A-82684574D4BC}" srcOrd="0" destOrd="0" presId="urn:microsoft.com/office/officeart/2018/5/layout/IconLeafLabelList"/>
    <dgm:cxn modelId="{43C409A8-CE64-4581-8E9F-4886ED0CEF37}" srcId="{2B9248A4-71C4-4F9E-BC2A-A01C727613BE}" destId="{CBB455EF-F2E2-4884-9AA3-279DB9D153A6}" srcOrd="0" destOrd="0" parTransId="{D21541FB-32EE-4F15-B24E-1ADD9D326137}" sibTransId="{A565B884-57B6-4FB7-B954-4F7C05C047F1}"/>
    <dgm:cxn modelId="{C639F6EE-E589-4EC7-9953-861BDCDF882D}" srcId="{2B9248A4-71C4-4F9E-BC2A-A01C727613BE}" destId="{140FAC7D-2616-40EB-BE39-FC194C18CBE8}" srcOrd="1" destOrd="0" parTransId="{0CFBF22E-94A1-47DD-918D-DD440A7536D3}" sibTransId="{B7C50B3C-B9E3-4A33-B22A-CB61DF528B9C}"/>
    <dgm:cxn modelId="{3AD7CEF3-F4F6-4806-8507-90ADC2C6722E}" type="presOf" srcId="{CBB455EF-F2E2-4884-9AA3-279DB9D153A6}" destId="{EA311F8B-3DD4-4676-B2CB-5C8069591409}" srcOrd="0" destOrd="0" presId="urn:microsoft.com/office/officeart/2018/5/layout/IconLeafLabelList"/>
    <dgm:cxn modelId="{993CD151-D3C8-47D7-AB51-2B5CCAFBF638}" type="presParOf" srcId="{BE093F7F-2402-47EA-90C4-C7BAB2BC0DCE}" destId="{869A1973-7184-4343-9EDC-256F9D0BC667}" srcOrd="0" destOrd="0" presId="urn:microsoft.com/office/officeart/2018/5/layout/IconLeafLabelList"/>
    <dgm:cxn modelId="{3EC2BEEC-BB99-4EFE-9539-D84744FA5A99}" type="presParOf" srcId="{869A1973-7184-4343-9EDC-256F9D0BC667}" destId="{1FFDF0AC-F2FE-4012-9478-C2EC89AC42D9}" srcOrd="0" destOrd="0" presId="urn:microsoft.com/office/officeart/2018/5/layout/IconLeafLabelList"/>
    <dgm:cxn modelId="{189FDE2B-2804-414E-82E0-269CAD3ED59F}" type="presParOf" srcId="{869A1973-7184-4343-9EDC-256F9D0BC667}" destId="{6DB5BC56-3E5D-4CEE-A57D-5CD302CBD240}" srcOrd="1" destOrd="0" presId="urn:microsoft.com/office/officeart/2018/5/layout/IconLeafLabelList"/>
    <dgm:cxn modelId="{75B83D6E-C325-4744-8891-5C9F1598AA92}" type="presParOf" srcId="{869A1973-7184-4343-9EDC-256F9D0BC667}" destId="{7BF53D4F-0798-431A-BF17-64BFBE6F8E3B}" srcOrd="2" destOrd="0" presId="urn:microsoft.com/office/officeart/2018/5/layout/IconLeafLabelList"/>
    <dgm:cxn modelId="{EBCE697C-AF4F-4C9B-9058-D19122D613DC}" type="presParOf" srcId="{869A1973-7184-4343-9EDC-256F9D0BC667}" destId="{EA311F8B-3DD4-4676-B2CB-5C8069591409}" srcOrd="3" destOrd="0" presId="urn:microsoft.com/office/officeart/2018/5/layout/IconLeafLabelList"/>
    <dgm:cxn modelId="{075EDBA1-82DB-41E1-B22B-63DDF268F8A5}" type="presParOf" srcId="{BE093F7F-2402-47EA-90C4-C7BAB2BC0DCE}" destId="{A9D6D07F-EC67-4A0A-A966-5DDE1A7D3D3C}" srcOrd="1" destOrd="0" presId="urn:microsoft.com/office/officeart/2018/5/layout/IconLeafLabelList"/>
    <dgm:cxn modelId="{26D32D26-019B-4861-B2E0-393186E2DA37}" type="presParOf" srcId="{BE093F7F-2402-47EA-90C4-C7BAB2BC0DCE}" destId="{5417982C-AE80-45C0-8CC1-4CF255104C2C}" srcOrd="2" destOrd="0" presId="urn:microsoft.com/office/officeart/2018/5/layout/IconLeafLabelList"/>
    <dgm:cxn modelId="{21CA70D4-F017-493E-8266-04FE919DF61B}" type="presParOf" srcId="{5417982C-AE80-45C0-8CC1-4CF255104C2C}" destId="{D92DF61A-8CDA-4AF6-A93E-DFCCF91EB545}" srcOrd="0" destOrd="0" presId="urn:microsoft.com/office/officeart/2018/5/layout/IconLeafLabelList"/>
    <dgm:cxn modelId="{03560D69-654A-4A34-A2F5-563DAB8A0F30}" type="presParOf" srcId="{5417982C-AE80-45C0-8CC1-4CF255104C2C}" destId="{E711C2DD-A870-4EFA-A8CE-5FCBCD3BE076}" srcOrd="1" destOrd="0" presId="urn:microsoft.com/office/officeart/2018/5/layout/IconLeafLabelList"/>
    <dgm:cxn modelId="{2D9A8870-1D9D-4B2C-8D2D-3A047E644191}" type="presParOf" srcId="{5417982C-AE80-45C0-8CC1-4CF255104C2C}" destId="{0B658B3E-BB15-4C3D-929F-F3DC39EAF35D}" srcOrd="2" destOrd="0" presId="urn:microsoft.com/office/officeart/2018/5/layout/IconLeafLabelList"/>
    <dgm:cxn modelId="{1DF14900-E1AA-4DB3-AD95-B2163329669D}" type="presParOf" srcId="{5417982C-AE80-45C0-8CC1-4CF255104C2C}" destId="{DF9FA98B-FF8F-49FF-AA2A-82684574D4BC}"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B7D3EE1-4AA2-4EBF-A0AC-03003AD00557}" type="doc">
      <dgm:prSet loTypeId="urn:microsoft.com/office/officeart/2018/5/layout/IconCircleLabel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0EB6164F-9A2F-431A-9D62-FAAF2BB5FCB8}">
      <dgm:prSet/>
      <dgm:spPr/>
      <dgm:t>
        <a:bodyPr/>
        <a:lstStyle/>
        <a:p>
          <a:pPr>
            <a:lnSpc>
              <a:spcPct val="100000"/>
            </a:lnSpc>
            <a:defRPr cap="all"/>
          </a:pPr>
          <a:r>
            <a:rPr lang="en-US" b="1"/>
            <a:t>Increased Fall Risk </a:t>
          </a:r>
        </a:p>
      </dgm:t>
    </dgm:pt>
    <dgm:pt modelId="{83575BFF-6F3C-4B0F-BA5E-93C62917829E}" type="parTrans" cxnId="{4FD4F6F8-83E7-4425-BA36-864105947A32}">
      <dgm:prSet/>
      <dgm:spPr/>
      <dgm:t>
        <a:bodyPr/>
        <a:lstStyle/>
        <a:p>
          <a:endParaRPr lang="en-US"/>
        </a:p>
      </dgm:t>
    </dgm:pt>
    <dgm:pt modelId="{C9A1A2B2-5795-46DF-9ACF-0904E911B183}" type="sibTrans" cxnId="{4FD4F6F8-83E7-4425-BA36-864105947A32}">
      <dgm:prSet/>
      <dgm:spPr/>
      <dgm:t>
        <a:bodyPr/>
        <a:lstStyle/>
        <a:p>
          <a:endParaRPr lang="en-US"/>
        </a:p>
      </dgm:t>
    </dgm:pt>
    <dgm:pt modelId="{650BB1C3-BECC-4FA7-A1EE-3F7431746F2A}">
      <dgm:prSet/>
      <dgm:spPr/>
      <dgm:t>
        <a:bodyPr/>
        <a:lstStyle/>
        <a:p>
          <a:endParaRPr lang="en-US" b="1"/>
        </a:p>
      </dgm:t>
    </dgm:pt>
    <dgm:pt modelId="{47667DFA-ED86-4E3D-B854-C0FA80C565AA}" type="parTrans" cxnId="{D4DDCC8E-FE37-4A51-BD97-6F193E6130F7}">
      <dgm:prSet/>
      <dgm:spPr/>
      <dgm:t>
        <a:bodyPr/>
        <a:lstStyle/>
        <a:p>
          <a:endParaRPr lang="en-US"/>
        </a:p>
      </dgm:t>
    </dgm:pt>
    <dgm:pt modelId="{8D9DC799-5EBF-4EC5-A744-3F13444287DA}" type="sibTrans" cxnId="{D4DDCC8E-FE37-4A51-BD97-6F193E6130F7}">
      <dgm:prSet/>
      <dgm:spPr/>
      <dgm:t>
        <a:bodyPr/>
        <a:lstStyle/>
        <a:p>
          <a:endParaRPr lang="en-US"/>
        </a:p>
      </dgm:t>
    </dgm:pt>
    <dgm:pt modelId="{98985DE9-50AC-4FE9-BFDD-E18CFC99D3DF}">
      <dgm:prSet custT="1"/>
      <dgm:spPr/>
      <dgm:t>
        <a:bodyPr/>
        <a:lstStyle/>
        <a:p>
          <a:pPr>
            <a:lnSpc>
              <a:spcPct val="100000"/>
            </a:lnSpc>
            <a:defRPr cap="all"/>
          </a:pPr>
          <a:r>
            <a:rPr lang="en-US" sz="2800" b="1"/>
            <a:t>Type of eyewear/lenses</a:t>
          </a:r>
        </a:p>
      </dgm:t>
    </dgm:pt>
    <dgm:pt modelId="{155179A3-8DFE-43EE-89B1-90712B7FA826}" type="parTrans" cxnId="{86F3AB9C-D256-4675-9FA5-465043731DAB}">
      <dgm:prSet/>
      <dgm:spPr/>
      <dgm:t>
        <a:bodyPr/>
        <a:lstStyle/>
        <a:p>
          <a:endParaRPr lang="en-US"/>
        </a:p>
      </dgm:t>
    </dgm:pt>
    <dgm:pt modelId="{4E7952AE-41CE-4E08-8BD6-AD855A7D887F}" type="sibTrans" cxnId="{86F3AB9C-D256-4675-9FA5-465043731DAB}">
      <dgm:prSet/>
      <dgm:spPr/>
      <dgm:t>
        <a:bodyPr/>
        <a:lstStyle/>
        <a:p>
          <a:endParaRPr lang="en-US"/>
        </a:p>
      </dgm:t>
    </dgm:pt>
    <dgm:pt modelId="{7E410E5C-0CB4-432D-A999-2B2C3C20C0B2}" type="pres">
      <dgm:prSet presAssocID="{BB7D3EE1-4AA2-4EBF-A0AC-03003AD00557}" presName="root" presStyleCnt="0">
        <dgm:presLayoutVars>
          <dgm:dir/>
          <dgm:resizeHandles val="exact"/>
        </dgm:presLayoutVars>
      </dgm:prSet>
      <dgm:spPr/>
    </dgm:pt>
    <dgm:pt modelId="{C13F5024-2A6A-4DEC-9A54-2A701782C6C5}" type="pres">
      <dgm:prSet presAssocID="{0EB6164F-9A2F-431A-9D62-FAAF2BB5FCB8}" presName="compNode" presStyleCnt="0"/>
      <dgm:spPr/>
    </dgm:pt>
    <dgm:pt modelId="{09CC96F8-E5CA-46E1-B2E2-A3DAFB125013}" type="pres">
      <dgm:prSet presAssocID="{0EB6164F-9A2F-431A-9D62-FAAF2BB5FCB8}" presName="iconBgRect" presStyleLbl="bgShp" presStyleIdx="0" presStyleCnt="2"/>
      <dgm:spPr/>
    </dgm:pt>
    <dgm:pt modelId="{5BD72DD7-759A-445C-90BA-7165157D26D6}" type="pres">
      <dgm:prSet presAssocID="{0EB6164F-9A2F-431A-9D62-FAAF2BB5FC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FC27CC51-28EB-48ED-B55E-37320339F93E}" type="pres">
      <dgm:prSet presAssocID="{0EB6164F-9A2F-431A-9D62-FAAF2BB5FCB8}" presName="spaceRect" presStyleCnt="0"/>
      <dgm:spPr/>
    </dgm:pt>
    <dgm:pt modelId="{20543CFA-1588-40F9-BA3C-1384EEC61C27}" type="pres">
      <dgm:prSet presAssocID="{0EB6164F-9A2F-431A-9D62-FAAF2BB5FCB8}" presName="textRect" presStyleLbl="revTx" presStyleIdx="0" presStyleCnt="2">
        <dgm:presLayoutVars>
          <dgm:chMax val="1"/>
          <dgm:chPref val="1"/>
        </dgm:presLayoutVars>
      </dgm:prSet>
      <dgm:spPr/>
    </dgm:pt>
    <dgm:pt modelId="{D8B8AED2-C289-48E7-A876-3F5A2B8B5E1D}" type="pres">
      <dgm:prSet presAssocID="{C9A1A2B2-5795-46DF-9ACF-0904E911B183}" presName="sibTrans" presStyleCnt="0"/>
      <dgm:spPr/>
    </dgm:pt>
    <dgm:pt modelId="{B081A0A4-158F-4EAF-8062-27A589FD6743}" type="pres">
      <dgm:prSet presAssocID="{98985DE9-50AC-4FE9-BFDD-E18CFC99D3DF}" presName="compNode" presStyleCnt="0"/>
      <dgm:spPr/>
    </dgm:pt>
    <dgm:pt modelId="{98B898AF-C5EB-492D-9BD0-EB1E111A41AE}" type="pres">
      <dgm:prSet presAssocID="{98985DE9-50AC-4FE9-BFDD-E18CFC99D3DF}" presName="iconBgRect" presStyleLbl="bgShp" presStyleIdx="1" presStyleCnt="2"/>
      <dgm:spPr/>
    </dgm:pt>
    <dgm:pt modelId="{389636B7-D5D9-47B7-B039-A3858796D810}" type="pres">
      <dgm:prSet presAssocID="{98985DE9-50AC-4FE9-BFDD-E18CFC99D3D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657BA4EC-872D-4C0F-8FA7-EEA7B05793C6}" type="pres">
      <dgm:prSet presAssocID="{98985DE9-50AC-4FE9-BFDD-E18CFC99D3DF}" presName="spaceRect" presStyleCnt="0"/>
      <dgm:spPr/>
    </dgm:pt>
    <dgm:pt modelId="{B554E1A9-CF6F-4005-8E58-94E778D7D3D2}" type="pres">
      <dgm:prSet presAssocID="{98985DE9-50AC-4FE9-BFDD-E18CFC99D3DF}" presName="textRect" presStyleLbl="revTx" presStyleIdx="1" presStyleCnt="2">
        <dgm:presLayoutVars>
          <dgm:chMax val="1"/>
          <dgm:chPref val="1"/>
        </dgm:presLayoutVars>
      </dgm:prSet>
      <dgm:spPr/>
    </dgm:pt>
  </dgm:ptLst>
  <dgm:cxnLst>
    <dgm:cxn modelId="{84A7E55B-183F-49CC-8D0A-CB72F5CAB09F}" type="presOf" srcId="{BB7D3EE1-4AA2-4EBF-A0AC-03003AD00557}" destId="{7E410E5C-0CB4-432D-A999-2B2C3C20C0B2}" srcOrd="0" destOrd="0" presId="urn:microsoft.com/office/officeart/2018/5/layout/IconCircleLabelList"/>
    <dgm:cxn modelId="{7FFF0C70-B59A-4A00-974E-559782F10F75}" type="presOf" srcId="{98985DE9-50AC-4FE9-BFDD-E18CFC99D3DF}" destId="{B554E1A9-CF6F-4005-8E58-94E778D7D3D2}" srcOrd="0" destOrd="0" presId="urn:microsoft.com/office/officeart/2018/5/layout/IconCircleLabelList"/>
    <dgm:cxn modelId="{D4DDCC8E-FE37-4A51-BD97-6F193E6130F7}" srcId="{0EB6164F-9A2F-431A-9D62-FAAF2BB5FCB8}" destId="{650BB1C3-BECC-4FA7-A1EE-3F7431746F2A}" srcOrd="0" destOrd="0" parTransId="{47667DFA-ED86-4E3D-B854-C0FA80C565AA}" sibTransId="{8D9DC799-5EBF-4EC5-A744-3F13444287DA}"/>
    <dgm:cxn modelId="{86F3AB9C-D256-4675-9FA5-465043731DAB}" srcId="{BB7D3EE1-4AA2-4EBF-A0AC-03003AD00557}" destId="{98985DE9-50AC-4FE9-BFDD-E18CFC99D3DF}" srcOrd="1" destOrd="0" parTransId="{155179A3-8DFE-43EE-89B1-90712B7FA826}" sibTransId="{4E7952AE-41CE-4E08-8BD6-AD855A7D887F}"/>
    <dgm:cxn modelId="{36EEF6CB-C722-42D9-8F51-84EB92E395FD}" type="presOf" srcId="{0EB6164F-9A2F-431A-9D62-FAAF2BB5FCB8}" destId="{20543CFA-1588-40F9-BA3C-1384EEC61C27}" srcOrd="0" destOrd="0" presId="urn:microsoft.com/office/officeart/2018/5/layout/IconCircleLabelList"/>
    <dgm:cxn modelId="{4FD4F6F8-83E7-4425-BA36-864105947A32}" srcId="{BB7D3EE1-4AA2-4EBF-A0AC-03003AD00557}" destId="{0EB6164F-9A2F-431A-9D62-FAAF2BB5FCB8}" srcOrd="0" destOrd="0" parTransId="{83575BFF-6F3C-4B0F-BA5E-93C62917829E}" sibTransId="{C9A1A2B2-5795-46DF-9ACF-0904E911B183}"/>
    <dgm:cxn modelId="{62266DC9-32EE-43C8-8423-EC293F914EBA}" type="presParOf" srcId="{7E410E5C-0CB4-432D-A999-2B2C3C20C0B2}" destId="{C13F5024-2A6A-4DEC-9A54-2A701782C6C5}" srcOrd="0" destOrd="0" presId="urn:microsoft.com/office/officeart/2018/5/layout/IconCircleLabelList"/>
    <dgm:cxn modelId="{FB1F7BFB-1B4E-4D75-9B40-C797DEED9D8C}" type="presParOf" srcId="{C13F5024-2A6A-4DEC-9A54-2A701782C6C5}" destId="{09CC96F8-E5CA-46E1-B2E2-A3DAFB125013}" srcOrd="0" destOrd="0" presId="urn:microsoft.com/office/officeart/2018/5/layout/IconCircleLabelList"/>
    <dgm:cxn modelId="{C4CB71FB-F406-43E7-BBBA-27E5650BDE54}" type="presParOf" srcId="{C13F5024-2A6A-4DEC-9A54-2A701782C6C5}" destId="{5BD72DD7-759A-445C-90BA-7165157D26D6}" srcOrd="1" destOrd="0" presId="urn:microsoft.com/office/officeart/2018/5/layout/IconCircleLabelList"/>
    <dgm:cxn modelId="{07A51292-8FD4-447E-8802-FE0727E302DE}" type="presParOf" srcId="{C13F5024-2A6A-4DEC-9A54-2A701782C6C5}" destId="{FC27CC51-28EB-48ED-B55E-37320339F93E}" srcOrd="2" destOrd="0" presId="urn:microsoft.com/office/officeart/2018/5/layout/IconCircleLabelList"/>
    <dgm:cxn modelId="{E225DDE6-2035-4B6E-9A37-AA30A5C517B3}" type="presParOf" srcId="{C13F5024-2A6A-4DEC-9A54-2A701782C6C5}" destId="{20543CFA-1588-40F9-BA3C-1384EEC61C27}" srcOrd="3" destOrd="0" presId="urn:microsoft.com/office/officeart/2018/5/layout/IconCircleLabelList"/>
    <dgm:cxn modelId="{899C870B-684B-41B7-9BF0-50A95A814869}" type="presParOf" srcId="{7E410E5C-0CB4-432D-A999-2B2C3C20C0B2}" destId="{D8B8AED2-C289-48E7-A876-3F5A2B8B5E1D}" srcOrd="1" destOrd="0" presId="urn:microsoft.com/office/officeart/2018/5/layout/IconCircleLabelList"/>
    <dgm:cxn modelId="{C54A5C9E-ABAE-4BC6-A828-8D3F055CB13F}" type="presParOf" srcId="{7E410E5C-0CB4-432D-A999-2B2C3C20C0B2}" destId="{B081A0A4-158F-4EAF-8062-27A589FD6743}" srcOrd="2" destOrd="0" presId="urn:microsoft.com/office/officeart/2018/5/layout/IconCircleLabelList"/>
    <dgm:cxn modelId="{566F3F20-9A2E-4DBB-A9AE-C785BE85C2FF}" type="presParOf" srcId="{B081A0A4-158F-4EAF-8062-27A589FD6743}" destId="{98B898AF-C5EB-492D-9BD0-EB1E111A41AE}" srcOrd="0" destOrd="0" presId="urn:microsoft.com/office/officeart/2018/5/layout/IconCircleLabelList"/>
    <dgm:cxn modelId="{866ACFE5-050E-46D3-B288-566CF1EE01CC}" type="presParOf" srcId="{B081A0A4-158F-4EAF-8062-27A589FD6743}" destId="{389636B7-D5D9-47B7-B039-A3858796D810}" srcOrd="1" destOrd="0" presId="urn:microsoft.com/office/officeart/2018/5/layout/IconCircleLabelList"/>
    <dgm:cxn modelId="{EAF305A8-D18C-412F-9744-3CB67D36CE8D}" type="presParOf" srcId="{B081A0A4-158F-4EAF-8062-27A589FD6743}" destId="{657BA4EC-872D-4C0F-8FA7-EEA7B05793C6}" srcOrd="2" destOrd="0" presId="urn:microsoft.com/office/officeart/2018/5/layout/IconCircleLabelList"/>
    <dgm:cxn modelId="{8155C845-05C8-45B8-92B7-69D1EC4E7F7D}" type="presParOf" srcId="{B081A0A4-158F-4EAF-8062-27A589FD6743}" destId="{B554E1A9-CF6F-4005-8E58-94E778D7D3D2}"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1E3851-3851-40A1-8B80-4BDE28B5210C}"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B83C2CE8-FB2D-42B7-AD4B-9409605AEA35}">
      <dgm:prSet custT="1"/>
      <dgm:spPr/>
      <dgm:t>
        <a:bodyPr/>
        <a:lstStyle/>
        <a:p>
          <a:r>
            <a:rPr lang="en-US" sz="2800" b="1">
              <a:solidFill>
                <a:schemeClr val="tx1"/>
              </a:solidFill>
            </a:rPr>
            <a:t>Lack of Physical Activity</a:t>
          </a:r>
        </a:p>
      </dgm:t>
    </dgm:pt>
    <dgm:pt modelId="{D0F7F2C3-614B-49C3-A111-8387F8EBB117}" type="parTrans" cxnId="{FE01A3BB-EDED-4188-B7F7-647189B5E36A}">
      <dgm:prSet/>
      <dgm:spPr/>
      <dgm:t>
        <a:bodyPr/>
        <a:lstStyle/>
        <a:p>
          <a:endParaRPr lang="en-US"/>
        </a:p>
      </dgm:t>
    </dgm:pt>
    <dgm:pt modelId="{F444CB96-3D4D-48F9-BA7B-48366B08C1C5}" type="sibTrans" cxnId="{FE01A3BB-EDED-4188-B7F7-647189B5E36A}">
      <dgm:prSet/>
      <dgm:spPr/>
      <dgm:t>
        <a:bodyPr/>
        <a:lstStyle/>
        <a:p>
          <a:endParaRPr lang="en-US"/>
        </a:p>
      </dgm:t>
    </dgm:pt>
    <dgm:pt modelId="{F3C089F8-778D-4698-9A2B-4EF43B2EB9E5}">
      <dgm:prSet custT="1"/>
      <dgm:spPr/>
      <dgm:t>
        <a:bodyPr/>
        <a:lstStyle/>
        <a:p>
          <a:r>
            <a:rPr lang="en-US" sz="2800" b="1">
              <a:solidFill>
                <a:schemeClr val="tx1"/>
              </a:solidFill>
            </a:rPr>
            <a:t>Medication Side Effects </a:t>
          </a:r>
        </a:p>
      </dgm:t>
    </dgm:pt>
    <dgm:pt modelId="{97646074-BD01-4E1A-9E4B-4BB78C5ACE99}" type="parTrans" cxnId="{C1711E93-EF62-4292-96D0-D032F9C2B18D}">
      <dgm:prSet/>
      <dgm:spPr/>
      <dgm:t>
        <a:bodyPr/>
        <a:lstStyle/>
        <a:p>
          <a:endParaRPr lang="en-US"/>
        </a:p>
      </dgm:t>
    </dgm:pt>
    <dgm:pt modelId="{272D0999-C1AB-471C-8A61-1DF0B82264F3}" type="sibTrans" cxnId="{C1711E93-EF62-4292-96D0-D032F9C2B18D}">
      <dgm:prSet/>
      <dgm:spPr/>
      <dgm:t>
        <a:bodyPr/>
        <a:lstStyle/>
        <a:p>
          <a:endParaRPr lang="en-US"/>
        </a:p>
      </dgm:t>
    </dgm:pt>
    <dgm:pt modelId="{C1B3E970-CBB9-4453-9958-1A8A072821B2}">
      <dgm:prSet custT="1"/>
      <dgm:spPr/>
      <dgm:t>
        <a:bodyPr/>
        <a:lstStyle/>
        <a:p>
          <a:r>
            <a:rPr lang="en-US" sz="2800" b="1">
              <a:solidFill>
                <a:schemeClr val="tx1"/>
              </a:solidFill>
            </a:rPr>
            <a:t>Vision Impairments </a:t>
          </a:r>
        </a:p>
      </dgm:t>
    </dgm:pt>
    <dgm:pt modelId="{14B17803-BDB8-434E-848D-9D43773C5076}" type="parTrans" cxnId="{A6ABFD09-0C5F-41F0-A7A5-86037E09CF75}">
      <dgm:prSet/>
      <dgm:spPr/>
      <dgm:t>
        <a:bodyPr/>
        <a:lstStyle/>
        <a:p>
          <a:endParaRPr lang="en-US"/>
        </a:p>
      </dgm:t>
    </dgm:pt>
    <dgm:pt modelId="{38D343BD-9D1F-408A-827D-8404B754CE72}" type="sibTrans" cxnId="{A6ABFD09-0C5F-41F0-A7A5-86037E09CF75}">
      <dgm:prSet/>
      <dgm:spPr/>
      <dgm:t>
        <a:bodyPr/>
        <a:lstStyle/>
        <a:p>
          <a:endParaRPr lang="en-US"/>
        </a:p>
      </dgm:t>
    </dgm:pt>
    <dgm:pt modelId="{9BDE2350-2158-49CA-8A8E-8226BFAD223D}">
      <dgm:prSet custT="1"/>
      <dgm:spPr/>
      <dgm:t>
        <a:bodyPr/>
        <a:lstStyle/>
        <a:p>
          <a:r>
            <a:rPr lang="en-US" sz="2800" b="1">
              <a:solidFill>
                <a:schemeClr val="tx1"/>
              </a:solidFill>
            </a:rPr>
            <a:t>Assistive Devices </a:t>
          </a:r>
        </a:p>
      </dgm:t>
    </dgm:pt>
    <dgm:pt modelId="{46ED3EB6-1011-43ED-82FB-2202AC037C74}" type="parTrans" cxnId="{78BBAB3C-BC56-4AF6-8512-2BF52113898C}">
      <dgm:prSet/>
      <dgm:spPr/>
      <dgm:t>
        <a:bodyPr/>
        <a:lstStyle/>
        <a:p>
          <a:endParaRPr lang="en-US"/>
        </a:p>
      </dgm:t>
    </dgm:pt>
    <dgm:pt modelId="{F146DF0B-B2B9-4503-9217-BA8EFDCFC326}" type="sibTrans" cxnId="{78BBAB3C-BC56-4AF6-8512-2BF52113898C}">
      <dgm:prSet/>
      <dgm:spPr/>
      <dgm:t>
        <a:bodyPr/>
        <a:lstStyle/>
        <a:p>
          <a:endParaRPr lang="en-US"/>
        </a:p>
      </dgm:t>
    </dgm:pt>
    <dgm:pt modelId="{456349AA-6CCD-490F-B178-AE0E6861A89F}">
      <dgm:prSet custT="1"/>
      <dgm:spPr/>
      <dgm:t>
        <a:bodyPr/>
        <a:lstStyle/>
        <a:p>
          <a:r>
            <a:rPr lang="en-US" sz="2800" b="1">
              <a:solidFill>
                <a:schemeClr val="tx1"/>
              </a:solidFill>
            </a:rPr>
            <a:t>Environmental</a:t>
          </a:r>
        </a:p>
        <a:p>
          <a:r>
            <a:rPr lang="en-US" sz="2800" b="1">
              <a:solidFill>
                <a:schemeClr val="tx1"/>
              </a:solidFill>
            </a:rPr>
            <a:t>Hazards</a:t>
          </a:r>
        </a:p>
      </dgm:t>
    </dgm:pt>
    <dgm:pt modelId="{5DFBBE98-E72C-4E51-AA70-616F3BB48283}" type="parTrans" cxnId="{EC5E453B-1B61-4E7D-B8B5-BA1D061B6089}">
      <dgm:prSet/>
      <dgm:spPr/>
      <dgm:t>
        <a:bodyPr/>
        <a:lstStyle/>
        <a:p>
          <a:endParaRPr lang="en-US"/>
        </a:p>
      </dgm:t>
    </dgm:pt>
    <dgm:pt modelId="{83222469-ACA1-41DB-A65E-C20775A05B1B}" type="sibTrans" cxnId="{EC5E453B-1B61-4E7D-B8B5-BA1D061B6089}">
      <dgm:prSet/>
      <dgm:spPr/>
      <dgm:t>
        <a:bodyPr/>
        <a:lstStyle/>
        <a:p>
          <a:endParaRPr lang="en-US"/>
        </a:p>
      </dgm:t>
    </dgm:pt>
    <dgm:pt modelId="{3586A082-B976-44E7-8F08-A20BBE5D34F9}">
      <dgm:prSet custT="1"/>
      <dgm:spPr/>
      <dgm:t>
        <a:bodyPr/>
        <a:lstStyle/>
        <a:p>
          <a:r>
            <a:rPr lang="en-US" sz="2800" b="1">
              <a:solidFill>
                <a:schemeClr val="tx1"/>
              </a:solidFill>
            </a:rPr>
            <a:t>Fear of Falling</a:t>
          </a:r>
        </a:p>
      </dgm:t>
    </dgm:pt>
    <dgm:pt modelId="{99F79637-B90A-4038-9167-2F32B7EEF157}" type="parTrans" cxnId="{AADE1BA4-8013-471C-A2AA-F904FD8072F0}">
      <dgm:prSet/>
      <dgm:spPr/>
      <dgm:t>
        <a:bodyPr/>
        <a:lstStyle/>
        <a:p>
          <a:endParaRPr lang="en-US"/>
        </a:p>
      </dgm:t>
    </dgm:pt>
    <dgm:pt modelId="{E002FF65-B5DE-435F-8EBE-3CB615D682F7}" type="sibTrans" cxnId="{AADE1BA4-8013-471C-A2AA-F904FD8072F0}">
      <dgm:prSet/>
      <dgm:spPr/>
      <dgm:t>
        <a:bodyPr/>
        <a:lstStyle/>
        <a:p>
          <a:endParaRPr lang="en-US"/>
        </a:p>
      </dgm:t>
    </dgm:pt>
    <dgm:pt modelId="{DE5EF615-A236-4880-8F47-BC6C861352F7}">
      <dgm:prSet custT="1"/>
      <dgm:spPr/>
      <dgm:t>
        <a:bodyPr/>
        <a:lstStyle/>
        <a:p>
          <a:r>
            <a:rPr lang="en-US" sz="2800" b="1">
              <a:solidFill>
                <a:schemeClr val="tx1"/>
              </a:solidFill>
            </a:rPr>
            <a:t>Poor Sleeping Habits</a:t>
          </a:r>
        </a:p>
      </dgm:t>
    </dgm:pt>
    <dgm:pt modelId="{01F77193-EDCC-4F51-9B19-387A844A7B32}" type="parTrans" cxnId="{7AAEA3D1-ABBA-4197-9D1F-75B85D9D00FF}">
      <dgm:prSet/>
      <dgm:spPr/>
      <dgm:t>
        <a:bodyPr/>
        <a:lstStyle/>
        <a:p>
          <a:endParaRPr lang="en-US"/>
        </a:p>
      </dgm:t>
    </dgm:pt>
    <dgm:pt modelId="{356F289E-EB1B-42F9-BA92-20955F4FC98C}" type="sibTrans" cxnId="{7AAEA3D1-ABBA-4197-9D1F-75B85D9D00FF}">
      <dgm:prSet/>
      <dgm:spPr/>
      <dgm:t>
        <a:bodyPr/>
        <a:lstStyle/>
        <a:p>
          <a:endParaRPr lang="en-US"/>
        </a:p>
      </dgm:t>
    </dgm:pt>
    <dgm:pt modelId="{DEE5F381-3855-496F-B5C1-B4143B460E08}">
      <dgm:prSet custT="1"/>
      <dgm:spPr/>
      <dgm:t>
        <a:bodyPr/>
        <a:lstStyle/>
        <a:p>
          <a:r>
            <a:rPr lang="en-US" sz="2800" b="1">
              <a:solidFill>
                <a:schemeClr val="tx1"/>
              </a:solidFill>
            </a:rPr>
            <a:t>Others!</a:t>
          </a:r>
        </a:p>
      </dgm:t>
    </dgm:pt>
    <dgm:pt modelId="{E6C1533B-4C88-4873-9488-1E8A92D2C747}" type="parTrans" cxnId="{0CBF5089-A6DD-4DDE-811E-ED8D70C6C773}">
      <dgm:prSet/>
      <dgm:spPr/>
      <dgm:t>
        <a:bodyPr/>
        <a:lstStyle/>
        <a:p>
          <a:endParaRPr lang="en-US"/>
        </a:p>
      </dgm:t>
    </dgm:pt>
    <dgm:pt modelId="{801BFC03-850B-46D6-8F23-1643C6BEB462}" type="sibTrans" cxnId="{0CBF5089-A6DD-4DDE-811E-ED8D70C6C773}">
      <dgm:prSet/>
      <dgm:spPr/>
      <dgm:t>
        <a:bodyPr/>
        <a:lstStyle/>
        <a:p>
          <a:endParaRPr lang="en-US"/>
        </a:p>
      </dgm:t>
    </dgm:pt>
    <dgm:pt modelId="{9CB2A05E-F9D4-4DC3-803D-3F68FA0FC443}" type="pres">
      <dgm:prSet presAssocID="{BE1E3851-3851-40A1-8B80-4BDE28B5210C}" presName="diagram" presStyleCnt="0">
        <dgm:presLayoutVars>
          <dgm:dir/>
          <dgm:resizeHandles val="exact"/>
        </dgm:presLayoutVars>
      </dgm:prSet>
      <dgm:spPr/>
    </dgm:pt>
    <dgm:pt modelId="{E9F1B013-6EA0-4CE1-AD35-E4783AF49000}" type="pres">
      <dgm:prSet presAssocID="{3586A082-B976-44E7-8F08-A20BBE5D34F9}" presName="node" presStyleLbl="node1" presStyleIdx="0" presStyleCnt="8">
        <dgm:presLayoutVars>
          <dgm:bulletEnabled val="1"/>
        </dgm:presLayoutVars>
      </dgm:prSet>
      <dgm:spPr/>
    </dgm:pt>
    <dgm:pt modelId="{93734138-C6E3-40CD-ACD7-5A5057D80608}" type="pres">
      <dgm:prSet presAssocID="{E002FF65-B5DE-435F-8EBE-3CB615D682F7}" presName="sibTrans" presStyleCnt="0"/>
      <dgm:spPr/>
    </dgm:pt>
    <dgm:pt modelId="{5C62ED18-D928-4F1E-A305-FED057085F4E}" type="pres">
      <dgm:prSet presAssocID="{B83C2CE8-FB2D-42B7-AD4B-9409605AEA35}" presName="node" presStyleLbl="node1" presStyleIdx="1" presStyleCnt="8">
        <dgm:presLayoutVars>
          <dgm:bulletEnabled val="1"/>
        </dgm:presLayoutVars>
      </dgm:prSet>
      <dgm:spPr/>
    </dgm:pt>
    <dgm:pt modelId="{1D309211-1E93-4C06-8763-93D8AA4079CD}" type="pres">
      <dgm:prSet presAssocID="{F444CB96-3D4D-48F9-BA7B-48366B08C1C5}" presName="sibTrans" presStyleCnt="0"/>
      <dgm:spPr/>
    </dgm:pt>
    <dgm:pt modelId="{0D9A0F8E-A5DD-4762-8771-E3DE2595CA4F}" type="pres">
      <dgm:prSet presAssocID="{F3C089F8-778D-4698-9A2B-4EF43B2EB9E5}" presName="node" presStyleLbl="node1" presStyleIdx="2" presStyleCnt="8">
        <dgm:presLayoutVars>
          <dgm:bulletEnabled val="1"/>
        </dgm:presLayoutVars>
      </dgm:prSet>
      <dgm:spPr/>
    </dgm:pt>
    <dgm:pt modelId="{54CF21D4-AA48-4746-9BB0-9C888475A987}" type="pres">
      <dgm:prSet presAssocID="{272D0999-C1AB-471C-8A61-1DF0B82264F3}" presName="sibTrans" presStyleCnt="0"/>
      <dgm:spPr/>
    </dgm:pt>
    <dgm:pt modelId="{B991C03C-BF76-4EAF-A5C4-E227A06DE2CE}" type="pres">
      <dgm:prSet presAssocID="{C1B3E970-CBB9-4453-9958-1A8A072821B2}" presName="node" presStyleLbl="node1" presStyleIdx="3" presStyleCnt="8">
        <dgm:presLayoutVars>
          <dgm:bulletEnabled val="1"/>
        </dgm:presLayoutVars>
      </dgm:prSet>
      <dgm:spPr/>
    </dgm:pt>
    <dgm:pt modelId="{C3899811-F7D4-4B97-A5E0-D16C17959C74}" type="pres">
      <dgm:prSet presAssocID="{38D343BD-9D1F-408A-827D-8404B754CE72}" presName="sibTrans" presStyleCnt="0"/>
      <dgm:spPr/>
    </dgm:pt>
    <dgm:pt modelId="{2F25A6A7-1695-419E-8A13-2CFECF953B23}" type="pres">
      <dgm:prSet presAssocID="{9BDE2350-2158-49CA-8A8E-8226BFAD223D}" presName="node" presStyleLbl="node1" presStyleIdx="4" presStyleCnt="8">
        <dgm:presLayoutVars>
          <dgm:bulletEnabled val="1"/>
        </dgm:presLayoutVars>
      </dgm:prSet>
      <dgm:spPr/>
    </dgm:pt>
    <dgm:pt modelId="{2F5A03F6-E9A8-4DE5-B042-3359CF656408}" type="pres">
      <dgm:prSet presAssocID="{F146DF0B-B2B9-4503-9217-BA8EFDCFC326}" presName="sibTrans" presStyleCnt="0"/>
      <dgm:spPr/>
    </dgm:pt>
    <dgm:pt modelId="{1B7886D8-7F4B-4FF4-9F9B-7CE435EA7BE1}" type="pres">
      <dgm:prSet presAssocID="{456349AA-6CCD-490F-B178-AE0E6861A89F}" presName="node" presStyleLbl="node1" presStyleIdx="5" presStyleCnt="8">
        <dgm:presLayoutVars>
          <dgm:bulletEnabled val="1"/>
        </dgm:presLayoutVars>
      </dgm:prSet>
      <dgm:spPr/>
    </dgm:pt>
    <dgm:pt modelId="{4D26862C-7BBC-43F5-AF56-87747ED04141}" type="pres">
      <dgm:prSet presAssocID="{83222469-ACA1-41DB-A65E-C20775A05B1B}" presName="sibTrans" presStyleCnt="0"/>
      <dgm:spPr/>
    </dgm:pt>
    <dgm:pt modelId="{E43D5309-F483-4FC6-811C-2574A30D60EB}" type="pres">
      <dgm:prSet presAssocID="{DE5EF615-A236-4880-8F47-BC6C861352F7}" presName="node" presStyleLbl="node1" presStyleIdx="6" presStyleCnt="8">
        <dgm:presLayoutVars>
          <dgm:bulletEnabled val="1"/>
        </dgm:presLayoutVars>
      </dgm:prSet>
      <dgm:spPr/>
    </dgm:pt>
    <dgm:pt modelId="{B761E736-4298-4E39-BD42-9452D1F5EDF4}" type="pres">
      <dgm:prSet presAssocID="{356F289E-EB1B-42F9-BA92-20955F4FC98C}" presName="sibTrans" presStyleCnt="0"/>
      <dgm:spPr/>
    </dgm:pt>
    <dgm:pt modelId="{71620FD5-13D1-4B93-97E4-25BEDA40F372}" type="pres">
      <dgm:prSet presAssocID="{DEE5F381-3855-496F-B5C1-B4143B460E08}" presName="node" presStyleLbl="node1" presStyleIdx="7" presStyleCnt="8">
        <dgm:presLayoutVars>
          <dgm:bulletEnabled val="1"/>
        </dgm:presLayoutVars>
      </dgm:prSet>
      <dgm:spPr/>
    </dgm:pt>
  </dgm:ptLst>
  <dgm:cxnLst>
    <dgm:cxn modelId="{74D6AB00-8904-4073-AECA-086A0C4EB8ED}" type="presOf" srcId="{B83C2CE8-FB2D-42B7-AD4B-9409605AEA35}" destId="{5C62ED18-D928-4F1E-A305-FED057085F4E}" srcOrd="0" destOrd="0" presId="urn:microsoft.com/office/officeart/2005/8/layout/default"/>
    <dgm:cxn modelId="{C1F0EE03-38C5-4164-8020-7ADDB76E0944}" type="presOf" srcId="{3586A082-B976-44E7-8F08-A20BBE5D34F9}" destId="{E9F1B013-6EA0-4CE1-AD35-E4783AF49000}" srcOrd="0" destOrd="0" presId="urn:microsoft.com/office/officeart/2005/8/layout/default"/>
    <dgm:cxn modelId="{A6ABFD09-0C5F-41F0-A7A5-86037E09CF75}" srcId="{BE1E3851-3851-40A1-8B80-4BDE28B5210C}" destId="{C1B3E970-CBB9-4453-9958-1A8A072821B2}" srcOrd="3" destOrd="0" parTransId="{14B17803-BDB8-434E-848D-9D43773C5076}" sibTransId="{38D343BD-9D1F-408A-827D-8404B754CE72}"/>
    <dgm:cxn modelId="{EC5E453B-1B61-4E7D-B8B5-BA1D061B6089}" srcId="{BE1E3851-3851-40A1-8B80-4BDE28B5210C}" destId="{456349AA-6CCD-490F-B178-AE0E6861A89F}" srcOrd="5" destOrd="0" parTransId="{5DFBBE98-E72C-4E51-AA70-616F3BB48283}" sibTransId="{83222469-ACA1-41DB-A65E-C20775A05B1B}"/>
    <dgm:cxn modelId="{78BBAB3C-BC56-4AF6-8512-2BF52113898C}" srcId="{BE1E3851-3851-40A1-8B80-4BDE28B5210C}" destId="{9BDE2350-2158-49CA-8A8E-8226BFAD223D}" srcOrd="4" destOrd="0" parTransId="{46ED3EB6-1011-43ED-82FB-2202AC037C74}" sibTransId="{F146DF0B-B2B9-4503-9217-BA8EFDCFC326}"/>
    <dgm:cxn modelId="{EE484D4E-1653-40D9-A85B-6280A79A2214}" type="presOf" srcId="{C1B3E970-CBB9-4453-9958-1A8A072821B2}" destId="{B991C03C-BF76-4EAF-A5C4-E227A06DE2CE}" srcOrd="0" destOrd="0" presId="urn:microsoft.com/office/officeart/2005/8/layout/default"/>
    <dgm:cxn modelId="{441AA34F-9AB4-4965-816A-E29BAC8AA889}" type="presOf" srcId="{DE5EF615-A236-4880-8F47-BC6C861352F7}" destId="{E43D5309-F483-4FC6-811C-2574A30D60EB}" srcOrd="0" destOrd="0" presId="urn:microsoft.com/office/officeart/2005/8/layout/default"/>
    <dgm:cxn modelId="{38BF4959-2021-4854-9073-6F19C4179E94}" type="presOf" srcId="{456349AA-6CCD-490F-B178-AE0E6861A89F}" destId="{1B7886D8-7F4B-4FF4-9F9B-7CE435EA7BE1}" srcOrd="0" destOrd="0" presId="urn:microsoft.com/office/officeart/2005/8/layout/default"/>
    <dgm:cxn modelId="{0CBF5089-A6DD-4DDE-811E-ED8D70C6C773}" srcId="{BE1E3851-3851-40A1-8B80-4BDE28B5210C}" destId="{DEE5F381-3855-496F-B5C1-B4143B460E08}" srcOrd="7" destOrd="0" parTransId="{E6C1533B-4C88-4873-9488-1E8A92D2C747}" sibTransId="{801BFC03-850B-46D6-8F23-1643C6BEB462}"/>
    <dgm:cxn modelId="{C1711E93-EF62-4292-96D0-D032F9C2B18D}" srcId="{BE1E3851-3851-40A1-8B80-4BDE28B5210C}" destId="{F3C089F8-778D-4698-9A2B-4EF43B2EB9E5}" srcOrd="2" destOrd="0" parTransId="{97646074-BD01-4E1A-9E4B-4BB78C5ACE99}" sibTransId="{272D0999-C1AB-471C-8A61-1DF0B82264F3}"/>
    <dgm:cxn modelId="{5E8E61A0-F05D-41DC-9FBD-85EA202BACDC}" type="presOf" srcId="{BE1E3851-3851-40A1-8B80-4BDE28B5210C}" destId="{9CB2A05E-F9D4-4DC3-803D-3F68FA0FC443}" srcOrd="0" destOrd="0" presId="urn:microsoft.com/office/officeart/2005/8/layout/default"/>
    <dgm:cxn modelId="{AADE1BA4-8013-471C-A2AA-F904FD8072F0}" srcId="{BE1E3851-3851-40A1-8B80-4BDE28B5210C}" destId="{3586A082-B976-44E7-8F08-A20BBE5D34F9}" srcOrd="0" destOrd="0" parTransId="{99F79637-B90A-4038-9167-2F32B7EEF157}" sibTransId="{E002FF65-B5DE-435F-8EBE-3CB615D682F7}"/>
    <dgm:cxn modelId="{BC6663B6-04B4-4B3D-A44C-FEBE9518C442}" type="presOf" srcId="{DEE5F381-3855-496F-B5C1-B4143B460E08}" destId="{71620FD5-13D1-4B93-97E4-25BEDA40F372}" srcOrd="0" destOrd="0" presId="urn:microsoft.com/office/officeart/2005/8/layout/default"/>
    <dgm:cxn modelId="{FE01A3BB-EDED-4188-B7F7-647189B5E36A}" srcId="{BE1E3851-3851-40A1-8B80-4BDE28B5210C}" destId="{B83C2CE8-FB2D-42B7-AD4B-9409605AEA35}" srcOrd="1" destOrd="0" parTransId="{D0F7F2C3-614B-49C3-A111-8387F8EBB117}" sibTransId="{F444CB96-3D4D-48F9-BA7B-48366B08C1C5}"/>
    <dgm:cxn modelId="{7D6418BF-80A7-44FA-B063-5A099C300750}" type="presOf" srcId="{F3C089F8-778D-4698-9A2B-4EF43B2EB9E5}" destId="{0D9A0F8E-A5DD-4762-8771-E3DE2595CA4F}" srcOrd="0" destOrd="0" presId="urn:microsoft.com/office/officeart/2005/8/layout/default"/>
    <dgm:cxn modelId="{7AAEA3D1-ABBA-4197-9D1F-75B85D9D00FF}" srcId="{BE1E3851-3851-40A1-8B80-4BDE28B5210C}" destId="{DE5EF615-A236-4880-8F47-BC6C861352F7}" srcOrd="6" destOrd="0" parTransId="{01F77193-EDCC-4F51-9B19-387A844A7B32}" sibTransId="{356F289E-EB1B-42F9-BA92-20955F4FC98C}"/>
    <dgm:cxn modelId="{673D09E0-7C79-46E5-9AE8-BCFC94C21936}" type="presOf" srcId="{9BDE2350-2158-49CA-8A8E-8226BFAD223D}" destId="{2F25A6A7-1695-419E-8A13-2CFECF953B23}" srcOrd="0" destOrd="0" presId="urn:microsoft.com/office/officeart/2005/8/layout/default"/>
    <dgm:cxn modelId="{8436AC16-765D-45AE-9391-F3C7F914C063}" type="presParOf" srcId="{9CB2A05E-F9D4-4DC3-803D-3F68FA0FC443}" destId="{E9F1B013-6EA0-4CE1-AD35-E4783AF49000}" srcOrd="0" destOrd="0" presId="urn:microsoft.com/office/officeart/2005/8/layout/default"/>
    <dgm:cxn modelId="{97EBD0F8-E445-4CDB-9800-A3EF6880C361}" type="presParOf" srcId="{9CB2A05E-F9D4-4DC3-803D-3F68FA0FC443}" destId="{93734138-C6E3-40CD-ACD7-5A5057D80608}" srcOrd="1" destOrd="0" presId="urn:microsoft.com/office/officeart/2005/8/layout/default"/>
    <dgm:cxn modelId="{B2735E6B-8818-4AFD-81A5-87CC6C899918}" type="presParOf" srcId="{9CB2A05E-F9D4-4DC3-803D-3F68FA0FC443}" destId="{5C62ED18-D928-4F1E-A305-FED057085F4E}" srcOrd="2" destOrd="0" presId="urn:microsoft.com/office/officeart/2005/8/layout/default"/>
    <dgm:cxn modelId="{1E588DF8-01E1-44E5-BA35-69B478FF1D89}" type="presParOf" srcId="{9CB2A05E-F9D4-4DC3-803D-3F68FA0FC443}" destId="{1D309211-1E93-4C06-8763-93D8AA4079CD}" srcOrd="3" destOrd="0" presId="urn:microsoft.com/office/officeart/2005/8/layout/default"/>
    <dgm:cxn modelId="{8F54384C-6CAE-4BB3-9819-0870A0312151}" type="presParOf" srcId="{9CB2A05E-F9D4-4DC3-803D-3F68FA0FC443}" destId="{0D9A0F8E-A5DD-4762-8771-E3DE2595CA4F}" srcOrd="4" destOrd="0" presId="urn:microsoft.com/office/officeart/2005/8/layout/default"/>
    <dgm:cxn modelId="{38FAF019-7B3D-48CE-9203-B43E4F70C55D}" type="presParOf" srcId="{9CB2A05E-F9D4-4DC3-803D-3F68FA0FC443}" destId="{54CF21D4-AA48-4746-9BB0-9C888475A987}" srcOrd="5" destOrd="0" presId="urn:microsoft.com/office/officeart/2005/8/layout/default"/>
    <dgm:cxn modelId="{28F43019-5AE5-42BE-ADD1-512D0A418934}" type="presParOf" srcId="{9CB2A05E-F9D4-4DC3-803D-3F68FA0FC443}" destId="{B991C03C-BF76-4EAF-A5C4-E227A06DE2CE}" srcOrd="6" destOrd="0" presId="urn:microsoft.com/office/officeart/2005/8/layout/default"/>
    <dgm:cxn modelId="{4BAFC00B-3F1D-47A4-BE80-72282E20CA61}" type="presParOf" srcId="{9CB2A05E-F9D4-4DC3-803D-3F68FA0FC443}" destId="{C3899811-F7D4-4B97-A5E0-D16C17959C74}" srcOrd="7" destOrd="0" presId="urn:microsoft.com/office/officeart/2005/8/layout/default"/>
    <dgm:cxn modelId="{111F80E6-AD44-4600-A906-578C6AAC0829}" type="presParOf" srcId="{9CB2A05E-F9D4-4DC3-803D-3F68FA0FC443}" destId="{2F25A6A7-1695-419E-8A13-2CFECF953B23}" srcOrd="8" destOrd="0" presId="urn:microsoft.com/office/officeart/2005/8/layout/default"/>
    <dgm:cxn modelId="{AC4AF151-0D2E-40AA-8BA8-C130E1C284DE}" type="presParOf" srcId="{9CB2A05E-F9D4-4DC3-803D-3F68FA0FC443}" destId="{2F5A03F6-E9A8-4DE5-B042-3359CF656408}" srcOrd="9" destOrd="0" presId="urn:microsoft.com/office/officeart/2005/8/layout/default"/>
    <dgm:cxn modelId="{7AED8598-C550-4F6D-AD55-592E10403575}" type="presParOf" srcId="{9CB2A05E-F9D4-4DC3-803D-3F68FA0FC443}" destId="{1B7886D8-7F4B-4FF4-9F9B-7CE435EA7BE1}" srcOrd="10" destOrd="0" presId="urn:microsoft.com/office/officeart/2005/8/layout/default"/>
    <dgm:cxn modelId="{8033ABB2-B97B-4331-84C6-F813CF666FAC}" type="presParOf" srcId="{9CB2A05E-F9D4-4DC3-803D-3F68FA0FC443}" destId="{4D26862C-7BBC-43F5-AF56-87747ED04141}" srcOrd="11" destOrd="0" presId="urn:microsoft.com/office/officeart/2005/8/layout/default"/>
    <dgm:cxn modelId="{20114142-E5FA-4490-BBD6-632FEE3B4B95}" type="presParOf" srcId="{9CB2A05E-F9D4-4DC3-803D-3F68FA0FC443}" destId="{E43D5309-F483-4FC6-811C-2574A30D60EB}" srcOrd="12" destOrd="0" presId="urn:microsoft.com/office/officeart/2005/8/layout/default"/>
    <dgm:cxn modelId="{E04080A1-CE7F-40D5-821B-27B3893F06AF}" type="presParOf" srcId="{9CB2A05E-F9D4-4DC3-803D-3F68FA0FC443}" destId="{B761E736-4298-4E39-BD42-9452D1F5EDF4}" srcOrd="13" destOrd="0" presId="urn:microsoft.com/office/officeart/2005/8/layout/default"/>
    <dgm:cxn modelId="{16150032-297A-4789-A21C-06CBE8427546}" type="presParOf" srcId="{9CB2A05E-F9D4-4DC3-803D-3F68FA0FC443}" destId="{71620FD5-13D1-4B93-97E4-25BEDA40F37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AD1284-3BE3-49B5-8034-75A4E9E6362E}" type="doc">
      <dgm:prSet loTypeId="urn:microsoft.com/office/officeart/2005/8/layout/process4" loCatId="process" qsTypeId="urn:microsoft.com/office/officeart/2005/8/quickstyle/simple2" qsCatId="simple" csTypeId="urn:microsoft.com/office/officeart/2005/8/colors/colorful2" csCatId="colorful" phldr="1"/>
      <dgm:spPr/>
      <dgm:t>
        <a:bodyPr/>
        <a:lstStyle/>
        <a:p>
          <a:endParaRPr lang="en-US"/>
        </a:p>
      </dgm:t>
    </dgm:pt>
    <dgm:pt modelId="{48BF2831-7D10-4763-89B6-9A069604EFB4}">
      <dgm:prSet custT="1"/>
      <dgm:spPr/>
      <dgm:t>
        <a:bodyPr/>
        <a:lstStyle/>
        <a:p>
          <a:pPr>
            <a:lnSpc>
              <a:spcPct val="100000"/>
            </a:lnSpc>
          </a:pPr>
          <a:r>
            <a:rPr lang="en-US" sz="4400" b="1">
              <a:solidFill>
                <a:schemeClr val="tx1"/>
              </a:solidFill>
            </a:rPr>
            <a:t>Managing Fall Risks through the 4 Components </a:t>
          </a:r>
        </a:p>
      </dgm:t>
    </dgm:pt>
    <dgm:pt modelId="{7FF5B8E6-478E-4B9A-AD5E-B6CC35A33533}" type="parTrans" cxnId="{276F144B-207C-4C0C-B6DC-0216302E5ED7}">
      <dgm:prSet/>
      <dgm:spPr/>
      <dgm:t>
        <a:bodyPr/>
        <a:lstStyle/>
        <a:p>
          <a:endParaRPr lang="en-US"/>
        </a:p>
      </dgm:t>
    </dgm:pt>
    <dgm:pt modelId="{D63B3D88-2A2E-4F79-8693-80EE8B3934A7}" type="sibTrans" cxnId="{276F144B-207C-4C0C-B6DC-0216302E5ED7}">
      <dgm:prSet/>
      <dgm:spPr/>
      <dgm:t>
        <a:bodyPr/>
        <a:lstStyle/>
        <a:p>
          <a:endParaRPr lang="en-US"/>
        </a:p>
      </dgm:t>
    </dgm:pt>
    <dgm:pt modelId="{A4EA6A82-A0BB-4621-90A3-56852CCE04D1}">
      <dgm:prSet custT="1"/>
      <dgm:spPr/>
      <dgm:t>
        <a:bodyPr/>
        <a:lstStyle/>
        <a:p>
          <a:pPr>
            <a:lnSpc>
              <a:spcPct val="100000"/>
            </a:lnSpc>
          </a:pPr>
          <a:r>
            <a:rPr lang="en-US" sz="3200" b="1">
              <a:solidFill>
                <a:schemeClr val="tx1"/>
              </a:solidFill>
            </a:rPr>
            <a:t>The next modules will cover fall prevention strategies related to: </a:t>
          </a:r>
        </a:p>
      </dgm:t>
    </dgm:pt>
    <dgm:pt modelId="{F960FF40-7431-48CE-A36C-04168B0F7549}" type="parTrans" cxnId="{2D193C73-D6DE-4DD2-AB1C-5E85193C2024}">
      <dgm:prSet/>
      <dgm:spPr/>
      <dgm:t>
        <a:bodyPr/>
        <a:lstStyle/>
        <a:p>
          <a:endParaRPr lang="en-US"/>
        </a:p>
      </dgm:t>
    </dgm:pt>
    <dgm:pt modelId="{EC24BD06-5D46-45AF-90FB-392EE6021C5A}" type="sibTrans" cxnId="{2D193C73-D6DE-4DD2-AB1C-5E85193C2024}">
      <dgm:prSet/>
      <dgm:spPr/>
      <dgm:t>
        <a:bodyPr/>
        <a:lstStyle/>
        <a:p>
          <a:endParaRPr lang="en-US"/>
        </a:p>
      </dgm:t>
    </dgm:pt>
    <dgm:pt modelId="{9E945BDF-D678-4969-99BB-89245EBE9371}">
      <dgm:prSet custT="1"/>
      <dgm:spPr/>
      <dgm:t>
        <a:bodyPr/>
        <a:lstStyle/>
        <a:p>
          <a:pPr>
            <a:lnSpc>
              <a:spcPct val="100000"/>
            </a:lnSpc>
          </a:pPr>
          <a:r>
            <a:rPr lang="en-US" sz="2400" b="1"/>
            <a:t>Social Component</a:t>
          </a:r>
        </a:p>
      </dgm:t>
    </dgm:pt>
    <dgm:pt modelId="{CA764157-AAA4-4F78-9707-E9887ADF3928}" type="parTrans" cxnId="{4FABD580-916C-428B-B9EE-F2C6E5557057}">
      <dgm:prSet/>
      <dgm:spPr/>
      <dgm:t>
        <a:bodyPr/>
        <a:lstStyle/>
        <a:p>
          <a:endParaRPr lang="en-US"/>
        </a:p>
      </dgm:t>
    </dgm:pt>
    <dgm:pt modelId="{5DD7BEF1-85C5-4781-8AEA-463919C2B09D}" type="sibTrans" cxnId="{4FABD580-916C-428B-B9EE-F2C6E5557057}">
      <dgm:prSet/>
      <dgm:spPr/>
      <dgm:t>
        <a:bodyPr/>
        <a:lstStyle/>
        <a:p>
          <a:endParaRPr lang="en-US"/>
        </a:p>
      </dgm:t>
    </dgm:pt>
    <dgm:pt modelId="{3EB3E2D1-5793-423F-A25B-B7B883DD220A}">
      <dgm:prSet custT="1"/>
      <dgm:spPr/>
      <dgm:t>
        <a:bodyPr/>
        <a:lstStyle/>
        <a:p>
          <a:pPr>
            <a:lnSpc>
              <a:spcPct val="100000"/>
            </a:lnSpc>
          </a:pPr>
          <a:r>
            <a:rPr lang="en-US" sz="2400" b="1"/>
            <a:t>Intellectual Component</a:t>
          </a:r>
        </a:p>
      </dgm:t>
    </dgm:pt>
    <dgm:pt modelId="{4B7335EF-63E6-45B7-AC62-00DC049500F6}" type="parTrans" cxnId="{69A3A991-16F3-4FFC-8C6C-DF6FC0F34C72}">
      <dgm:prSet/>
      <dgm:spPr/>
      <dgm:t>
        <a:bodyPr/>
        <a:lstStyle/>
        <a:p>
          <a:endParaRPr lang="en-US"/>
        </a:p>
      </dgm:t>
    </dgm:pt>
    <dgm:pt modelId="{F10BD48A-AF93-4914-BF04-CD966BA60522}" type="sibTrans" cxnId="{69A3A991-16F3-4FFC-8C6C-DF6FC0F34C72}">
      <dgm:prSet/>
      <dgm:spPr/>
      <dgm:t>
        <a:bodyPr/>
        <a:lstStyle/>
        <a:p>
          <a:endParaRPr lang="en-US"/>
        </a:p>
      </dgm:t>
    </dgm:pt>
    <dgm:pt modelId="{59B761BD-73A7-4EA4-B510-A2D172B1D6BD}">
      <dgm:prSet custT="1"/>
      <dgm:spPr/>
      <dgm:t>
        <a:bodyPr/>
        <a:lstStyle/>
        <a:p>
          <a:pPr>
            <a:lnSpc>
              <a:spcPct val="100000"/>
            </a:lnSpc>
          </a:pPr>
          <a:r>
            <a:rPr lang="en-US" sz="2400" b="1"/>
            <a:t>Physical Component</a:t>
          </a:r>
        </a:p>
      </dgm:t>
    </dgm:pt>
    <dgm:pt modelId="{2343F820-6EB9-4823-ABB5-BF054FAE8EC6}" type="parTrans" cxnId="{4D7D2BA8-D98C-4AD8-8B02-46B0180FAE6D}">
      <dgm:prSet/>
      <dgm:spPr/>
      <dgm:t>
        <a:bodyPr/>
        <a:lstStyle/>
        <a:p>
          <a:endParaRPr lang="en-US"/>
        </a:p>
      </dgm:t>
    </dgm:pt>
    <dgm:pt modelId="{267245F7-3037-41A6-BDE2-80EB04B7A93E}" type="sibTrans" cxnId="{4D7D2BA8-D98C-4AD8-8B02-46B0180FAE6D}">
      <dgm:prSet/>
      <dgm:spPr/>
      <dgm:t>
        <a:bodyPr/>
        <a:lstStyle/>
        <a:p>
          <a:endParaRPr lang="en-US"/>
        </a:p>
      </dgm:t>
    </dgm:pt>
    <dgm:pt modelId="{22612588-1F6F-49C6-B675-FA87A2A2AB12}">
      <dgm:prSet/>
      <dgm:spPr/>
      <dgm:t>
        <a:bodyPr/>
        <a:lstStyle/>
        <a:p>
          <a:pPr>
            <a:lnSpc>
              <a:spcPct val="100000"/>
            </a:lnSpc>
          </a:pPr>
          <a:r>
            <a:rPr lang="en-US" b="1"/>
            <a:t>Spiritual Component </a:t>
          </a:r>
        </a:p>
      </dgm:t>
    </dgm:pt>
    <dgm:pt modelId="{0ED969BA-A784-4C83-A593-4AC4DCBCB958}" type="parTrans" cxnId="{F24B8CFA-3CBE-49D0-87EE-DEB428DE4B4A}">
      <dgm:prSet/>
      <dgm:spPr/>
      <dgm:t>
        <a:bodyPr/>
        <a:lstStyle/>
        <a:p>
          <a:endParaRPr lang="en-US"/>
        </a:p>
      </dgm:t>
    </dgm:pt>
    <dgm:pt modelId="{F075D0BA-999D-4688-9328-4328D95A1044}" type="sibTrans" cxnId="{F24B8CFA-3CBE-49D0-87EE-DEB428DE4B4A}">
      <dgm:prSet/>
      <dgm:spPr/>
      <dgm:t>
        <a:bodyPr/>
        <a:lstStyle/>
        <a:p>
          <a:endParaRPr lang="en-US"/>
        </a:p>
      </dgm:t>
    </dgm:pt>
    <dgm:pt modelId="{E491973B-8308-43FA-817E-0F72D9A2A703}" type="pres">
      <dgm:prSet presAssocID="{F9AD1284-3BE3-49B5-8034-75A4E9E6362E}" presName="Name0" presStyleCnt="0">
        <dgm:presLayoutVars>
          <dgm:dir/>
          <dgm:animLvl val="lvl"/>
          <dgm:resizeHandles val="exact"/>
        </dgm:presLayoutVars>
      </dgm:prSet>
      <dgm:spPr/>
    </dgm:pt>
    <dgm:pt modelId="{665A161F-749C-4311-B1B5-985C13E9CE95}" type="pres">
      <dgm:prSet presAssocID="{A4EA6A82-A0BB-4621-90A3-56852CCE04D1}" presName="boxAndChildren" presStyleCnt="0"/>
      <dgm:spPr/>
    </dgm:pt>
    <dgm:pt modelId="{F624E7C1-613C-4A07-A6D4-1E672D8AC9B8}" type="pres">
      <dgm:prSet presAssocID="{A4EA6A82-A0BB-4621-90A3-56852CCE04D1}" presName="parentTextBox" presStyleLbl="node1" presStyleIdx="0" presStyleCnt="2"/>
      <dgm:spPr/>
    </dgm:pt>
    <dgm:pt modelId="{664BA5A7-2CFD-4050-B239-9998CBA26FF0}" type="pres">
      <dgm:prSet presAssocID="{A4EA6A82-A0BB-4621-90A3-56852CCE04D1}" presName="entireBox" presStyleLbl="node1" presStyleIdx="0" presStyleCnt="2"/>
      <dgm:spPr/>
    </dgm:pt>
    <dgm:pt modelId="{F1C2B19D-D1E3-47B7-AA32-736D2252F375}" type="pres">
      <dgm:prSet presAssocID="{A4EA6A82-A0BB-4621-90A3-56852CCE04D1}" presName="descendantBox" presStyleCnt="0"/>
      <dgm:spPr/>
    </dgm:pt>
    <dgm:pt modelId="{76BB070E-7AB3-4D61-889D-F025C7D2D7DD}" type="pres">
      <dgm:prSet presAssocID="{9E945BDF-D678-4969-99BB-89245EBE9371}" presName="childTextBox" presStyleLbl="fgAccFollowNode1" presStyleIdx="0" presStyleCnt="4">
        <dgm:presLayoutVars>
          <dgm:bulletEnabled val="1"/>
        </dgm:presLayoutVars>
      </dgm:prSet>
      <dgm:spPr/>
    </dgm:pt>
    <dgm:pt modelId="{097F6735-32D8-4B5D-BB04-AAB33FA56C95}" type="pres">
      <dgm:prSet presAssocID="{3EB3E2D1-5793-423F-A25B-B7B883DD220A}" presName="childTextBox" presStyleLbl="fgAccFollowNode1" presStyleIdx="1" presStyleCnt="4">
        <dgm:presLayoutVars>
          <dgm:bulletEnabled val="1"/>
        </dgm:presLayoutVars>
      </dgm:prSet>
      <dgm:spPr/>
    </dgm:pt>
    <dgm:pt modelId="{EFB71887-E129-46A8-8FFC-693ED8D0AA56}" type="pres">
      <dgm:prSet presAssocID="{59B761BD-73A7-4EA4-B510-A2D172B1D6BD}" presName="childTextBox" presStyleLbl="fgAccFollowNode1" presStyleIdx="2" presStyleCnt="4">
        <dgm:presLayoutVars>
          <dgm:bulletEnabled val="1"/>
        </dgm:presLayoutVars>
      </dgm:prSet>
      <dgm:spPr/>
    </dgm:pt>
    <dgm:pt modelId="{42DEFF26-0B46-4DBE-B7D7-8D34FF0DFDD0}" type="pres">
      <dgm:prSet presAssocID="{22612588-1F6F-49C6-B675-FA87A2A2AB12}" presName="childTextBox" presStyleLbl="fgAccFollowNode1" presStyleIdx="3" presStyleCnt="4">
        <dgm:presLayoutVars>
          <dgm:bulletEnabled val="1"/>
        </dgm:presLayoutVars>
      </dgm:prSet>
      <dgm:spPr/>
    </dgm:pt>
    <dgm:pt modelId="{840B5814-1F67-4D77-81B1-4B4DC25C68AC}" type="pres">
      <dgm:prSet presAssocID="{D63B3D88-2A2E-4F79-8693-80EE8B3934A7}" presName="sp" presStyleCnt="0"/>
      <dgm:spPr/>
    </dgm:pt>
    <dgm:pt modelId="{A2B427C8-E083-4D16-8C14-07FB2602943E}" type="pres">
      <dgm:prSet presAssocID="{48BF2831-7D10-4763-89B6-9A069604EFB4}" presName="arrowAndChildren" presStyleCnt="0"/>
      <dgm:spPr/>
    </dgm:pt>
    <dgm:pt modelId="{29472577-7F6B-480B-A9A5-C532D34517A3}" type="pres">
      <dgm:prSet presAssocID="{48BF2831-7D10-4763-89B6-9A069604EFB4}" presName="parentTextArrow" presStyleLbl="node1" presStyleIdx="1" presStyleCnt="2"/>
      <dgm:spPr/>
    </dgm:pt>
  </dgm:ptLst>
  <dgm:cxnLst>
    <dgm:cxn modelId="{9944BD2C-30DB-4823-A736-F2236F2EBA64}" type="presOf" srcId="{59B761BD-73A7-4EA4-B510-A2D172B1D6BD}" destId="{EFB71887-E129-46A8-8FFC-693ED8D0AA56}" srcOrd="0" destOrd="0" presId="urn:microsoft.com/office/officeart/2005/8/layout/process4"/>
    <dgm:cxn modelId="{585BD660-0D73-4552-BA09-ED59C3EEC739}" type="presOf" srcId="{9E945BDF-D678-4969-99BB-89245EBE9371}" destId="{76BB070E-7AB3-4D61-889D-F025C7D2D7DD}" srcOrd="0" destOrd="0" presId="urn:microsoft.com/office/officeart/2005/8/layout/process4"/>
    <dgm:cxn modelId="{276F144B-207C-4C0C-B6DC-0216302E5ED7}" srcId="{F9AD1284-3BE3-49B5-8034-75A4E9E6362E}" destId="{48BF2831-7D10-4763-89B6-9A069604EFB4}" srcOrd="0" destOrd="0" parTransId="{7FF5B8E6-478E-4B9A-AD5E-B6CC35A33533}" sibTransId="{D63B3D88-2A2E-4F79-8693-80EE8B3934A7}"/>
    <dgm:cxn modelId="{0B72D44F-89B9-41DE-A1F3-00F0C09C6FF8}" type="presOf" srcId="{F9AD1284-3BE3-49B5-8034-75A4E9E6362E}" destId="{E491973B-8308-43FA-817E-0F72D9A2A703}" srcOrd="0" destOrd="0" presId="urn:microsoft.com/office/officeart/2005/8/layout/process4"/>
    <dgm:cxn modelId="{2D193C73-D6DE-4DD2-AB1C-5E85193C2024}" srcId="{F9AD1284-3BE3-49B5-8034-75A4E9E6362E}" destId="{A4EA6A82-A0BB-4621-90A3-56852CCE04D1}" srcOrd="1" destOrd="0" parTransId="{F960FF40-7431-48CE-A36C-04168B0F7549}" sibTransId="{EC24BD06-5D46-45AF-90FB-392EE6021C5A}"/>
    <dgm:cxn modelId="{4FABD580-916C-428B-B9EE-F2C6E5557057}" srcId="{A4EA6A82-A0BB-4621-90A3-56852CCE04D1}" destId="{9E945BDF-D678-4969-99BB-89245EBE9371}" srcOrd="0" destOrd="0" parTransId="{CA764157-AAA4-4F78-9707-E9887ADF3928}" sibTransId="{5DD7BEF1-85C5-4781-8AEA-463919C2B09D}"/>
    <dgm:cxn modelId="{47273188-264C-41D6-8FBC-17408D14AE22}" type="presOf" srcId="{22612588-1F6F-49C6-B675-FA87A2A2AB12}" destId="{42DEFF26-0B46-4DBE-B7D7-8D34FF0DFDD0}" srcOrd="0" destOrd="0" presId="urn:microsoft.com/office/officeart/2005/8/layout/process4"/>
    <dgm:cxn modelId="{69A3A991-16F3-4FFC-8C6C-DF6FC0F34C72}" srcId="{A4EA6A82-A0BB-4621-90A3-56852CCE04D1}" destId="{3EB3E2D1-5793-423F-A25B-B7B883DD220A}" srcOrd="1" destOrd="0" parTransId="{4B7335EF-63E6-45B7-AC62-00DC049500F6}" sibTransId="{F10BD48A-AF93-4914-BF04-CD966BA60522}"/>
    <dgm:cxn modelId="{4D7D2BA8-D98C-4AD8-8B02-46B0180FAE6D}" srcId="{A4EA6A82-A0BB-4621-90A3-56852CCE04D1}" destId="{59B761BD-73A7-4EA4-B510-A2D172B1D6BD}" srcOrd="2" destOrd="0" parTransId="{2343F820-6EB9-4823-ABB5-BF054FAE8EC6}" sibTransId="{267245F7-3037-41A6-BDE2-80EB04B7A93E}"/>
    <dgm:cxn modelId="{67EF64AE-8D93-4421-92AF-0A5911CA018E}" type="presOf" srcId="{3EB3E2D1-5793-423F-A25B-B7B883DD220A}" destId="{097F6735-32D8-4B5D-BB04-AAB33FA56C95}" srcOrd="0" destOrd="0" presId="urn:microsoft.com/office/officeart/2005/8/layout/process4"/>
    <dgm:cxn modelId="{D4AA31B3-EF37-46C2-A169-D6578DD6D7E1}" type="presOf" srcId="{A4EA6A82-A0BB-4621-90A3-56852CCE04D1}" destId="{664BA5A7-2CFD-4050-B239-9998CBA26FF0}" srcOrd="1" destOrd="0" presId="urn:microsoft.com/office/officeart/2005/8/layout/process4"/>
    <dgm:cxn modelId="{9BB672BF-F3B4-4C88-A091-0DDEF60844ED}" type="presOf" srcId="{48BF2831-7D10-4763-89B6-9A069604EFB4}" destId="{29472577-7F6B-480B-A9A5-C532D34517A3}" srcOrd="0" destOrd="0" presId="urn:microsoft.com/office/officeart/2005/8/layout/process4"/>
    <dgm:cxn modelId="{F3A717F7-97FE-4B7F-B1C9-C9086C18FC62}" type="presOf" srcId="{A4EA6A82-A0BB-4621-90A3-56852CCE04D1}" destId="{F624E7C1-613C-4A07-A6D4-1E672D8AC9B8}" srcOrd="0" destOrd="0" presId="urn:microsoft.com/office/officeart/2005/8/layout/process4"/>
    <dgm:cxn modelId="{F24B8CFA-3CBE-49D0-87EE-DEB428DE4B4A}" srcId="{A4EA6A82-A0BB-4621-90A3-56852CCE04D1}" destId="{22612588-1F6F-49C6-B675-FA87A2A2AB12}" srcOrd="3" destOrd="0" parTransId="{0ED969BA-A784-4C83-A593-4AC4DCBCB958}" sibTransId="{F075D0BA-999D-4688-9328-4328D95A1044}"/>
    <dgm:cxn modelId="{D3932A73-9FB3-4D1B-BE57-28557B97BC52}" type="presParOf" srcId="{E491973B-8308-43FA-817E-0F72D9A2A703}" destId="{665A161F-749C-4311-B1B5-985C13E9CE95}" srcOrd="0" destOrd="0" presId="urn:microsoft.com/office/officeart/2005/8/layout/process4"/>
    <dgm:cxn modelId="{22CE4845-20F8-425D-B6EC-C508A0178E18}" type="presParOf" srcId="{665A161F-749C-4311-B1B5-985C13E9CE95}" destId="{F624E7C1-613C-4A07-A6D4-1E672D8AC9B8}" srcOrd="0" destOrd="0" presId="urn:microsoft.com/office/officeart/2005/8/layout/process4"/>
    <dgm:cxn modelId="{0737B26C-5036-42B8-825D-52759F3A12FE}" type="presParOf" srcId="{665A161F-749C-4311-B1B5-985C13E9CE95}" destId="{664BA5A7-2CFD-4050-B239-9998CBA26FF0}" srcOrd="1" destOrd="0" presId="urn:microsoft.com/office/officeart/2005/8/layout/process4"/>
    <dgm:cxn modelId="{368A6492-BFFE-45CC-98FA-4E45502E421E}" type="presParOf" srcId="{665A161F-749C-4311-B1B5-985C13E9CE95}" destId="{F1C2B19D-D1E3-47B7-AA32-736D2252F375}" srcOrd="2" destOrd="0" presId="urn:microsoft.com/office/officeart/2005/8/layout/process4"/>
    <dgm:cxn modelId="{A20FCBFD-6721-4AE5-BDC1-C55D1BD23C7C}" type="presParOf" srcId="{F1C2B19D-D1E3-47B7-AA32-736D2252F375}" destId="{76BB070E-7AB3-4D61-889D-F025C7D2D7DD}" srcOrd="0" destOrd="0" presId="urn:microsoft.com/office/officeart/2005/8/layout/process4"/>
    <dgm:cxn modelId="{2F989C99-4BE5-4F2A-8301-42EAD88E1EB8}" type="presParOf" srcId="{F1C2B19D-D1E3-47B7-AA32-736D2252F375}" destId="{097F6735-32D8-4B5D-BB04-AAB33FA56C95}" srcOrd="1" destOrd="0" presId="urn:microsoft.com/office/officeart/2005/8/layout/process4"/>
    <dgm:cxn modelId="{60153BD6-BCE7-4248-BFFF-8D1157DC8C73}" type="presParOf" srcId="{F1C2B19D-D1E3-47B7-AA32-736D2252F375}" destId="{EFB71887-E129-46A8-8FFC-693ED8D0AA56}" srcOrd="2" destOrd="0" presId="urn:microsoft.com/office/officeart/2005/8/layout/process4"/>
    <dgm:cxn modelId="{5D8CBD59-C706-4B52-A957-3529B289E1DF}" type="presParOf" srcId="{F1C2B19D-D1E3-47B7-AA32-736D2252F375}" destId="{42DEFF26-0B46-4DBE-B7D7-8D34FF0DFDD0}" srcOrd="3" destOrd="0" presId="urn:microsoft.com/office/officeart/2005/8/layout/process4"/>
    <dgm:cxn modelId="{BA5BC978-E940-4EB3-B101-B81E7EA4BD97}" type="presParOf" srcId="{E491973B-8308-43FA-817E-0F72D9A2A703}" destId="{840B5814-1F67-4D77-81B1-4B4DC25C68AC}" srcOrd="1" destOrd="0" presId="urn:microsoft.com/office/officeart/2005/8/layout/process4"/>
    <dgm:cxn modelId="{85A16521-6176-4D4F-828B-79385BFDD942}" type="presParOf" srcId="{E491973B-8308-43FA-817E-0F72D9A2A703}" destId="{A2B427C8-E083-4D16-8C14-07FB2602943E}" srcOrd="2" destOrd="0" presId="urn:microsoft.com/office/officeart/2005/8/layout/process4"/>
    <dgm:cxn modelId="{2F6132BE-8D52-4353-B8CB-B4381374DF9D}" type="presParOf" srcId="{A2B427C8-E083-4D16-8C14-07FB2602943E}" destId="{29472577-7F6B-480B-A9A5-C532D34517A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BA5585-F640-4549-9665-A5669114291F}"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4586D545-5680-4EB1-9820-C85007AF9040}">
      <dgm:prSet custT="1"/>
      <dgm:spPr/>
      <dgm:t>
        <a:bodyPr/>
        <a:lstStyle/>
        <a:p>
          <a:pPr>
            <a:lnSpc>
              <a:spcPct val="100000"/>
            </a:lnSpc>
          </a:pPr>
          <a:r>
            <a:rPr lang="en-US" sz="3200" b="1"/>
            <a:t>Total cost of fall injuries in 2014 was $31 Billion, imagine what the costs are today! </a:t>
          </a:r>
        </a:p>
      </dgm:t>
    </dgm:pt>
    <dgm:pt modelId="{C61D0084-B5E1-47A7-B30A-0F8F75618A85}" type="parTrans" cxnId="{E0EA230C-C3EE-408D-9FAD-260F889AB9AD}">
      <dgm:prSet/>
      <dgm:spPr/>
      <dgm:t>
        <a:bodyPr/>
        <a:lstStyle/>
        <a:p>
          <a:endParaRPr lang="en-US"/>
        </a:p>
      </dgm:t>
    </dgm:pt>
    <dgm:pt modelId="{8F1FC5F5-BD6C-4AC9-9443-CD7205712B97}" type="sibTrans" cxnId="{E0EA230C-C3EE-408D-9FAD-260F889AB9AD}">
      <dgm:prSet/>
      <dgm:spPr/>
      <dgm:t>
        <a:bodyPr/>
        <a:lstStyle/>
        <a:p>
          <a:endParaRPr lang="en-US"/>
        </a:p>
      </dgm:t>
    </dgm:pt>
    <dgm:pt modelId="{58B89E9D-6879-4150-B687-A97D70FA0BB1}">
      <dgm:prSet custT="1"/>
      <dgm:spPr/>
      <dgm:t>
        <a:bodyPr/>
        <a:lstStyle/>
        <a:p>
          <a:pPr>
            <a:lnSpc>
              <a:spcPct val="100000"/>
            </a:lnSpc>
          </a:pPr>
          <a:r>
            <a:rPr lang="en-US" sz="3200" b="1"/>
            <a:t>1 out of 5 falls causes serious injury such as broken bones or a head injury</a:t>
          </a:r>
        </a:p>
      </dgm:t>
    </dgm:pt>
    <dgm:pt modelId="{67696E77-1064-419B-851A-61892785F2D8}" type="parTrans" cxnId="{50FA8BB2-B3BE-46B0-A7BC-067075A6B6F6}">
      <dgm:prSet/>
      <dgm:spPr/>
      <dgm:t>
        <a:bodyPr/>
        <a:lstStyle/>
        <a:p>
          <a:endParaRPr lang="en-US"/>
        </a:p>
      </dgm:t>
    </dgm:pt>
    <dgm:pt modelId="{09200C56-3AEB-40E0-93A1-FCB3216C3D31}" type="sibTrans" cxnId="{50FA8BB2-B3BE-46B0-A7BC-067075A6B6F6}">
      <dgm:prSet/>
      <dgm:spPr/>
      <dgm:t>
        <a:bodyPr/>
        <a:lstStyle/>
        <a:p>
          <a:endParaRPr lang="en-US"/>
        </a:p>
      </dgm:t>
    </dgm:pt>
    <dgm:pt modelId="{513EDF22-A19B-4E31-B76D-C41B6EFE0038}" type="pres">
      <dgm:prSet presAssocID="{EABA5585-F640-4549-9665-A5669114291F}" presName="root" presStyleCnt="0">
        <dgm:presLayoutVars>
          <dgm:dir/>
          <dgm:resizeHandles val="exact"/>
        </dgm:presLayoutVars>
      </dgm:prSet>
      <dgm:spPr/>
    </dgm:pt>
    <dgm:pt modelId="{00B1593A-FF80-4053-B537-5495CD83E5B0}" type="pres">
      <dgm:prSet presAssocID="{4586D545-5680-4EB1-9820-C85007AF9040}" presName="compNode" presStyleCnt="0"/>
      <dgm:spPr/>
    </dgm:pt>
    <dgm:pt modelId="{00F4BF86-9F64-41D9-A3EF-39FE97578AAC}" type="pres">
      <dgm:prSet presAssocID="{4586D545-5680-4EB1-9820-C85007AF9040}" presName="bgRect" presStyleLbl="bgShp" presStyleIdx="0" presStyleCnt="2"/>
      <dgm:spPr/>
    </dgm:pt>
    <dgm:pt modelId="{2C9B492C-00AC-4C8B-A8A7-9B874C6471A0}" type="pres">
      <dgm:prSet presAssocID="{4586D545-5680-4EB1-9820-C85007AF904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CCE2CCF2-7A9E-4578-AE48-EC94DFC26647}" type="pres">
      <dgm:prSet presAssocID="{4586D545-5680-4EB1-9820-C85007AF9040}" presName="spaceRect" presStyleCnt="0"/>
      <dgm:spPr/>
    </dgm:pt>
    <dgm:pt modelId="{6FAD2AB5-718D-44CC-909E-5D3212796744}" type="pres">
      <dgm:prSet presAssocID="{4586D545-5680-4EB1-9820-C85007AF9040}" presName="parTx" presStyleLbl="revTx" presStyleIdx="0" presStyleCnt="2">
        <dgm:presLayoutVars>
          <dgm:chMax val="0"/>
          <dgm:chPref val="0"/>
        </dgm:presLayoutVars>
      </dgm:prSet>
      <dgm:spPr/>
    </dgm:pt>
    <dgm:pt modelId="{E1F2EE35-FA18-4D40-9B32-FE07C9937DFF}" type="pres">
      <dgm:prSet presAssocID="{8F1FC5F5-BD6C-4AC9-9443-CD7205712B97}" presName="sibTrans" presStyleCnt="0"/>
      <dgm:spPr/>
    </dgm:pt>
    <dgm:pt modelId="{088A34AF-A4D8-4C60-B4D7-4E6BACED3D5F}" type="pres">
      <dgm:prSet presAssocID="{58B89E9D-6879-4150-B687-A97D70FA0BB1}" presName="compNode" presStyleCnt="0"/>
      <dgm:spPr/>
    </dgm:pt>
    <dgm:pt modelId="{A03D5373-8F07-4C46-9E75-1D0A7B55E1FC}" type="pres">
      <dgm:prSet presAssocID="{58B89E9D-6879-4150-B687-A97D70FA0BB1}" presName="bgRect" presStyleLbl="bgShp" presStyleIdx="1" presStyleCnt="2"/>
      <dgm:spPr/>
    </dgm:pt>
    <dgm:pt modelId="{B54C34C4-B8BA-4CDB-A333-8D229738E82B}" type="pres">
      <dgm:prSet presAssocID="{58B89E9D-6879-4150-B687-A97D70FA0B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1BB8EDE2-0466-484D-9BC3-918FCB3EF876}" type="pres">
      <dgm:prSet presAssocID="{58B89E9D-6879-4150-B687-A97D70FA0BB1}" presName="spaceRect" presStyleCnt="0"/>
      <dgm:spPr/>
    </dgm:pt>
    <dgm:pt modelId="{218BF30D-6ED7-409D-892B-3480C247B998}" type="pres">
      <dgm:prSet presAssocID="{58B89E9D-6879-4150-B687-A97D70FA0BB1}" presName="parTx" presStyleLbl="revTx" presStyleIdx="1" presStyleCnt="2">
        <dgm:presLayoutVars>
          <dgm:chMax val="0"/>
          <dgm:chPref val="0"/>
        </dgm:presLayoutVars>
      </dgm:prSet>
      <dgm:spPr/>
    </dgm:pt>
  </dgm:ptLst>
  <dgm:cxnLst>
    <dgm:cxn modelId="{AA796704-C001-4530-943E-B87188075FB4}" type="presOf" srcId="{58B89E9D-6879-4150-B687-A97D70FA0BB1}" destId="{218BF30D-6ED7-409D-892B-3480C247B998}" srcOrd="0" destOrd="0" presId="urn:microsoft.com/office/officeart/2018/2/layout/IconVerticalSolidList"/>
    <dgm:cxn modelId="{E0EA230C-C3EE-408D-9FAD-260F889AB9AD}" srcId="{EABA5585-F640-4549-9665-A5669114291F}" destId="{4586D545-5680-4EB1-9820-C85007AF9040}" srcOrd="0" destOrd="0" parTransId="{C61D0084-B5E1-47A7-B30A-0F8F75618A85}" sibTransId="{8F1FC5F5-BD6C-4AC9-9443-CD7205712B97}"/>
    <dgm:cxn modelId="{00272A61-0572-4226-B2BA-7827F6524192}" type="presOf" srcId="{EABA5585-F640-4549-9665-A5669114291F}" destId="{513EDF22-A19B-4E31-B76D-C41B6EFE0038}" srcOrd="0" destOrd="0" presId="urn:microsoft.com/office/officeart/2018/2/layout/IconVerticalSolidList"/>
    <dgm:cxn modelId="{50FA8BB2-B3BE-46B0-A7BC-067075A6B6F6}" srcId="{EABA5585-F640-4549-9665-A5669114291F}" destId="{58B89E9D-6879-4150-B687-A97D70FA0BB1}" srcOrd="1" destOrd="0" parTransId="{67696E77-1064-419B-851A-61892785F2D8}" sibTransId="{09200C56-3AEB-40E0-93A1-FCB3216C3D31}"/>
    <dgm:cxn modelId="{3C2892E3-FE7B-4FE5-8FC5-AD45F893936C}" type="presOf" srcId="{4586D545-5680-4EB1-9820-C85007AF9040}" destId="{6FAD2AB5-718D-44CC-909E-5D3212796744}" srcOrd="0" destOrd="0" presId="urn:microsoft.com/office/officeart/2018/2/layout/IconVerticalSolidList"/>
    <dgm:cxn modelId="{27426637-D4DE-46CB-A356-758E21D130DD}" type="presParOf" srcId="{513EDF22-A19B-4E31-B76D-C41B6EFE0038}" destId="{00B1593A-FF80-4053-B537-5495CD83E5B0}" srcOrd="0" destOrd="0" presId="urn:microsoft.com/office/officeart/2018/2/layout/IconVerticalSolidList"/>
    <dgm:cxn modelId="{4900D49D-8ADE-4EA1-BE82-D578663A8586}" type="presParOf" srcId="{00B1593A-FF80-4053-B537-5495CD83E5B0}" destId="{00F4BF86-9F64-41D9-A3EF-39FE97578AAC}" srcOrd="0" destOrd="0" presId="urn:microsoft.com/office/officeart/2018/2/layout/IconVerticalSolidList"/>
    <dgm:cxn modelId="{C4E1AECA-2E9C-4321-A36C-2C8B87B0F247}" type="presParOf" srcId="{00B1593A-FF80-4053-B537-5495CD83E5B0}" destId="{2C9B492C-00AC-4C8B-A8A7-9B874C6471A0}" srcOrd="1" destOrd="0" presId="urn:microsoft.com/office/officeart/2018/2/layout/IconVerticalSolidList"/>
    <dgm:cxn modelId="{879E8460-B64C-4883-9602-AED70411DCFB}" type="presParOf" srcId="{00B1593A-FF80-4053-B537-5495CD83E5B0}" destId="{CCE2CCF2-7A9E-4578-AE48-EC94DFC26647}" srcOrd="2" destOrd="0" presId="urn:microsoft.com/office/officeart/2018/2/layout/IconVerticalSolidList"/>
    <dgm:cxn modelId="{38D90718-D2A3-4C25-AA99-603554E0DBCC}" type="presParOf" srcId="{00B1593A-FF80-4053-B537-5495CD83E5B0}" destId="{6FAD2AB5-718D-44CC-909E-5D3212796744}" srcOrd="3" destOrd="0" presId="urn:microsoft.com/office/officeart/2018/2/layout/IconVerticalSolidList"/>
    <dgm:cxn modelId="{31CA276E-B917-4E84-91A9-6EBFCB17A4CC}" type="presParOf" srcId="{513EDF22-A19B-4E31-B76D-C41B6EFE0038}" destId="{E1F2EE35-FA18-4D40-9B32-FE07C9937DFF}" srcOrd="1" destOrd="0" presId="urn:microsoft.com/office/officeart/2018/2/layout/IconVerticalSolidList"/>
    <dgm:cxn modelId="{69D9FC8B-0494-49B7-AEB0-7DC96C743E29}" type="presParOf" srcId="{513EDF22-A19B-4E31-B76D-C41B6EFE0038}" destId="{088A34AF-A4D8-4C60-B4D7-4E6BACED3D5F}" srcOrd="2" destOrd="0" presId="urn:microsoft.com/office/officeart/2018/2/layout/IconVerticalSolidList"/>
    <dgm:cxn modelId="{2FFE1508-17EF-468E-8F66-E24D0B912591}" type="presParOf" srcId="{088A34AF-A4D8-4C60-B4D7-4E6BACED3D5F}" destId="{A03D5373-8F07-4C46-9E75-1D0A7B55E1FC}" srcOrd="0" destOrd="0" presId="urn:microsoft.com/office/officeart/2018/2/layout/IconVerticalSolidList"/>
    <dgm:cxn modelId="{AE1FC9DF-DCCB-46EF-9BCC-FD772BF4DBD4}" type="presParOf" srcId="{088A34AF-A4D8-4C60-B4D7-4E6BACED3D5F}" destId="{B54C34C4-B8BA-4CDB-A333-8D229738E82B}" srcOrd="1" destOrd="0" presId="urn:microsoft.com/office/officeart/2018/2/layout/IconVerticalSolidList"/>
    <dgm:cxn modelId="{397CE80A-7A38-4A88-B1CA-1AAAD9DF0647}" type="presParOf" srcId="{088A34AF-A4D8-4C60-B4D7-4E6BACED3D5F}" destId="{1BB8EDE2-0466-484D-9BC3-918FCB3EF876}" srcOrd="2" destOrd="0" presId="urn:microsoft.com/office/officeart/2018/2/layout/IconVerticalSolidList"/>
    <dgm:cxn modelId="{D21ADC1E-F270-44EE-83D0-9C17E2FAE131}" type="presParOf" srcId="{088A34AF-A4D8-4C60-B4D7-4E6BACED3D5F}" destId="{218BF30D-6ED7-409D-892B-3480C247B9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BA5585-F640-4549-9665-A5669114291F}"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4586D545-5680-4EB1-9820-C85007AF9040}">
      <dgm:prSet custT="1"/>
      <dgm:spPr/>
      <dgm:t>
        <a:bodyPr/>
        <a:lstStyle/>
        <a:p>
          <a:pPr>
            <a:lnSpc>
              <a:spcPct val="100000"/>
            </a:lnSpc>
          </a:pPr>
          <a:r>
            <a:rPr lang="en-US" sz="2800" b="1"/>
            <a:t>Every year 2.8 million older people are treated in emergency departments for fall injuries </a:t>
          </a:r>
        </a:p>
      </dgm:t>
    </dgm:pt>
    <dgm:pt modelId="{C61D0084-B5E1-47A7-B30A-0F8F75618A85}" type="parTrans" cxnId="{E0EA230C-C3EE-408D-9FAD-260F889AB9AD}">
      <dgm:prSet/>
      <dgm:spPr/>
      <dgm:t>
        <a:bodyPr/>
        <a:lstStyle/>
        <a:p>
          <a:endParaRPr lang="en-US"/>
        </a:p>
      </dgm:t>
    </dgm:pt>
    <dgm:pt modelId="{8F1FC5F5-BD6C-4AC9-9443-CD7205712B97}" type="sibTrans" cxnId="{E0EA230C-C3EE-408D-9FAD-260F889AB9AD}">
      <dgm:prSet/>
      <dgm:spPr/>
      <dgm:t>
        <a:bodyPr/>
        <a:lstStyle/>
        <a:p>
          <a:endParaRPr lang="en-US"/>
        </a:p>
      </dgm:t>
    </dgm:pt>
    <dgm:pt modelId="{216A8FC5-4235-4EB8-9B45-C04036E7BB49}">
      <dgm:prSet custT="1"/>
      <dgm:spPr/>
      <dgm:t>
        <a:bodyPr/>
        <a:lstStyle/>
        <a:p>
          <a:pPr>
            <a:lnSpc>
              <a:spcPct val="100000"/>
            </a:lnSpc>
          </a:pPr>
          <a:r>
            <a:rPr lang="en-US" sz="2800" b="1"/>
            <a:t>Death rates from unintentional falls among adults ages 65+ increased 110% from 1999 to 2016. </a:t>
          </a:r>
        </a:p>
      </dgm:t>
    </dgm:pt>
    <dgm:pt modelId="{AD34F1B7-5335-4207-A32D-E9F8823BF4E2}" type="parTrans" cxnId="{786784A1-3D2E-4A27-85B5-5AC99969C364}">
      <dgm:prSet/>
      <dgm:spPr/>
      <dgm:t>
        <a:bodyPr/>
        <a:lstStyle/>
        <a:p>
          <a:endParaRPr lang="en-US"/>
        </a:p>
      </dgm:t>
    </dgm:pt>
    <dgm:pt modelId="{C4BD4C12-FC2C-4DD2-BD3D-0183647B5893}" type="sibTrans" cxnId="{786784A1-3D2E-4A27-85B5-5AC99969C364}">
      <dgm:prSet/>
      <dgm:spPr/>
      <dgm:t>
        <a:bodyPr/>
        <a:lstStyle/>
        <a:p>
          <a:endParaRPr lang="en-US"/>
        </a:p>
      </dgm:t>
    </dgm:pt>
    <dgm:pt modelId="{513EDF22-A19B-4E31-B76D-C41B6EFE0038}" type="pres">
      <dgm:prSet presAssocID="{EABA5585-F640-4549-9665-A5669114291F}" presName="root" presStyleCnt="0">
        <dgm:presLayoutVars>
          <dgm:dir/>
          <dgm:resizeHandles val="exact"/>
        </dgm:presLayoutVars>
      </dgm:prSet>
      <dgm:spPr/>
    </dgm:pt>
    <dgm:pt modelId="{00B1593A-FF80-4053-B537-5495CD83E5B0}" type="pres">
      <dgm:prSet presAssocID="{4586D545-5680-4EB1-9820-C85007AF9040}" presName="compNode" presStyleCnt="0"/>
      <dgm:spPr/>
    </dgm:pt>
    <dgm:pt modelId="{00F4BF86-9F64-41D9-A3EF-39FE97578AAC}" type="pres">
      <dgm:prSet presAssocID="{4586D545-5680-4EB1-9820-C85007AF9040}" presName="bgRect" presStyleLbl="bgShp" presStyleIdx="0" presStyleCnt="2"/>
      <dgm:spPr/>
    </dgm:pt>
    <dgm:pt modelId="{2C9B492C-00AC-4C8B-A8A7-9B874C6471A0}" type="pres">
      <dgm:prSet presAssocID="{4586D545-5680-4EB1-9820-C85007AF904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CCE2CCF2-7A9E-4578-AE48-EC94DFC26647}" type="pres">
      <dgm:prSet presAssocID="{4586D545-5680-4EB1-9820-C85007AF9040}" presName="spaceRect" presStyleCnt="0"/>
      <dgm:spPr/>
    </dgm:pt>
    <dgm:pt modelId="{6FAD2AB5-718D-44CC-909E-5D3212796744}" type="pres">
      <dgm:prSet presAssocID="{4586D545-5680-4EB1-9820-C85007AF9040}" presName="parTx" presStyleLbl="revTx" presStyleIdx="0" presStyleCnt="2">
        <dgm:presLayoutVars>
          <dgm:chMax val="0"/>
          <dgm:chPref val="0"/>
        </dgm:presLayoutVars>
      </dgm:prSet>
      <dgm:spPr/>
    </dgm:pt>
    <dgm:pt modelId="{E1F2EE35-FA18-4D40-9B32-FE07C9937DFF}" type="pres">
      <dgm:prSet presAssocID="{8F1FC5F5-BD6C-4AC9-9443-CD7205712B97}" presName="sibTrans" presStyleCnt="0"/>
      <dgm:spPr/>
    </dgm:pt>
    <dgm:pt modelId="{67940DFA-100A-4538-BB48-B852A193399A}" type="pres">
      <dgm:prSet presAssocID="{216A8FC5-4235-4EB8-9B45-C04036E7BB49}" presName="compNode" presStyleCnt="0"/>
      <dgm:spPr/>
    </dgm:pt>
    <dgm:pt modelId="{872583A5-E907-4B52-B34A-EE4A9B8AE313}" type="pres">
      <dgm:prSet presAssocID="{216A8FC5-4235-4EB8-9B45-C04036E7BB49}" presName="bgRect" presStyleLbl="bgShp" presStyleIdx="1" presStyleCnt="2"/>
      <dgm:spPr/>
    </dgm:pt>
    <dgm:pt modelId="{5A6991C6-1702-4472-B1D5-2048838C865E}" type="pres">
      <dgm:prSet presAssocID="{216A8FC5-4235-4EB8-9B45-C04036E7BB49}"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C24A4A88-F713-4C36-8C0B-12FF7C842066}" type="pres">
      <dgm:prSet presAssocID="{216A8FC5-4235-4EB8-9B45-C04036E7BB49}" presName="spaceRect" presStyleCnt="0"/>
      <dgm:spPr/>
    </dgm:pt>
    <dgm:pt modelId="{FEF2EE14-0627-4183-A008-6966DF487754}" type="pres">
      <dgm:prSet presAssocID="{216A8FC5-4235-4EB8-9B45-C04036E7BB49}" presName="parTx" presStyleLbl="revTx" presStyleIdx="1" presStyleCnt="2">
        <dgm:presLayoutVars>
          <dgm:chMax val="0"/>
          <dgm:chPref val="0"/>
        </dgm:presLayoutVars>
      </dgm:prSet>
      <dgm:spPr/>
    </dgm:pt>
  </dgm:ptLst>
  <dgm:cxnLst>
    <dgm:cxn modelId="{E0EA230C-C3EE-408D-9FAD-260F889AB9AD}" srcId="{EABA5585-F640-4549-9665-A5669114291F}" destId="{4586D545-5680-4EB1-9820-C85007AF9040}" srcOrd="0" destOrd="0" parTransId="{C61D0084-B5E1-47A7-B30A-0F8F75618A85}" sibTransId="{8F1FC5F5-BD6C-4AC9-9443-CD7205712B97}"/>
    <dgm:cxn modelId="{6AE8073F-3E7A-45CF-AFA2-A5F6E3FE3FCA}" type="presOf" srcId="{216A8FC5-4235-4EB8-9B45-C04036E7BB49}" destId="{FEF2EE14-0627-4183-A008-6966DF487754}" srcOrd="0" destOrd="0" presId="urn:microsoft.com/office/officeart/2018/2/layout/IconVerticalSolidList"/>
    <dgm:cxn modelId="{00272A61-0572-4226-B2BA-7827F6524192}" type="presOf" srcId="{EABA5585-F640-4549-9665-A5669114291F}" destId="{513EDF22-A19B-4E31-B76D-C41B6EFE0038}" srcOrd="0" destOrd="0" presId="urn:microsoft.com/office/officeart/2018/2/layout/IconVerticalSolidList"/>
    <dgm:cxn modelId="{786784A1-3D2E-4A27-85B5-5AC99969C364}" srcId="{EABA5585-F640-4549-9665-A5669114291F}" destId="{216A8FC5-4235-4EB8-9B45-C04036E7BB49}" srcOrd="1" destOrd="0" parTransId="{AD34F1B7-5335-4207-A32D-E9F8823BF4E2}" sibTransId="{C4BD4C12-FC2C-4DD2-BD3D-0183647B5893}"/>
    <dgm:cxn modelId="{3C2892E3-FE7B-4FE5-8FC5-AD45F893936C}" type="presOf" srcId="{4586D545-5680-4EB1-9820-C85007AF9040}" destId="{6FAD2AB5-718D-44CC-909E-5D3212796744}" srcOrd="0" destOrd="0" presId="urn:microsoft.com/office/officeart/2018/2/layout/IconVerticalSolidList"/>
    <dgm:cxn modelId="{27426637-D4DE-46CB-A356-758E21D130DD}" type="presParOf" srcId="{513EDF22-A19B-4E31-B76D-C41B6EFE0038}" destId="{00B1593A-FF80-4053-B537-5495CD83E5B0}" srcOrd="0" destOrd="0" presId="urn:microsoft.com/office/officeart/2018/2/layout/IconVerticalSolidList"/>
    <dgm:cxn modelId="{4900D49D-8ADE-4EA1-BE82-D578663A8586}" type="presParOf" srcId="{00B1593A-FF80-4053-B537-5495CD83E5B0}" destId="{00F4BF86-9F64-41D9-A3EF-39FE97578AAC}" srcOrd="0" destOrd="0" presId="urn:microsoft.com/office/officeart/2018/2/layout/IconVerticalSolidList"/>
    <dgm:cxn modelId="{C4E1AECA-2E9C-4321-A36C-2C8B87B0F247}" type="presParOf" srcId="{00B1593A-FF80-4053-B537-5495CD83E5B0}" destId="{2C9B492C-00AC-4C8B-A8A7-9B874C6471A0}" srcOrd="1" destOrd="0" presId="urn:microsoft.com/office/officeart/2018/2/layout/IconVerticalSolidList"/>
    <dgm:cxn modelId="{879E8460-B64C-4883-9602-AED70411DCFB}" type="presParOf" srcId="{00B1593A-FF80-4053-B537-5495CD83E5B0}" destId="{CCE2CCF2-7A9E-4578-AE48-EC94DFC26647}" srcOrd="2" destOrd="0" presId="urn:microsoft.com/office/officeart/2018/2/layout/IconVerticalSolidList"/>
    <dgm:cxn modelId="{38D90718-D2A3-4C25-AA99-603554E0DBCC}" type="presParOf" srcId="{00B1593A-FF80-4053-B537-5495CD83E5B0}" destId="{6FAD2AB5-718D-44CC-909E-5D3212796744}" srcOrd="3" destOrd="0" presId="urn:microsoft.com/office/officeart/2018/2/layout/IconVerticalSolidList"/>
    <dgm:cxn modelId="{31CA276E-B917-4E84-91A9-6EBFCB17A4CC}" type="presParOf" srcId="{513EDF22-A19B-4E31-B76D-C41B6EFE0038}" destId="{E1F2EE35-FA18-4D40-9B32-FE07C9937DFF}" srcOrd="1" destOrd="0" presId="urn:microsoft.com/office/officeart/2018/2/layout/IconVerticalSolidList"/>
    <dgm:cxn modelId="{D66AE03C-F098-4402-AB77-D325E8D13D97}" type="presParOf" srcId="{513EDF22-A19B-4E31-B76D-C41B6EFE0038}" destId="{67940DFA-100A-4538-BB48-B852A193399A}" srcOrd="2" destOrd="0" presId="urn:microsoft.com/office/officeart/2018/2/layout/IconVerticalSolidList"/>
    <dgm:cxn modelId="{6E572994-BED5-40B7-A479-D9934C8F0852}" type="presParOf" srcId="{67940DFA-100A-4538-BB48-B852A193399A}" destId="{872583A5-E907-4B52-B34A-EE4A9B8AE313}" srcOrd="0" destOrd="0" presId="urn:microsoft.com/office/officeart/2018/2/layout/IconVerticalSolidList"/>
    <dgm:cxn modelId="{D7AAE486-8B12-4A51-BAF9-30A779206AD4}" type="presParOf" srcId="{67940DFA-100A-4538-BB48-B852A193399A}" destId="{5A6991C6-1702-4472-B1D5-2048838C865E}" srcOrd="1" destOrd="0" presId="urn:microsoft.com/office/officeart/2018/2/layout/IconVerticalSolidList"/>
    <dgm:cxn modelId="{12CAB2FB-14D4-4363-8D07-897F03D9A6EE}" type="presParOf" srcId="{67940DFA-100A-4538-BB48-B852A193399A}" destId="{C24A4A88-F713-4C36-8C0B-12FF7C842066}" srcOrd="2" destOrd="0" presId="urn:microsoft.com/office/officeart/2018/2/layout/IconVerticalSolidList"/>
    <dgm:cxn modelId="{2360A3F6-CF09-42BF-BF56-EABFD0BCEEE9}" type="presParOf" srcId="{67940DFA-100A-4538-BB48-B852A193399A}" destId="{FEF2EE14-0627-4183-A008-6966DF4877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BA5585-F640-4549-9665-A5669114291F}" type="doc">
      <dgm:prSet loTypeId="urn:microsoft.com/office/officeart/2016/7/layout/RepeatingBendingProcessNew" loCatId="process" qsTypeId="urn:microsoft.com/office/officeart/2005/8/quickstyle/simple3" qsCatId="simple" csTypeId="urn:microsoft.com/office/officeart/2005/8/colors/colorful1" csCatId="colorful" phldr="1"/>
      <dgm:spPr/>
      <dgm:t>
        <a:bodyPr/>
        <a:lstStyle/>
        <a:p>
          <a:endParaRPr lang="en-US"/>
        </a:p>
      </dgm:t>
    </dgm:pt>
    <dgm:pt modelId="{4586D545-5680-4EB1-9820-C85007AF9040}">
      <dgm:prSet custT="1"/>
      <dgm:spPr/>
      <dgm:t>
        <a:bodyPr/>
        <a:lstStyle/>
        <a:p>
          <a:r>
            <a:rPr lang="en-US" sz="4000" b="1" dirty="0"/>
            <a:t>68% have low risk of falling</a:t>
          </a:r>
        </a:p>
      </dgm:t>
    </dgm:pt>
    <dgm:pt modelId="{C61D0084-B5E1-47A7-B30A-0F8F75618A85}" type="parTrans" cxnId="{E0EA230C-C3EE-408D-9FAD-260F889AB9AD}">
      <dgm:prSet/>
      <dgm:spPr/>
      <dgm:t>
        <a:bodyPr/>
        <a:lstStyle/>
        <a:p>
          <a:endParaRPr lang="en-US"/>
        </a:p>
      </dgm:t>
    </dgm:pt>
    <dgm:pt modelId="{8F1FC5F5-BD6C-4AC9-9443-CD7205712B97}" type="sibTrans" cxnId="{E0EA230C-C3EE-408D-9FAD-260F889AB9AD}">
      <dgm:prSet phldrT="01"/>
      <dgm:spPr/>
      <dgm:t>
        <a:bodyPr/>
        <a:lstStyle/>
        <a:p>
          <a:endParaRPr lang="en-US"/>
        </a:p>
      </dgm:t>
    </dgm:pt>
    <dgm:pt modelId="{58B89E9D-6879-4150-B687-A97D70FA0BB1}">
      <dgm:prSet custT="1"/>
      <dgm:spPr/>
      <dgm:t>
        <a:bodyPr/>
        <a:lstStyle/>
        <a:p>
          <a:r>
            <a:rPr lang="en-US" sz="4000" b="1" dirty="0"/>
            <a:t>27% scored above average on the 30-Second Chair Stand</a:t>
          </a:r>
        </a:p>
      </dgm:t>
    </dgm:pt>
    <dgm:pt modelId="{67696E77-1064-419B-851A-61892785F2D8}" type="parTrans" cxnId="{50FA8BB2-B3BE-46B0-A7BC-067075A6B6F6}">
      <dgm:prSet/>
      <dgm:spPr/>
      <dgm:t>
        <a:bodyPr/>
        <a:lstStyle/>
        <a:p>
          <a:endParaRPr lang="en-US"/>
        </a:p>
      </dgm:t>
    </dgm:pt>
    <dgm:pt modelId="{09200C56-3AEB-40E0-93A1-FCB3216C3D31}" type="sibTrans" cxnId="{50FA8BB2-B3BE-46B0-A7BC-067075A6B6F6}">
      <dgm:prSet phldrT="02"/>
      <dgm:spPr/>
      <dgm:t>
        <a:bodyPr/>
        <a:lstStyle/>
        <a:p>
          <a:endParaRPr lang="en-US"/>
        </a:p>
      </dgm:t>
    </dgm:pt>
    <dgm:pt modelId="{4FF04A71-FFDB-4ED3-822B-99E3A9D73983}" type="pres">
      <dgm:prSet presAssocID="{EABA5585-F640-4549-9665-A5669114291F}" presName="Name0" presStyleCnt="0">
        <dgm:presLayoutVars>
          <dgm:dir/>
          <dgm:resizeHandles val="exact"/>
        </dgm:presLayoutVars>
      </dgm:prSet>
      <dgm:spPr/>
    </dgm:pt>
    <dgm:pt modelId="{BCE03A4D-6FFC-4E48-A469-54FCE05B13D2}" type="pres">
      <dgm:prSet presAssocID="{4586D545-5680-4EB1-9820-C85007AF9040}" presName="node" presStyleLbl="node1" presStyleIdx="0" presStyleCnt="2" custScaleX="127806">
        <dgm:presLayoutVars>
          <dgm:bulletEnabled val="1"/>
        </dgm:presLayoutVars>
      </dgm:prSet>
      <dgm:spPr/>
    </dgm:pt>
    <dgm:pt modelId="{33292DDD-EDD4-49A4-A256-D182B346CB9E}" type="pres">
      <dgm:prSet presAssocID="{8F1FC5F5-BD6C-4AC9-9443-CD7205712B97}" presName="sibTrans" presStyleLbl="sibTrans1D1" presStyleIdx="0" presStyleCnt="1"/>
      <dgm:spPr/>
    </dgm:pt>
    <dgm:pt modelId="{30A5E298-529A-4460-B8FB-81908954C4BE}" type="pres">
      <dgm:prSet presAssocID="{8F1FC5F5-BD6C-4AC9-9443-CD7205712B97}" presName="connectorText" presStyleLbl="sibTrans1D1" presStyleIdx="0" presStyleCnt="1"/>
      <dgm:spPr/>
    </dgm:pt>
    <dgm:pt modelId="{D0B82FD8-E878-49AE-BDE3-17C33B771C57}" type="pres">
      <dgm:prSet presAssocID="{58B89E9D-6879-4150-B687-A97D70FA0BB1}" presName="node" presStyleLbl="node1" presStyleIdx="1" presStyleCnt="2" custScaleX="127646" custScaleY="165237">
        <dgm:presLayoutVars>
          <dgm:bulletEnabled val="1"/>
        </dgm:presLayoutVars>
      </dgm:prSet>
      <dgm:spPr/>
    </dgm:pt>
  </dgm:ptLst>
  <dgm:cxnLst>
    <dgm:cxn modelId="{F06BC006-90F9-4CD2-82F0-B13678382514}" type="presOf" srcId="{8F1FC5F5-BD6C-4AC9-9443-CD7205712B97}" destId="{30A5E298-529A-4460-B8FB-81908954C4BE}" srcOrd="1" destOrd="0" presId="urn:microsoft.com/office/officeart/2016/7/layout/RepeatingBendingProcessNew"/>
    <dgm:cxn modelId="{E0EA230C-C3EE-408D-9FAD-260F889AB9AD}" srcId="{EABA5585-F640-4549-9665-A5669114291F}" destId="{4586D545-5680-4EB1-9820-C85007AF9040}" srcOrd="0" destOrd="0" parTransId="{C61D0084-B5E1-47A7-B30A-0F8F75618A85}" sibTransId="{8F1FC5F5-BD6C-4AC9-9443-CD7205712B97}"/>
    <dgm:cxn modelId="{7D810515-56F0-4391-9508-93B76A2043D3}" type="presOf" srcId="{8F1FC5F5-BD6C-4AC9-9443-CD7205712B97}" destId="{33292DDD-EDD4-49A4-A256-D182B346CB9E}" srcOrd="0" destOrd="0" presId="urn:microsoft.com/office/officeart/2016/7/layout/RepeatingBendingProcessNew"/>
    <dgm:cxn modelId="{66C34E44-39D1-4999-B50D-0E2AFA1BAB86}" type="presOf" srcId="{EABA5585-F640-4549-9665-A5669114291F}" destId="{4FF04A71-FFDB-4ED3-822B-99E3A9D73983}" srcOrd="0" destOrd="0" presId="urn:microsoft.com/office/officeart/2016/7/layout/RepeatingBendingProcessNew"/>
    <dgm:cxn modelId="{6D52CF77-AA01-48CD-8C34-95272C11B94D}" type="presOf" srcId="{58B89E9D-6879-4150-B687-A97D70FA0BB1}" destId="{D0B82FD8-E878-49AE-BDE3-17C33B771C57}" srcOrd="0" destOrd="0" presId="urn:microsoft.com/office/officeart/2016/7/layout/RepeatingBendingProcessNew"/>
    <dgm:cxn modelId="{50FA8BB2-B3BE-46B0-A7BC-067075A6B6F6}" srcId="{EABA5585-F640-4549-9665-A5669114291F}" destId="{58B89E9D-6879-4150-B687-A97D70FA0BB1}" srcOrd="1" destOrd="0" parTransId="{67696E77-1064-419B-851A-61892785F2D8}" sibTransId="{09200C56-3AEB-40E0-93A1-FCB3216C3D31}"/>
    <dgm:cxn modelId="{A3FE67D2-919C-46C9-BE13-75347A9B2ADC}" type="presOf" srcId="{4586D545-5680-4EB1-9820-C85007AF9040}" destId="{BCE03A4D-6FFC-4E48-A469-54FCE05B13D2}" srcOrd="0" destOrd="0" presId="urn:microsoft.com/office/officeart/2016/7/layout/RepeatingBendingProcessNew"/>
    <dgm:cxn modelId="{D87EEF36-F0A5-46D5-A937-304988D5BFB0}" type="presParOf" srcId="{4FF04A71-FFDB-4ED3-822B-99E3A9D73983}" destId="{BCE03A4D-6FFC-4E48-A469-54FCE05B13D2}" srcOrd="0" destOrd="0" presId="urn:microsoft.com/office/officeart/2016/7/layout/RepeatingBendingProcessNew"/>
    <dgm:cxn modelId="{79FA81C1-EC32-4BAC-BA8D-8826DB4ACEA5}" type="presParOf" srcId="{4FF04A71-FFDB-4ED3-822B-99E3A9D73983}" destId="{33292DDD-EDD4-49A4-A256-D182B346CB9E}" srcOrd="1" destOrd="0" presId="urn:microsoft.com/office/officeart/2016/7/layout/RepeatingBendingProcessNew"/>
    <dgm:cxn modelId="{A64F5B24-557C-4F75-9BCB-F714087B0BF2}" type="presParOf" srcId="{33292DDD-EDD4-49A4-A256-D182B346CB9E}" destId="{30A5E298-529A-4460-B8FB-81908954C4BE}" srcOrd="0" destOrd="0" presId="urn:microsoft.com/office/officeart/2016/7/layout/RepeatingBendingProcessNew"/>
    <dgm:cxn modelId="{240B54C0-5F8A-444A-89DD-6C834A124A3C}" type="presParOf" srcId="{4FF04A71-FFDB-4ED3-822B-99E3A9D73983}" destId="{D0B82FD8-E878-49AE-BDE3-17C33B771C57}" srcOrd="2"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BA5585-F640-4549-9665-A5669114291F}" type="doc">
      <dgm:prSet loTypeId="urn:microsoft.com/office/officeart/2016/7/layout/BasicProcessNew" loCatId="process" qsTypeId="urn:microsoft.com/office/officeart/2005/8/quickstyle/simple4" qsCatId="simple" csTypeId="urn:microsoft.com/office/officeart/2005/8/colors/colorful5" csCatId="colorful" phldr="1"/>
      <dgm:spPr/>
      <dgm:t>
        <a:bodyPr/>
        <a:lstStyle/>
        <a:p>
          <a:endParaRPr lang="en-US"/>
        </a:p>
      </dgm:t>
    </dgm:pt>
    <dgm:pt modelId="{D7F35A84-703E-49EB-A46C-788B127AD584}">
      <dgm:prSet custT="1"/>
      <dgm:spPr/>
      <dgm:t>
        <a:bodyPr/>
        <a:lstStyle/>
        <a:p>
          <a:r>
            <a:rPr lang="en-US" sz="4000" b="1" dirty="0">
              <a:solidFill>
                <a:schemeClr val="tx1"/>
              </a:solidFill>
            </a:rPr>
            <a:t>70% of men &amp; 76% of women score average or above average in lower body flexibility</a:t>
          </a:r>
        </a:p>
      </dgm:t>
    </dgm:pt>
    <dgm:pt modelId="{DAA9BC4F-804D-4E37-9B14-2E1AD87D0786}" type="parTrans" cxnId="{82870B0A-721B-4D15-B1C1-BC54C7F3775E}">
      <dgm:prSet/>
      <dgm:spPr/>
      <dgm:t>
        <a:bodyPr/>
        <a:lstStyle/>
        <a:p>
          <a:endParaRPr lang="en-US"/>
        </a:p>
      </dgm:t>
    </dgm:pt>
    <dgm:pt modelId="{334EEF21-AF39-4221-B5FA-22B1F78D66F7}" type="sibTrans" cxnId="{82870B0A-721B-4D15-B1C1-BC54C7F3775E}">
      <dgm:prSet phldrT="03"/>
      <dgm:spPr/>
      <dgm:t>
        <a:bodyPr/>
        <a:lstStyle/>
        <a:p>
          <a:endParaRPr lang="en-US"/>
        </a:p>
      </dgm:t>
    </dgm:pt>
    <dgm:pt modelId="{0610CAE5-56BC-4F35-BA95-E1EDB43371D9}">
      <dgm:prSet custT="1"/>
      <dgm:spPr/>
      <dgm:t>
        <a:bodyPr/>
        <a:lstStyle/>
        <a:p>
          <a:r>
            <a:rPr lang="en-US" sz="4800" b="1" dirty="0">
              <a:solidFill>
                <a:schemeClr val="tx1"/>
              </a:solidFill>
            </a:rPr>
            <a:t>41% are able to balance on one leg for more than 5 seconds</a:t>
          </a:r>
        </a:p>
      </dgm:t>
    </dgm:pt>
    <dgm:pt modelId="{7428E5C0-040B-4A43-878C-CB0B8FDAA3CB}" type="parTrans" cxnId="{A180C7BC-7375-47C5-89F6-C51D7F6C7FA0}">
      <dgm:prSet/>
      <dgm:spPr/>
      <dgm:t>
        <a:bodyPr/>
        <a:lstStyle/>
        <a:p>
          <a:endParaRPr lang="en-US"/>
        </a:p>
      </dgm:t>
    </dgm:pt>
    <dgm:pt modelId="{FDE03BB4-1A0D-41C1-845C-34C818CA4B31}" type="sibTrans" cxnId="{A180C7BC-7375-47C5-89F6-C51D7F6C7FA0}">
      <dgm:prSet/>
      <dgm:spPr/>
      <dgm:t>
        <a:bodyPr/>
        <a:lstStyle/>
        <a:p>
          <a:endParaRPr lang="en-US"/>
        </a:p>
      </dgm:t>
    </dgm:pt>
    <dgm:pt modelId="{1697B957-C629-4EA9-9A44-74CCD9A0053D}" type="pres">
      <dgm:prSet presAssocID="{EABA5585-F640-4549-9665-A5669114291F}" presName="Name0" presStyleCnt="0">
        <dgm:presLayoutVars>
          <dgm:dir/>
          <dgm:resizeHandles val="exact"/>
        </dgm:presLayoutVars>
      </dgm:prSet>
      <dgm:spPr/>
    </dgm:pt>
    <dgm:pt modelId="{F583E6F7-7681-40B7-9CFF-040F856B167A}" type="pres">
      <dgm:prSet presAssocID="{D7F35A84-703E-49EB-A46C-788B127AD584}" presName="node" presStyleLbl="node1" presStyleIdx="0" presStyleCnt="3">
        <dgm:presLayoutVars>
          <dgm:bulletEnabled val="1"/>
        </dgm:presLayoutVars>
      </dgm:prSet>
      <dgm:spPr/>
    </dgm:pt>
    <dgm:pt modelId="{26AD7C70-414A-4807-83BC-445080FB02CB}" type="pres">
      <dgm:prSet presAssocID="{334EEF21-AF39-4221-B5FA-22B1F78D66F7}" presName="sibTransSpacerBeforeConnector" presStyleCnt="0"/>
      <dgm:spPr/>
    </dgm:pt>
    <dgm:pt modelId="{B894530F-688D-4BC3-9DE5-C5953EA27F1E}" type="pres">
      <dgm:prSet presAssocID="{334EEF21-AF39-4221-B5FA-22B1F78D66F7}" presName="sibTrans" presStyleLbl="node1" presStyleIdx="1" presStyleCnt="3"/>
      <dgm:spPr/>
    </dgm:pt>
    <dgm:pt modelId="{D37557DD-80FD-4BF0-AB06-7BEF967FE604}" type="pres">
      <dgm:prSet presAssocID="{334EEF21-AF39-4221-B5FA-22B1F78D66F7}" presName="sibTransSpacerAfterConnector" presStyleCnt="0"/>
      <dgm:spPr/>
    </dgm:pt>
    <dgm:pt modelId="{3D5D9391-7B9E-4395-9C49-B907BD2103E9}" type="pres">
      <dgm:prSet presAssocID="{0610CAE5-56BC-4F35-BA95-E1EDB43371D9}" presName="node" presStyleLbl="node1" presStyleIdx="2" presStyleCnt="3">
        <dgm:presLayoutVars>
          <dgm:bulletEnabled val="1"/>
        </dgm:presLayoutVars>
      </dgm:prSet>
      <dgm:spPr/>
    </dgm:pt>
  </dgm:ptLst>
  <dgm:cxnLst>
    <dgm:cxn modelId="{82870B0A-721B-4D15-B1C1-BC54C7F3775E}" srcId="{EABA5585-F640-4549-9665-A5669114291F}" destId="{D7F35A84-703E-49EB-A46C-788B127AD584}" srcOrd="0" destOrd="0" parTransId="{DAA9BC4F-804D-4E37-9B14-2E1AD87D0786}" sibTransId="{334EEF21-AF39-4221-B5FA-22B1F78D66F7}"/>
    <dgm:cxn modelId="{3DBC3F18-ED40-4DD9-93B3-307E5D8FAD3A}" type="presOf" srcId="{EABA5585-F640-4549-9665-A5669114291F}" destId="{1697B957-C629-4EA9-9A44-74CCD9A0053D}" srcOrd="0" destOrd="0" presId="urn:microsoft.com/office/officeart/2016/7/layout/BasicProcessNew"/>
    <dgm:cxn modelId="{CD695A6C-7942-4A03-856A-87C0481941DB}" type="presOf" srcId="{D7F35A84-703E-49EB-A46C-788B127AD584}" destId="{F583E6F7-7681-40B7-9CFF-040F856B167A}" srcOrd="0" destOrd="0" presId="urn:microsoft.com/office/officeart/2016/7/layout/BasicProcessNew"/>
    <dgm:cxn modelId="{7216E153-0682-4805-B114-76EC07175E5B}" type="presOf" srcId="{334EEF21-AF39-4221-B5FA-22B1F78D66F7}" destId="{B894530F-688D-4BC3-9DE5-C5953EA27F1E}" srcOrd="0" destOrd="0" presId="urn:microsoft.com/office/officeart/2016/7/layout/BasicProcessNew"/>
    <dgm:cxn modelId="{A180C7BC-7375-47C5-89F6-C51D7F6C7FA0}" srcId="{EABA5585-F640-4549-9665-A5669114291F}" destId="{0610CAE5-56BC-4F35-BA95-E1EDB43371D9}" srcOrd="1" destOrd="0" parTransId="{7428E5C0-040B-4A43-878C-CB0B8FDAA3CB}" sibTransId="{FDE03BB4-1A0D-41C1-845C-34C818CA4B31}"/>
    <dgm:cxn modelId="{70D4C5E7-4FE8-49F3-977E-2F70706F5BCE}" type="presOf" srcId="{0610CAE5-56BC-4F35-BA95-E1EDB43371D9}" destId="{3D5D9391-7B9E-4395-9C49-B907BD2103E9}" srcOrd="0" destOrd="0" presId="urn:microsoft.com/office/officeart/2016/7/layout/BasicProcessNew"/>
    <dgm:cxn modelId="{03154645-0492-443F-AD82-97B65D70161F}" type="presParOf" srcId="{1697B957-C629-4EA9-9A44-74CCD9A0053D}" destId="{F583E6F7-7681-40B7-9CFF-040F856B167A}" srcOrd="0" destOrd="0" presId="urn:microsoft.com/office/officeart/2016/7/layout/BasicProcessNew"/>
    <dgm:cxn modelId="{888677DC-6BA3-46EE-BDF4-7B227B06471B}" type="presParOf" srcId="{1697B957-C629-4EA9-9A44-74CCD9A0053D}" destId="{26AD7C70-414A-4807-83BC-445080FB02CB}" srcOrd="1" destOrd="0" presId="urn:microsoft.com/office/officeart/2016/7/layout/BasicProcessNew"/>
    <dgm:cxn modelId="{B753B8A1-67A3-42B5-9D9E-3B330D0B834C}" type="presParOf" srcId="{1697B957-C629-4EA9-9A44-74CCD9A0053D}" destId="{B894530F-688D-4BC3-9DE5-C5953EA27F1E}" srcOrd="2" destOrd="0" presId="urn:microsoft.com/office/officeart/2016/7/layout/BasicProcessNew"/>
    <dgm:cxn modelId="{55106B7F-5F09-4696-BB46-E14DCB59558B}" type="presParOf" srcId="{1697B957-C629-4EA9-9A44-74CCD9A0053D}" destId="{D37557DD-80FD-4BF0-AB06-7BEF967FE604}" srcOrd="3" destOrd="0" presId="urn:microsoft.com/office/officeart/2016/7/layout/BasicProcessNew"/>
    <dgm:cxn modelId="{D67E8F10-4178-4A27-8113-D324AECBBCDD}" type="presParOf" srcId="{1697B957-C629-4EA9-9A44-74CCD9A0053D}" destId="{3D5D9391-7B9E-4395-9C49-B907BD2103E9}" srcOrd="4"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1E3851-3851-40A1-8B80-4BDE28B5210C}"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B83C2CE8-FB2D-42B7-AD4B-9409605AEA35}">
      <dgm:prSet custT="1"/>
      <dgm:spPr/>
      <dgm:t>
        <a:bodyPr/>
        <a:lstStyle/>
        <a:p>
          <a:r>
            <a:rPr lang="en-US" sz="2800" b="1">
              <a:solidFill>
                <a:schemeClr val="tx1"/>
              </a:solidFill>
            </a:rPr>
            <a:t>Lack of Physical Activity</a:t>
          </a:r>
        </a:p>
      </dgm:t>
    </dgm:pt>
    <dgm:pt modelId="{D0F7F2C3-614B-49C3-A111-8387F8EBB117}" type="parTrans" cxnId="{FE01A3BB-EDED-4188-B7F7-647189B5E36A}">
      <dgm:prSet/>
      <dgm:spPr/>
      <dgm:t>
        <a:bodyPr/>
        <a:lstStyle/>
        <a:p>
          <a:endParaRPr lang="en-US"/>
        </a:p>
      </dgm:t>
    </dgm:pt>
    <dgm:pt modelId="{F444CB96-3D4D-48F9-BA7B-48366B08C1C5}" type="sibTrans" cxnId="{FE01A3BB-EDED-4188-B7F7-647189B5E36A}">
      <dgm:prSet/>
      <dgm:spPr/>
      <dgm:t>
        <a:bodyPr/>
        <a:lstStyle/>
        <a:p>
          <a:endParaRPr lang="en-US"/>
        </a:p>
      </dgm:t>
    </dgm:pt>
    <dgm:pt modelId="{F3C089F8-778D-4698-9A2B-4EF43B2EB9E5}">
      <dgm:prSet custT="1"/>
      <dgm:spPr/>
      <dgm:t>
        <a:bodyPr/>
        <a:lstStyle/>
        <a:p>
          <a:r>
            <a:rPr lang="en-US" sz="2800" b="1">
              <a:solidFill>
                <a:schemeClr val="tx1"/>
              </a:solidFill>
            </a:rPr>
            <a:t>Medication Side Effects </a:t>
          </a:r>
        </a:p>
      </dgm:t>
    </dgm:pt>
    <dgm:pt modelId="{97646074-BD01-4E1A-9E4B-4BB78C5ACE99}" type="parTrans" cxnId="{C1711E93-EF62-4292-96D0-D032F9C2B18D}">
      <dgm:prSet/>
      <dgm:spPr/>
      <dgm:t>
        <a:bodyPr/>
        <a:lstStyle/>
        <a:p>
          <a:endParaRPr lang="en-US"/>
        </a:p>
      </dgm:t>
    </dgm:pt>
    <dgm:pt modelId="{272D0999-C1AB-471C-8A61-1DF0B82264F3}" type="sibTrans" cxnId="{C1711E93-EF62-4292-96D0-D032F9C2B18D}">
      <dgm:prSet/>
      <dgm:spPr/>
      <dgm:t>
        <a:bodyPr/>
        <a:lstStyle/>
        <a:p>
          <a:endParaRPr lang="en-US"/>
        </a:p>
      </dgm:t>
    </dgm:pt>
    <dgm:pt modelId="{C1B3E970-CBB9-4453-9958-1A8A072821B2}">
      <dgm:prSet custT="1"/>
      <dgm:spPr/>
      <dgm:t>
        <a:bodyPr/>
        <a:lstStyle/>
        <a:p>
          <a:r>
            <a:rPr lang="en-US" sz="2800" b="1">
              <a:solidFill>
                <a:schemeClr val="tx1"/>
              </a:solidFill>
            </a:rPr>
            <a:t>Vision Impairments </a:t>
          </a:r>
        </a:p>
      </dgm:t>
    </dgm:pt>
    <dgm:pt modelId="{14B17803-BDB8-434E-848D-9D43773C5076}" type="parTrans" cxnId="{A6ABFD09-0C5F-41F0-A7A5-86037E09CF75}">
      <dgm:prSet/>
      <dgm:spPr/>
      <dgm:t>
        <a:bodyPr/>
        <a:lstStyle/>
        <a:p>
          <a:endParaRPr lang="en-US"/>
        </a:p>
      </dgm:t>
    </dgm:pt>
    <dgm:pt modelId="{38D343BD-9D1F-408A-827D-8404B754CE72}" type="sibTrans" cxnId="{A6ABFD09-0C5F-41F0-A7A5-86037E09CF75}">
      <dgm:prSet/>
      <dgm:spPr/>
      <dgm:t>
        <a:bodyPr/>
        <a:lstStyle/>
        <a:p>
          <a:endParaRPr lang="en-US"/>
        </a:p>
      </dgm:t>
    </dgm:pt>
    <dgm:pt modelId="{9BDE2350-2158-49CA-8A8E-8226BFAD223D}">
      <dgm:prSet custT="1"/>
      <dgm:spPr/>
      <dgm:t>
        <a:bodyPr/>
        <a:lstStyle/>
        <a:p>
          <a:r>
            <a:rPr lang="en-US" sz="2800" b="1">
              <a:solidFill>
                <a:schemeClr val="tx1"/>
              </a:solidFill>
            </a:rPr>
            <a:t>Assistive Devices </a:t>
          </a:r>
        </a:p>
      </dgm:t>
    </dgm:pt>
    <dgm:pt modelId="{46ED3EB6-1011-43ED-82FB-2202AC037C74}" type="parTrans" cxnId="{78BBAB3C-BC56-4AF6-8512-2BF52113898C}">
      <dgm:prSet/>
      <dgm:spPr/>
      <dgm:t>
        <a:bodyPr/>
        <a:lstStyle/>
        <a:p>
          <a:endParaRPr lang="en-US"/>
        </a:p>
      </dgm:t>
    </dgm:pt>
    <dgm:pt modelId="{F146DF0B-B2B9-4503-9217-BA8EFDCFC326}" type="sibTrans" cxnId="{78BBAB3C-BC56-4AF6-8512-2BF52113898C}">
      <dgm:prSet/>
      <dgm:spPr/>
      <dgm:t>
        <a:bodyPr/>
        <a:lstStyle/>
        <a:p>
          <a:endParaRPr lang="en-US"/>
        </a:p>
      </dgm:t>
    </dgm:pt>
    <dgm:pt modelId="{456349AA-6CCD-490F-B178-AE0E6861A89F}">
      <dgm:prSet custT="1"/>
      <dgm:spPr/>
      <dgm:t>
        <a:bodyPr/>
        <a:lstStyle/>
        <a:p>
          <a:r>
            <a:rPr lang="en-US" sz="2800" b="1">
              <a:solidFill>
                <a:schemeClr val="tx1"/>
              </a:solidFill>
            </a:rPr>
            <a:t>Environmental</a:t>
          </a:r>
        </a:p>
        <a:p>
          <a:r>
            <a:rPr lang="en-US" sz="2800" b="1">
              <a:solidFill>
                <a:schemeClr val="tx1"/>
              </a:solidFill>
            </a:rPr>
            <a:t>Hazards</a:t>
          </a:r>
        </a:p>
      </dgm:t>
    </dgm:pt>
    <dgm:pt modelId="{5DFBBE98-E72C-4E51-AA70-616F3BB48283}" type="parTrans" cxnId="{EC5E453B-1B61-4E7D-B8B5-BA1D061B6089}">
      <dgm:prSet/>
      <dgm:spPr/>
      <dgm:t>
        <a:bodyPr/>
        <a:lstStyle/>
        <a:p>
          <a:endParaRPr lang="en-US"/>
        </a:p>
      </dgm:t>
    </dgm:pt>
    <dgm:pt modelId="{83222469-ACA1-41DB-A65E-C20775A05B1B}" type="sibTrans" cxnId="{EC5E453B-1B61-4E7D-B8B5-BA1D061B6089}">
      <dgm:prSet/>
      <dgm:spPr/>
      <dgm:t>
        <a:bodyPr/>
        <a:lstStyle/>
        <a:p>
          <a:endParaRPr lang="en-US"/>
        </a:p>
      </dgm:t>
    </dgm:pt>
    <dgm:pt modelId="{3586A082-B976-44E7-8F08-A20BBE5D34F9}">
      <dgm:prSet custT="1"/>
      <dgm:spPr/>
      <dgm:t>
        <a:bodyPr/>
        <a:lstStyle/>
        <a:p>
          <a:r>
            <a:rPr lang="en-US" sz="2800" b="1">
              <a:solidFill>
                <a:schemeClr val="tx1"/>
              </a:solidFill>
            </a:rPr>
            <a:t>Fear of Falling</a:t>
          </a:r>
        </a:p>
      </dgm:t>
    </dgm:pt>
    <dgm:pt modelId="{99F79637-B90A-4038-9167-2F32B7EEF157}" type="parTrans" cxnId="{AADE1BA4-8013-471C-A2AA-F904FD8072F0}">
      <dgm:prSet/>
      <dgm:spPr/>
      <dgm:t>
        <a:bodyPr/>
        <a:lstStyle/>
        <a:p>
          <a:endParaRPr lang="en-US"/>
        </a:p>
      </dgm:t>
    </dgm:pt>
    <dgm:pt modelId="{E002FF65-B5DE-435F-8EBE-3CB615D682F7}" type="sibTrans" cxnId="{AADE1BA4-8013-471C-A2AA-F904FD8072F0}">
      <dgm:prSet/>
      <dgm:spPr/>
      <dgm:t>
        <a:bodyPr/>
        <a:lstStyle/>
        <a:p>
          <a:endParaRPr lang="en-US"/>
        </a:p>
      </dgm:t>
    </dgm:pt>
    <dgm:pt modelId="{DE5EF615-A236-4880-8F47-BC6C861352F7}">
      <dgm:prSet custT="1"/>
      <dgm:spPr/>
      <dgm:t>
        <a:bodyPr/>
        <a:lstStyle/>
        <a:p>
          <a:r>
            <a:rPr lang="en-US" sz="2800" b="1">
              <a:solidFill>
                <a:schemeClr val="tx1"/>
              </a:solidFill>
            </a:rPr>
            <a:t>Poor Sleeping Habits</a:t>
          </a:r>
        </a:p>
      </dgm:t>
    </dgm:pt>
    <dgm:pt modelId="{01F77193-EDCC-4F51-9B19-387A844A7B32}" type="parTrans" cxnId="{7AAEA3D1-ABBA-4197-9D1F-75B85D9D00FF}">
      <dgm:prSet/>
      <dgm:spPr/>
      <dgm:t>
        <a:bodyPr/>
        <a:lstStyle/>
        <a:p>
          <a:endParaRPr lang="en-US"/>
        </a:p>
      </dgm:t>
    </dgm:pt>
    <dgm:pt modelId="{356F289E-EB1B-42F9-BA92-20955F4FC98C}" type="sibTrans" cxnId="{7AAEA3D1-ABBA-4197-9D1F-75B85D9D00FF}">
      <dgm:prSet/>
      <dgm:spPr/>
      <dgm:t>
        <a:bodyPr/>
        <a:lstStyle/>
        <a:p>
          <a:endParaRPr lang="en-US"/>
        </a:p>
      </dgm:t>
    </dgm:pt>
    <dgm:pt modelId="{DEE5F381-3855-496F-B5C1-B4143B460E08}">
      <dgm:prSet custT="1"/>
      <dgm:spPr/>
      <dgm:t>
        <a:bodyPr/>
        <a:lstStyle/>
        <a:p>
          <a:r>
            <a:rPr lang="en-US" sz="2800" b="1">
              <a:solidFill>
                <a:schemeClr val="tx1"/>
              </a:solidFill>
            </a:rPr>
            <a:t>Others!</a:t>
          </a:r>
        </a:p>
      </dgm:t>
    </dgm:pt>
    <dgm:pt modelId="{E6C1533B-4C88-4873-9488-1E8A92D2C747}" type="parTrans" cxnId="{0CBF5089-A6DD-4DDE-811E-ED8D70C6C773}">
      <dgm:prSet/>
      <dgm:spPr/>
      <dgm:t>
        <a:bodyPr/>
        <a:lstStyle/>
        <a:p>
          <a:endParaRPr lang="en-US"/>
        </a:p>
      </dgm:t>
    </dgm:pt>
    <dgm:pt modelId="{801BFC03-850B-46D6-8F23-1643C6BEB462}" type="sibTrans" cxnId="{0CBF5089-A6DD-4DDE-811E-ED8D70C6C773}">
      <dgm:prSet/>
      <dgm:spPr/>
      <dgm:t>
        <a:bodyPr/>
        <a:lstStyle/>
        <a:p>
          <a:endParaRPr lang="en-US"/>
        </a:p>
      </dgm:t>
    </dgm:pt>
    <dgm:pt modelId="{9CB2A05E-F9D4-4DC3-803D-3F68FA0FC443}" type="pres">
      <dgm:prSet presAssocID="{BE1E3851-3851-40A1-8B80-4BDE28B5210C}" presName="diagram" presStyleCnt="0">
        <dgm:presLayoutVars>
          <dgm:dir/>
          <dgm:resizeHandles val="exact"/>
        </dgm:presLayoutVars>
      </dgm:prSet>
      <dgm:spPr/>
    </dgm:pt>
    <dgm:pt modelId="{E9F1B013-6EA0-4CE1-AD35-E4783AF49000}" type="pres">
      <dgm:prSet presAssocID="{3586A082-B976-44E7-8F08-A20BBE5D34F9}" presName="node" presStyleLbl="node1" presStyleIdx="0" presStyleCnt="8">
        <dgm:presLayoutVars>
          <dgm:bulletEnabled val="1"/>
        </dgm:presLayoutVars>
      </dgm:prSet>
      <dgm:spPr/>
    </dgm:pt>
    <dgm:pt modelId="{93734138-C6E3-40CD-ACD7-5A5057D80608}" type="pres">
      <dgm:prSet presAssocID="{E002FF65-B5DE-435F-8EBE-3CB615D682F7}" presName="sibTrans" presStyleCnt="0"/>
      <dgm:spPr/>
    </dgm:pt>
    <dgm:pt modelId="{5C62ED18-D928-4F1E-A305-FED057085F4E}" type="pres">
      <dgm:prSet presAssocID="{B83C2CE8-FB2D-42B7-AD4B-9409605AEA35}" presName="node" presStyleLbl="node1" presStyleIdx="1" presStyleCnt="8">
        <dgm:presLayoutVars>
          <dgm:bulletEnabled val="1"/>
        </dgm:presLayoutVars>
      </dgm:prSet>
      <dgm:spPr/>
    </dgm:pt>
    <dgm:pt modelId="{1D309211-1E93-4C06-8763-93D8AA4079CD}" type="pres">
      <dgm:prSet presAssocID="{F444CB96-3D4D-48F9-BA7B-48366B08C1C5}" presName="sibTrans" presStyleCnt="0"/>
      <dgm:spPr/>
    </dgm:pt>
    <dgm:pt modelId="{0D9A0F8E-A5DD-4762-8771-E3DE2595CA4F}" type="pres">
      <dgm:prSet presAssocID="{F3C089F8-778D-4698-9A2B-4EF43B2EB9E5}" presName="node" presStyleLbl="node1" presStyleIdx="2" presStyleCnt="8">
        <dgm:presLayoutVars>
          <dgm:bulletEnabled val="1"/>
        </dgm:presLayoutVars>
      </dgm:prSet>
      <dgm:spPr/>
    </dgm:pt>
    <dgm:pt modelId="{54CF21D4-AA48-4746-9BB0-9C888475A987}" type="pres">
      <dgm:prSet presAssocID="{272D0999-C1AB-471C-8A61-1DF0B82264F3}" presName="sibTrans" presStyleCnt="0"/>
      <dgm:spPr/>
    </dgm:pt>
    <dgm:pt modelId="{B991C03C-BF76-4EAF-A5C4-E227A06DE2CE}" type="pres">
      <dgm:prSet presAssocID="{C1B3E970-CBB9-4453-9958-1A8A072821B2}" presName="node" presStyleLbl="node1" presStyleIdx="3" presStyleCnt="8">
        <dgm:presLayoutVars>
          <dgm:bulletEnabled val="1"/>
        </dgm:presLayoutVars>
      </dgm:prSet>
      <dgm:spPr/>
    </dgm:pt>
    <dgm:pt modelId="{C3899811-F7D4-4B97-A5E0-D16C17959C74}" type="pres">
      <dgm:prSet presAssocID="{38D343BD-9D1F-408A-827D-8404B754CE72}" presName="sibTrans" presStyleCnt="0"/>
      <dgm:spPr/>
    </dgm:pt>
    <dgm:pt modelId="{2F25A6A7-1695-419E-8A13-2CFECF953B23}" type="pres">
      <dgm:prSet presAssocID="{9BDE2350-2158-49CA-8A8E-8226BFAD223D}" presName="node" presStyleLbl="node1" presStyleIdx="4" presStyleCnt="8">
        <dgm:presLayoutVars>
          <dgm:bulletEnabled val="1"/>
        </dgm:presLayoutVars>
      </dgm:prSet>
      <dgm:spPr/>
    </dgm:pt>
    <dgm:pt modelId="{2F5A03F6-E9A8-4DE5-B042-3359CF656408}" type="pres">
      <dgm:prSet presAssocID="{F146DF0B-B2B9-4503-9217-BA8EFDCFC326}" presName="sibTrans" presStyleCnt="0"/>
      <dgm:spPr/>
    </dgm:pt>
    <dgm:pt modelId="{1B7886D8-7F4B-4FF4-9F9B-7CE435EA7BE1}" type="pres">
      <dgm:prSet presAssocID="{456349AA-6CCD-490F-B178-AE0E6861A89F}" presName="node" presStyleLbl="node1" presStyleIdx="5" presStyleCnt="8">
        <dgm:presLayoutVars>
          <dgm:bulletEnabled val="1"/>
        </dgm:presLayoutVars>
      </dgm:prSet>
      <dgm:spPr/>
    </dgm:pt>
    <dgm:pt modelId="{4D26862C-7BBC-43F5-AF56-87747ED04141}" type="pres">
      <dgm:prSet presAssocID="{83222469-ACA1-41DB-A65E-C20775A05B1B}" presName="sibTrans" presStyleCnt="0"/>
      <dgm:spPr/>
    </dgm:pt>
    <dgm:pt modelId="{E43D5309-F483-4FC6-811C-2574A30D60EB}" type="pres">
      <dgm:prSet presAssocID="{DE5EF615-A236-4880-8F47-BC6C861352F7}" presName="node" presStyleLbl="node1" presStyleIdx="6" presStyleCnt="8">
        <dgm:presLayoutVars>
          <dgm:bulletEnabled val="1"/>
        </dgm:presLayoutVars>
      </dgm:prSet>
      <dgm:spPr/>
    </dgm:pt>
    <dgm:pt modelId="{B761E736-4298-4E39-BD42-9452D1F5EDF4}" type="pres">
      <dgm:prSet presAssocID="{356F289E-EB1B-42F9-BA92-20955F4FC98C}" presName="sibTrans" presStyleCnt="0"/>
      <dgm:spPr/>
    </dgm:pt>
    <dgm:pt modelId="{71620FD5-13D1-4B93-97E4-25BEDA40F372}" type="pres">
      <dgm:prSet presAssocID="{DEE5F381-3855-496F-B5C1-B4143B460E08}" presName="node" presStyleLbl="node1" presStyleIdx="7" presStyleCnt="8">
        <dgm:presLayoutVars>
          <dgm:bulletEnabled val="1"/>
        </dgm:presLayoutVars>
      </dgm:prSet>
      <dgm:spPr/>
    </dgm:pt>
  </dgm:ptLst>
  <dgm:cxnLst>
    <dgm:cxn modelId="{74D6AB00-8904-4073-AECA-086A0C4EB8ED}" type="presOf" srcId="{B83C2CE8-FB2D-42B7-AD4B-9409605AEA35}" destId="{5C62ED18-D928-4F1E-A305-FED057085F4E}" srcOrd="0" destOrd="0" presId="urn:microsoft.com/office/officeart/2005/8/layout/default"/>
    <dgm:cxn modelId="{C1F0EE03-38C5-4164-8020-7ADDB76E0944}" type="presOf" srcId="{3586A082-B976-44E7-8F08-A20BBE5D34F9}" destId="{E9F1B013-6EA0-4CE1-AD35-E4783AF49000}" srcOrd="0" destOrd="0" presId="urn:microsoft.com/office/officeart/2005/8/layout/default"/>
    <dgm:cxn modelId="{A6ABFD09-0C5F-41F0-A7A5-86037E09CF75}" srcId="{BE1E3851-3851-40A1-8B80-4BDE28B5210C}" destId="{C1B3E970-CBB9-4453-9958-1A8A072821B2}" srcOrd="3" destOrd="0" parTransId="{14B17803-BDB8-434E-848D-9D43773C5076}" sibTransId="{38D343BD-9D1F-408A-827D-8404B754CE72}"/>
    <dgm:cxn modelId="{EC5E453B-1B61-4E7D-B8B5-BA1D061B6089}" srcId="{BE1E3851-3851-40A1-8B80-4BDE28B5210C}" destId="{456349AA-6CCD-490F-B178-AE0E6861A89F}" srcOrd="5" destOrd="0" parTransId="{5DFBBE98-E72C-4E51-AA70-616F3BB48283}" sibTransId="{83222469-ACA1-41DB-A65E-C20775A05B1B}"/>
    <dgm:cxn modelId="{78BBAB3C-BC56-4AF6-8512-2BF52113898C}" srcId="{BE1E3851-3851-40A1-8B80-4BDE28B5210C}" destId="{9BDE2350-2158-49CA-8A8E-8226BFAD223D}" srcOrd="4" destOrd="0" parTransId="{46ED3EB6-1011-43ED-82FB-2202AC037C74}" sibTransId="{F146DF0B-B2B9-4503-9217-BA8EFDCFC326}"/>
    <dgm:cxn modelId="{EE484D4E-1653-40D9-A85B-6280A79A2214}" type="presOf" srcId="{C1B3E970-CBB9-4453-9958-1A8A072821B2}" destId="{B991C03C-BF76-4EAF-A5C4-E227A06DE2CE}" srcOrd="0" destOrd="0" presId="urn:microsoft.com/office/officeart/2005/8/layout/default"/>
    <dgm:cxn modelId="{441AA34F-9AB4-4965-816A-E29BAC8AA889}" type="presOf" srcId="{DE5EF615-A236-4880-8F47-BC6C861352F7}" destId="{E43D5309-F483-4FC6-811C-2574A30D60EB}" srcOrd="0" destOrd="0" presId="urn:microsoft.com/office/officeart/2005/8/layout/default"/>
    <dgm:cxn modelId="{38BF4959-2021-4854-9073-6F19C4179E94}" type="presOf" srcId="{456349AA-6CCD-490F-B178-AE0E6861A89F}" destId="{1B7886D8-7F4B-4FF4-9F9B-7CE435EA7BE1}" srcOrd="0" destOrd="0" presId="urn:microsoft.com/office/officeart/2005/8/layout/default"/>
    <dgm:cxn modelId="{0CBF5089-A6DD-4DDE-811E-ED8D70C6C773}" srcId="{BE1E3851-3851-40A1-8B80-4BDE28B5210C}" destId="{DEE5F381-3855-496F-B5C1-B4143B460E08}" srcOrd="7" destOrd="0" parTransId="{E6C1533B-4C88-4873-9488-1E8A92D2C747}" sibTransId="{801BFC03-850B-46D6-8F23-1643C6BEB462}"/>
    <dgm:cxn modelId="{C1711E93-EF62-4292-96D0-D032F9C2B18D}" srcId="{BE1E3851-3851-40A1-8B80-4BDE28B5210C}" destId="{F3C089F8-778D-4698-9A2B-4EF43B2EB9E5}" srcOrd="2" destOrd="0" parTransId="{97646074-BD01-4E1A-9E4B-4BB78C5ACE99}" sibTransId="{272D0999-C1AB-471C-8A61-1DF0B82264F3}"/>
    <dgm:cxn modelId="{5E8E61A0-F05D-41DC-9FBD-85EA202BACDC}" type="presOf" srcId="{BE1E3851-3851-40A1-8B80-4BDE28B5210C}" destId="{9CB2A05E-F9D4-4DC3-803D-3F68FA0FC443}" srcOrd="0" destOrd="0" presId="urn:microsoft.com/office/officeart/2005/8/layout/default"/>
    <dgm:cxn modelId="{AADE1BA4-8013-471C-A2AA-F904FD8072F0}" srcId="{BE1E3851-3851-40A1-8B80-4BDE28B5210C}" destId="{3586A082-B976-44E7-8F08-A20BBE5D34F9}" srcOrd="0" destOrd="0" parTransId="{99F79637-B90A-4038-9167-2F32B7EEF157}" sibTransId="{E002FF65-B5DE-435F-8EBE-3CB615D682F7}"/>
    <dgm:cxn modelId="{BC6663B6-04B4-4B3D-A44C-FEBE9518C442}" type="presOf" srcId="{DEE5F381-3855-496F-B5C1-B4143B460E08}" destId="{71620FD5-13D1-4B93-97E4-25BEDA40F372}" srcOrd="0" destOrd="0" presId="urn:microsoft.com/office/officeart/2005/8/layout/default"/>
    <dgm:cxn modelId="{FE01A3BB-EDED-4188-B7F7-647189B5E36A}" srcId="{BE1E3851-3851-40A1-8B80-4BDE28B5210C}" destId="{B83C2CE8-FB2D-42B7-AD4B-9409605AEA35}" srcOrd="1" destOrd="0" parTransId="{D0F7F2C3-614B-49C3-A111-8387F8EBB117}" sibTransId="{F444CB96-3D4D-48F9-BA7B-48366B08C1C5}"/>
    <dgm:cxn modelId="{7D6418BF-80A7-44FA-B063-5A099C300750}" type="presOf" srcId="{F3C089F8-778D-4698-9A2B-4EF43B2EB9E5}" destId="{0D9A0F8E-A5DD-4762-8771-E3DE2595CA4F}" srcOrd="0" destOrd="0" presId="urn:microsoft.com/office/officeart/2005/8/layout/default"/>
    <dgm:cxn modelId="{7AAEA3D1-ABBA-4197-9D1F-75B85D9D00FF}" srcId="{BE1E3851-3851-40A1-8B80-4BDE28B5210C}" destId="{DE5EF615-A236-4880-8F47-BC6C861352F7}" srcOrd="6" destOrd="0" parTransId="{01F77193-EDCC-4F51-9B19-387A844A7B32}" sibTransId="{356F289E-EB1B-42F9-BA92-20955F4FC98C}"/>
    <dgm:cxn modelId="{673D09E0-7C79-46E5-9AE8-BCFC94C21936}" type="presOf" srcId="{9BDE2350-2158-49CA-8A8E-8226BFAD223D}" destId="{2F25A6A7-1695-419E-8A13-2CFECF953B23}" srcOrd="0" destOrd="0" presId="urn:microsoft.com/office/officeart/2005/8/layout/default"/>
    <dgm:cxn modelId="{8436AC16-765D-45AE-9391-F3C7F914C063}" type="presParOf" srcId="{9CB2A05E-F9D4-4DC3-803D-3F68FA0FC443}" destId="{E9F1B013-6EA0-4CE1-AD35-E4783AF49000}" srcOrd="0" destOrd="0" presId="urn:microsoft.com/office/officeart/2005/8/layout/default"/>
    <dgm:cxn modelId="{97EBD0F8-E445-4CDB-9800-A3EF6880C361}" type="presParOf" srcId="{9CB2A05E-F9D4-4DC3-803D-3F68FA0FC443}" destId="{93734138-C6E3-40CD-ACD7-5A5057D80608}" srcOrd="1" destOrd="0" presId="urn:microsoft.com/office/officeart/2005/8/layout/default"/>
    <dgm:cxn modelId="{B2735E6B-8818-4AFD-81A5-87CC6C899918}" type="presParOf" srcId="{9CB2A05E-F9D4-4DC3-803D-3F68FA0FC443}" destId="{5C62ED18-D928-4F1E-A305-FED057085F4E}" srcOrd="2" destOrd="0" presId="urn:microsoft.com/office/officeart/2005/8/layout/default"/>
    <dgm:cxn modelId="{1E588DF8-01E1-44E5-BA35-69B478FF1D89}" type="presParOf" srcId="{9CB2A05E-F9D4-4DC3-803D-3F68FA0FC443}" destId="{1D309211-1E93-4C06-8763-93D8AA4079CD}" srcOrd="3" destOrd="0" presId="urn:microsoft.com/office/officeart/2005/8/layout/default"/>
    <dgm:cxn modelId="{8F54384C-6CAE-4BB3-9819-0870A0312151}" type="presParOf" srcId="{9CB2A05E-F9D4-4DC3-803D-3F68FA0FC443}" destId="{0D9A0F8E-A5DD-4762-8771-E3DE2595CA4F}" srcOrd="4" destOrd="0" presId="urn:microsoft.com/office/officeart/2005/8/layout/default"/>
    <dgm:cxn modelId="{38FAF019-7B3D-48CE-9203-B43E4F70C55D}" type="presParOf" srcId="{9CB2A05E-F9D4-4DC3-803D-3F68FA0FC443}" destId="{54CF21D4-AA48-4746-9BB0-9C888475A987}" srcOrd="5" destOrd="0" presId="urn:microsoft.com/office/officeart/2005/8/layout/default"/>
    <dgm:cxn modelId="{28F43019-5AE5-42BE-ADD1-512D0A418934}" type="presParOf" srcId="{9CB2A05E-F9D4-4DC3-803D-3F68FA0FC443}" destId="{B991C03C-BF76-4EAF-A5C4-E227A06DE2CE}" srcOrd="6" destOrd="0" presId="urn:microsoft.com/office/officeart/2005/8/layout/default"/>
    <dgm:cxn modelId="{4BAFC00B-3F1D-47A4-BE80-72282E20CA61}" type="presParOf" srcId="{9CB2A05E-F9D4-4DC3-803D-3F68FA0FC443}" destId="{C3899811-F7D4-4B97-A5E0-D16C17959C74}" srcOrd="7" destOrd="0" presId="urn:microsoft.com/office/officeart/2005/8/layout/default"/>
    <dgm:cxn modelId="{111F80E6-AD44-4600-A906-578C6AAC0829}" type="presParOf" srcId="{9CB2A05E-F9D4-4DC3-803D-3F68FA0FC443}" destId="{2F25A6A7-1695-419E-8A13-2CFECF953B23}" srcOrd="8" destOrd="0" presId="urn:microsoft.com/office/officeart/2005/8/layout/default"/>
    <dgm:cxn modelId="{AC4AF151-0D2E-40AA-8BA8-C130E1C284DE}" type="presParOf" srcId="{9CB2A05E-F9D4-4DC3-803D-3F68FA0FC443}" destId="{2F5A03F6-E9A8-4DE5-B042-3359CF656408}" srcOrd="9" destOrd="0" presId="urn:microsoft.com/office/officeart/2005/8/layout/default"/>
    <dgm:cxn modelId="{7AED8598-C550-4F6D-AD55-592E10403575}" type="presParOf" srcId="{9CB2A05E-F9D4-4DC3-803D-3F68FA0FC443}" destId="{1B7886D8-7F4B-4FF4-9F9B-7CE435EA7BE1}" srcOrd="10" destOrd="0" presId="urn:microsoft.com/office/officeart/2005/8/layout/default"/>
    <dgm:cxn modelId="{8033ABB2-B97B-4331-84C6-F813CF666FAC}" type="presParOf" srcId="{9CB2A05E-F9D4-4DC3-803D-3F68FA0FC443}" destId="{4D26862C-7BBC-43F5-AF56-87747ED04141}" srcOrd="11" destOrd="0" presId="urn:microsoft.com/office/officeart/2005/8/layout/default"/>
    <dgm:cxn modelId="{20114142-E5FA-4490-BBD6-632FEE3B4B95}" type="presParOf" srcId="{9CB2A05E-F9D4-4DC3-803D-3F68FA0FC443}" destId="{E43D5309-F483-4FC6-811C-2574A30D60EB}" srcOrd="12" destOrd="0" presId="urn:microsoft.com/office/officeart/2005/8/layout/default"/>
    <dgm:cxn modelId="{E04080A1-CE7F-40D5-821B-27B3893F06AF}" type="presParOf" srcId="{9CB2A05E-F9D4-4DC3-803D-3F68FA0FC443}" destId="{B761E736-4298-4E39-BD42-9452D1F5EDF4}" srcOrd="13" destOrd="0" presId="urn:microsoft.com/office/officeart/2005/8/layout/default"/>
    <dgm:cxn modelId="{16150032-297A-4789-A21C-06CBE8427546}" type="presParOf" srcId="{9CB2A05E-F9D4-4DC3-803D-3F68FA0FC443}" destId="{71620FD5-13D1-4B93-97E4-25BEDA40F37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E5420A-CE79-4B0F-85C1-59EEA22E3261}"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BAE16DDA-754B-4294-B418-ADF4C3271AF8}">
      <dgm:prSet custT="1"/>
      <dgm:spPr/>
      <dgm:t>
        <a:bodyPr/>
        <a:lstStyle/>
        <a:p>
          <a:pPr>
            <a:lnSpc>
              <a:spcPct val="100000"/>
            </a:lnSpc>
          </a:pPr>
          <a:r>
            <a:rPr lang="en-US" sz="4000" b="1"/>
            <a:t>Increases risk of falling</a:t>
          </a:r>
        </a:p>
      </dgm:t>
    </dgm:pt>
    <dgm:pt modelId="{A9617293-5D1F-4A2F-AFC2-CABF6BC72072}" type="parTrans" cxnId="{69B91966-6A91-4BB4-BB9B-3AF197636386}">
      <dgm:prSet/>
      <dgm:spPr/>
      <dgm:t>
        <a:bodyPr/>
        <a:lstStyle/>
        <a:p>
          <a:endParaRPr lang="en-US"/>
        </a:p>
      </dgm:t>
    </dgm:pt>
    <dgm:pt modelId="{0CCBAF04-8E2F-4F79-9B51-18D39CBB3260}" type="sibTrans" cxnId="{69B91966-6A91-4BB4-BB9B-3AF197636386}">
      <dgm:prSet/>
      <dgm:spPr/>
      <dgm:t>
        <a:bodyPr/>
        <a:lstStyle/>
        <a:p>
          <a:endParaRPr lang="en-US"/>
        </a:p>
      </dgm:t>
    </dgm:pt>
    <dgm:pt modelId="{5A368961-2C79-490D-AE2B-068864EB2689}">
      <dgm:prSet custT="1"/>
      <dgm:spPr/>
      <dgm:t>
        <a:bodyPr/>
        <a:lstStyle/>
        <a:p>
          <a:pPr>
            <a:lnSpc>
              <a:spcPct val="100000"/>
            </a:lnSpc>
          </a:pPr>
          <a:r>
            <a:rPr lang="en-US" sz="3600" b="1"/>
            <a:t>Leads to further physical decline due to limiting activities </a:t>
          </a:r>
        </a:p>
      </dgm:t>
    </dgm:pt>
    <dgm:pt modelId="{88ED4A1C-1B9F-4224-B433-3A4DB079424F}" type="parTrans" cxnId="{F3D2F47F-4CFA-4EFC-9425-8A24FE3A53B3}">
      <dgm:prSet/>
      <dgm:spPr/>
      <dgm:t>
        <a:bodyPr/>
        <a:lstStyle/>
        <a:p>
          <a:endParaRPr lang="en-US"/>
        </a:p>
      </dgm:t>
    </dgm:pt>
    <dgm:pt modelId="{C6A5E3E4-9577-40BF-B616-AA067B87E759}" type="sibTrans" cxnId="{F3D2F47F-4CFA-4EFC-9425-8A24FE3A53B3}">
      <dgm:prSet/>
      <dgm:spPr/>
      <dgm:t>
        <a:bodyPr/>
        <a:lstStyle/>
        <a:p>
          <a:endParaRPr lang="en-US"/>
        </a:p>
      </dgm:t>
    </dgm:pt>
    <dgm:pt modelId="{5FB4FF1A-CC42-41D9-BF72-95834C53624E}" type="pres">
      <dgm:prSet presAssocID="{E2E5420A-CE79-4B0F-85C1-59EEA22E3261}" presName="root" presStyleCnt="0">
        <dgm:presLayoutVars>
          <dgm:dir/>
          <dgm:resizeHandles val="exact"/>
        </dgm:presLayoutVars>
      </dgm:prSet>
      <dgm:spPr/>
    </dgm:pt>
    <dgm:pt modelId="{EA81F559-ABDC-40D4-9735-0977B69D7405}" type="pres">
      <dgm:prSet presAssocID="{BAE16DDA-754B-4294-B418-ADF4C3271AF8}" presName="compNode" presStyleCnt="0"/>
      <dgm:spPr/>
    </dgm:pt>
    <dgm:pt modelId="{AF7664E1-1710-4F21-A7EE-8AA8826E153C}" type="pres">
      <dgm:prSet presAssocID="{BAE16DDA-754B-4294-B418-ADF4C3271AF8}" presName="bgRect" presStyleLbl="bgShp" presStyleIdx="0" presStyleCnt="2" custLinFactNeighborX="-1368" custLinFactNeighborY="1716"/>
      <dgm:spPr/>
    </dgm:pt>
    <dgm:pt modelId="{D60AA066-C444-41A5-AD8C-934626D56E50}" type="pres">
      <dgm:prSet presAssocID="{BAE16DDA-754B-4294-B418-ADF4C3271AF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ward trend"/>
        </a:ext>
      </dgm:extLst>
    </dgm:pt>
    <dgm:pt modelId="{3732B5BB-F9A0-4110-AF80-FF88F7DA41FA}" type="pres">
      <dgm:prSet presAssocID="{BAE16DDA-754B-4294-B418-ADF4C3271AF8}" presName="spaceRect" presStyleCnt="0"/>
      <dgm:spPr/>
    </dgm:pt>
    <dgm:pt modelId="{1175C20E-2099-4658-9CC5-00F657FF1791}" type="pres">
      <dgm:prSet presAssocID="{BAE16DDA-754B-4294-B418-ADF4C3271AF8}" presName="parTx" presStyleLbl="revTx" presStyleIdx="0" presStyleCnt="2">
        <dgm:presLayoutVars>
          <dgm:chMax val="0"/>
          <dgm:chPref val="0"/>
        </dgm:presLayoutVars>
      </dgm:prSet>
      <dgm:spPr/>
    </dgm:pt>
    <dgm:pt modelId="{20FF2137-1206-42E9-8FCE-07210F1ACE05}" type="pres">
      <dgm:prSet presAssocID="{0CCBAF04-8E2F-4F79-9B51-18D39CBB3260}" presName="sibTrans" presStyleCnt="0"/>
      <dgm:spPr/>
    </dgm:pt>
    <dgm:pt modelId="{B2344AE3-8A18-48EE-A91E-FAAED205886F}" type="pres">
      <dgm:prSet presAssocID="{5A368961-2C79-490D-AE2B-068864EB2689}" presName="compNode" presStyleCnt="0"/>
      <dgm:spPr/>
    </dgm:pt>
    <dgm:pt modelId="{6C93BA52-E899-495B-9DBF-564659FDAEB9}" type="pres">
      <dgm:prSet presAssocID="{5A368961-2C79-490D-AE2B-068864EB2689}" presName="bgRect" presStyleLbl="bgShp" presStyleIdx="1" presStyleCnt="2"/>
      <dgm:spPr/>
    </dgm:pt>
    <dgm:pt modelId="{2F5B440B-F5A1-4B4B-8129-E22B253E1542}" type="pres">
      <dgm:prSet presAssocID="{5A368961-2C79-490D-AE2B-068864EB26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941507E2-363B-4D35-BC57-6D8FC49E5821}" type="pres">
      <dgm:prSet presAssocID="{5A368961-2C79-490D-AE2B-068864EB2689}" presName="spaceRect" presStyleCnt="0"/>
      <dgm:spPr/>
    </dgm:pt>
    <dgm:pt modelId="{0425AF20-AFD4-433C-9E9B-CD912E427BAC}" type="pres">
      <dgm:prSet presAssocID="{5A368961-2C79-490D-AE2B-068864EB2689}" presName="parTx" presStyleLbl="revTx" presStyleIdx="1" presStyleCnt="2">
        <dgm:presLayoutVars>
          <dgm:chMax val="0"/>
          <dgm:chPref val="0"/>
        </dgm:presLayoutVars>
      </dgm:prSet>
      <dgm:spPr/>
    </dgm:pt>
  </dgm:ptLst>
  <dgm:cxnLst>
    <dgm:cxn modelId="{C122BD35-2B91-4B6D-A2D2-232486752ABD}" type="presOf" srcId="{5A368961-2C79-490D-AE2B-068864EB2689}" destId="{0425AF20-AFD4-433C-9E9B-CD912E427BAC}" srcOrd="0" destOrd="0" presId="urn:microsoft.com/office/officeart/2018/2/layout/IconVerticalSolidList"/>
    <dgm:cxn modelId="{69B91966-6A91-4BB4-BB9B-3AF197636386}" srcId="{E2E5420A-CE79-4B0F-85C1-59EEA22E3261}" destId="{BAE16DDA-754B-4294-B418-ADF4C3271AF8}" srcOrd="0" destOrd="0" parTransId="{A9617293-5D1F-4A2F-AFC2-CABF6BC72072}" sibTransId="{0CCBAF04-8E2F-4F79-9B51-18D39CBB3260}"/>
    <dgm:cxn modelId="{EADD286C-BD23-4447-AC28-D49D6B211CE2}" type="presOf" srcId="{E2E5420A-CE79-4B0F-85C1-59EEA22E3261}" destId="{5FB4FF1A-CC42-41D9-BF72-95834C53624E}" srcOrd="0" destOrd="0" presId="urn:microsoft.com/office/officeart/2018/2/layout/IconVerticalSolidList"/>
    <dgm:cxn modelId="{F3D2F47F-4CFA-4EFC-9425-8A24FE3A53B3}" srcId="{E2E5420A-CE79-4B0F-85C1-59EEA22E3261}" destId="{5A368961-2C79-490D-AE2B-068864EB2689}" srcOrd="1" destOrd="0" parTransId="{88ED4A1C-1B9F-4224-B433-3A4DB079424F}" sibTransId="{C6A5E3E4-9577-40BF-B616-AA067B87E759}"/>
    <dgm:cxn modelId="{248656C6-C852-4D7D-B56B-BBA07E35C00E}" type="presOf" srcId="{BAE16DDA-754B-4294-B418-ADF4C3271AF8}" destId="{1175C20E-2099-4658-9CC5-00F657FF1791}" srcOrd="0" destOrd="0" presId="urn:microsoft.com/office/officeart/2018/2/layout/IconVerticalSolidList"/>
    <dgm:cxn modelId="{89B1A9D5-B8A2-47E9-91F2-73A02E5D9428}" type="presParOf" srcId="{5FB4FF1A-CC42-41D9-BF72-95834C53624E}" destId="{EA81F559-ABDC-40D4-9735-0977B69D7405}" srcOrd="0" destOrd="0" presId="urn:microsoft.com/office/officeart/2018/2/layout/IconVerticalSolidList"/>
    <dgm:cxn modelId="{BB2D5320-9B52-43AA-A11C-D747881CF633}" type="presParOf" srcId="{EA81F559-ABDC-40D4-9735-0977B69D7405}" destId="{AF7664E1-1710-4F21-A7EE-8AA8826E153C}" srcOrd="0" destOrd="0" presId="urn:microsoft.com/office/officeart/2018/2/layout/IconVerticalSolidList"/>
    <dgm:cxn modelId="{92145D88-5F06-4FF0-9529-4928C0B2B201}" type="presParOf" srcId="{EA81F559-ABDC-40D4-9735-0977B69D7405}" destId="{D60AA066-C444-41A5-AD8C-934626D56E50}" srcOrd="1" destOrd="0" presId="urn:microsoft.com/office/officeart/2018/2/layout/IconVerticalSolidList"/>
    <dgm:cxn modelId="{5C000B71-19BF-48ED-B825-4E35574808C2}" type="presParOf" srcId="{EA81F559-ABDC-40D4-9735-0977B69D7405}" destId="{3732B5BB-F9A0-4110-AF80-FF88F7DA41FA}" srcOrd="2" destOrd="0" presId="urn:microsoft.com/office/officeart/2018/2/layout/IconVerticalSolidList"/>
    <dgm:cxn modelId="{6C803FD6-2AE9-4A78-AB2B-FB68366C680D}" type="presParOf" srcId="{EA81F559-ABDC-40D4-9735-0977B69D7405}" destId="{1175C20E-2099-4658-9CC5-00F657FF1791}" srcOrd="3" destOrd="0" presId="urn:microsoft.com/office/officeart/2018/2/layout/IconVerticalSolidList"/>
    <dgm:cxn modelId="{D1930D82-660D-4AE8-8923-1FCDBD5080DF}" type="presParOf" srcId="{5FB4FF1A-CC42-41D9-BF72-95834C53624E}" destId="{20FF2137-1206-42E9-8FCE-07210F1ACE05}" srcOrd="1" destOrd="0" presId="urn:microsoft.com/office/officeart/2018/2/layout/IconVerticalSolidList"/>
    <dgm:cxn modelId="{1EA8F13C-033E-43FA-BE5D-740E16AB670B}" type="presParOf" srcId="{5FB4FF1A-CC42-41D9-BF72-95834C53624E}" destId="{B2344AE3-8A18-48EE-A91E-FAAED205886F}" srcOrd="2" destOrd="0" presId="urn:microsoft.com/office/officeart/2018/2/layout/IconVerticalSolidList"/>
    <dgm:cxn modelId="{E37BFD2A-2F5A-487F-A8AC-262F8E06DAC0}" type="presParOf" srcId="{B2344AE3-8A18-48EE-A91E-FAAED205886F}" destId="{6C93BA52-E899-495B-9DBF-564659FDAEB9}" srcOrd="0" destOrd="0" presId="urn:microsoft.com/office/officeart/2018/2/layout/IconVerticalSolidList"/>
    <dgm:cxn modelId="{9D3A1FC4-FECC-46D5-99E4-4D701D74E7DC}" type="presParOf" srcId="{B2344AE3-8A18-48EE-A91E-FAAED205886F}" destId="{2F5B440B-F5A1-4B4B-8129-E22B253E1542}" srcOrd="1" destOrd="0" presId="urn:microsoft.com/office/officeart/2018/2/layout/IconVerticalSolidList"/>
    <dgm:cxn modelId="{0338BEFE-F06E-4C93-89B5-401860FB0923}" type="presParOf" srcId="{B2344AE3-8A18-48EE-A91E-FAAED205886F}" destId="{941507E2-363B-4D35-BC57-6D8FC49E5821}" srcOrd="2" destOrd="0" presId="urn:microsoft.com/office/officeart/2018/2/layout/IconVerticalSolidList"/>
    <dgm:cxn modelId="{185499DE-7E14-4EA5-B9A3-2174D3635D99}" type="presParOf" srcId="{B2344AE3-8A18-48EE-A91E-FAAED205886F}" destId="{0425AF20-AFD4-433C-9E9B-CD912E427B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E5420A-CE79-4B0F-85C1-59EEA22E3261}"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A9CE591D-4B74-459A-AFFB-15992885EA41}">
      <dgm:prSet custT="1"/>
      <dgm:spPr/>
      <dgm:t>
        <a:bodyPr/>
        <a:lstStyle/>
        <a:p>
          <a:pPr>
            <a:lnSpc>
              <a:spcPct val="100000"/>
            </a:lnSpc>
          </a:pPr>
          <a:r>
            <a:rPr lang="en-US" sz="4000" b="1">
              <a:solidFill>
                <a:schemeClr val="tx1"/>
              </a:solidFill>
            </a:rPr>
            <a:t>Decreased muscle strength and balance </a:t>
          </a:r>
        </a:p>
      </dgm:t>
    </dgm:pt>
    <dgm:pt modelId="{D87F3085-6E2D-46B2-9C1C-B8F4AD416D15}" type="parTrans" cxnId="{CBD2BDA1-E305-4DA5-BC2D-1CAE8CCCEF3F}">
      <dgm:prSet/>
      <dgm:spPr/>
      <dgm:t>
        <a:bodyPr/>
        <a:lstStyle/>
        <a:p>
          <a:endParaRPr lang="en-US"/>
        </a:p>
      </dgm:t>
    </dgm:pt>
    <dgm:pt modelId="{DFE3CBF2-6AA7-4895-A5D3-5CC7F9684B8C}" type="sibTrans" cxnId="{CBD2BDA1-E305-4DA5-BC2D-1CAE8CCCEF3F}">
      <dgm:prSet/>
      <dgm:spPr/>
      <dgm:t>
        <a:bodyPr/>
        <a:lstStyle/>
        <a:p>
          <a:endParaRPr lang="en-US"/>
        </a:p>
      </dgm:t>
    </dgm:pt>
    <dgm:pt modelId="{72AB54DF-6AF7-406F-81F3-E9733AE9C624}">
      <dgm:prSet custT="1"/>
      <dgm:spPr/>
      <dgm:t>
        <a:bodyPr/>
        <a:lstStyle/>
        <a:p>
          <a:pPr>
            <a:lnSpc>
              <a:spcPct val="100000"/>
            </a:lnSpc>
          </a:pPr>
          <a:r>
            <a:rPr lang="en-US" sz="3600" b="1">
              <a:solidFill>
                <a:schemeClr val="tx1"/>
              </a:solidFill>
            </a:rPr>
            <a:t>Social Isolation due to limiting social engagements</a:t>
          </a:r>
        </a:p>
      </dgm:t>
    </dgm:pt>
    <dgm:pt modelId="{96237AF9-ED93-48AD-98CE-55A7C925B9B7}" type="parTrans" cxnId="{40EC35B4-2685-4887-84E5-1934A0B746C0}">
      <dgm:prSet/>
      <dgm:spPr/>
      <dgm:t>
        <a:bodyPr/>
        <a:lstStyle/>
        <a:p>
          <a:endParaRPr lang="en-US"/>
        </a:p>
      </dgm:t>
    </dgm:pt>
    <dgm:pt modelId="{52E8E520-0C7E-4DB7-AD3C-A2C28793B868}" type="sibTrans" cxnId="{40EC35B4-2685-4887-84E5-1934A0B746C0}">
      <dgm:prSet/>
      <dgm:spPr/>
      <dgm:t>
        <a:bodyPr/>
        <a:lstStyle/>
        <a:p>
          <a:endParaRPr lang="en-US"/>
        </a:p>
      </dgm:t>
    </dgm:pt>
    <dgm:pt modelId="{7F7A1532-A0C8-4C16-A770-01EA70297D2E}">
      <dgm:prSet custT="1"/>
      <dgm:spPr/>
      <dgm:t>
        <a:bodyPr/>
        <a:lstStyle/>
        <a:p>
          <a:pPr>
            <a:lnSpc>
              <a:spcPct val="100000"/>
            </a:lnSpc>
          </a:pPr>
          <a:r>
            <a:rPr lang="en-US" sz="4000" b="1">
              <a:solidFill>
                <a:schemeClr val="tx1"/>
              </a:solidFill>
            </a:rPr>
            <a:t>Leads to feelings of hopelessness </a:t>
          </a:r>
        </a:p>
      </dgm:t>
    </dgm:pt>
    <dgm:pt modelId="{3C38B163-B35D-4AD2-A7C3-B9EE35AF10A7}" type="parTrans" cxnId="{A7B21AC3-5B01-40AC-89FC-B8BCBEB593CB}">
      <dgm:prSet/>
      <dgm:spPr/>
      <dgm:t>
        <a:bodyPr/>
        <a:lstStyle/>
        <a:p>
          <a:endParaRPr lang="en-US"/>
        </a:p>
      </dgm:t>
    </dgm:pt>
    <dgm:pt modelId="{F069882B-5897-455A-A00F-ED5763AF575E}" type="sibTrans" cxnId="{A7B21AC3-5B01-40AC-89FC-B8BCBEB593CB}">
      <dgm:prSet/>
      <dgm:spPr/>
      <dgm:t>
        <a:bodyPr/>
        <a:lstStyle/>
        <a:p>
          <a:endParaRPr lang="en-US"/>
        </a:p>
      </dgm:t>
    </dgm:pt>
    <dgm:pt modelId="{5FB4FF1A-CC42-41D9-BF72-95834C53624E}" type="pres">
      <dgm:prSet presAssocID="{E2E5420A-CE79-4B0F-85C1-59EEA22E3261}" presName="root" presStyleCnt="0">
        <dgm:presLayoutVars>
          <dgm:dir/>
          <dgm:resizeHandles val="exact"/>
        </dgm:presLayoutVars>
      </dgm:prSet>
      <dgm:spPr/>
    </dgm:pt>
    <dgm:pt modelId="{0512AAA8-6D7E-4079-B8CB-0F7665641FE4}" type="pres">
      <dgm:prSet presAssocID="{A9CE591D-4B74-459A-AFFB-15992885EA41}" presName="compNode" presStyleCnt="0"/>
      <dgm:spPr/>
    </dgm:pt>
    <dgm:pt modelId="{89FBB60B-458E-4C66-99C3-C4BE55C75D22}" type="pres">
      <dgm:prSet presAssocID="{A9CE591D-4B74-459A-AFFB-15992885EA41}" presName="bgRect" presStyleLbl="bgShp" presStyleIdx="0" presStyleCnt="3"/>
      <dgm:spPr/>
    </dgm:pt>
    <dgm:pt modelId="{F741CAFC-91F3-4B4D-BFA7-31D0205166BF}" type="pres">
      <dgm:prSet presAssocID="{A9CE591D-4B74-459A-AFFB-15992885EA4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08191BF9-8809-4773-AEAF-05C2A579C561}" type="pres">
      <dgm:prSet presAssocID="{A9CE591D-4B74-459A-AFFB-15992885EA41}" presName="spaceRect" presStyleCnt="0"/>
      <dgm:spPr/>
    </dgm:pt>
    <dgm:pt modelId="{D9D6452B-5A76-43CF-858F-5C17D4EA6056}" type="pres">
      <dgm:prSet presAssocID="{A9CE591D-4B74-459A-AFFB-15992885EA41}" presName="parTx" presStyleLbl="revTx" presStyleIdx="0" presStyleCnt="3">
        <dgm:presLayoutVars>
          <dgm:chMax val="0"/>
          <dgm:chPref val="0"/>
        </dgm:presLayoutVars>
      </dgm:prSet>
      <dgm:spPr/>
    </dgm:pt>
    <dgm:pt modelId="{0454F837-DBF0-43D7-8706-F6D8BD632251}" type="pres">
      <dgm:prSet presAssocID="{DFE3CBF2-6AA7-4895-A5D3-5CC7F9684B8C}" presName="sibTrans" presStyleCnt="0"/>
      <dgm:spPr/>
    </dgm:pt>
    <dgm:pt modelId="{A949111D-50FC-4BB8-B48B-39D3EA904112}" type="pres">
      <dgm:prSet presAssocID="{72AB54DF-6AF7-406F-81F3-E9733AE9C624}" presName="compNode" presStyleCnt="0"/>
      <dgm:spPr/>
    </dgm:pt>
    <dgm:pt modelId="{664FD591-049B-4EB5-B1B4-A11B8C66AB20}" type="pres">
      <dgm:prSet presAssocID="{72AB54DF-6AF7-406F-81F3-E9733AE9C624}" presName="bgRect" presStyleLbl="bgShp" presStyleIdx="1" presStyleCnt="3"/>
      <dgm:spPr/>
    </dgm:pt>
    <dgm:pt modelId="{2411A273-E306-432A-BDDC-EA471046AAFF}" type="pres">
      <dgm:prSet presAssocID="{72AB54DF-6AF7-406F-81F3-E9733AE9C6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umbs Up Sign"/>
        </a:ext>
      </dgm:extLst>
    </dgm:pt>
    <dgm:pt modelId="{24E89AD2-40E3-4A3F-9242-C9D9201A3382}" type="pres">
      <dgm:prSet presAssocID="{72AB54DF-6AF7-406F-81F3-E9733AE9C624}" presName="spaceRect" presStyleCnt="0"/>
      <dgm:spPr/>
    </dgm:pt>
    <dgm:pt modelId="{EC9F88D8-3416-4A2F-A73B-AFE2EAAEF472}" type="pres">
      <dgm:prSet presAssocID="{72AB54DF-6AF7-406F-81F3-E9733AE9C624}" presName="parTx" presStyleLbl="revTx" presStyleIdx="1" presStyleCnt="3">
        <dgm:presLayoutVars>
          <dgm:chMax val="0"/>
          <dgm:chPref val="0"/>
        </dgm:presLayoutVars>
      </dgm:prSet>
      <dgm:spPr/>
    </dgm:pt>
    <dgm:pt modelId="{E6588401-92B5-455D-977D-DF0F486BBB68}" type="pres">
      <dgm:prSet presAssocID="{52E8E520-0C7E-4DB7-AD3C-A2C28793B868}" presName="sibTrans" presStyleCnt="0"/>
      <dgm:spPr/>
    </dgm:pt>
    <dgm:pt modelId="{D5E40EE6-E09F-41DA-9A5F-AA5C4968D4BB}" type="pres">
      <dgm:prSet presAssocID="{7F7A1532-A0C8-4C16-A770-01EA70297D2E}" presName="compNode" presStyleCnt="0"/>
      <dgm:spPr/>
    </dgm:pt>
    <dgm:pt modelId="{4148DDC8-902C-49BE-A953-7B6A07A7F3FC}" type="pres">
      <dgm:prSet presAssocID="{7F7A1532-A0C8-4C16-A770-01EA70297D2E}" presName="bgRect" presStyleLbl="bgShp" presStyleIdx="2" presStyleCnt="3" custLinFactNeighborX="10740" custLinFactNeighborY="3323"/>
      <dgm:spPr/>
    </dgm:pt>
    <dgm:pt modelId="{99FE07ED-06D0-4D17-B269-4C7FA612B791}" type="pres">
      <dgm:prSet presAssocID="{7F7A1532-A0C8-4C16-A770-01EA70297D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2404414C-2B93-46EB-92A2-0D728D071D7F}" type="pres">
      <dgm:prSet presAssocID="{7F7A1532-A0C8-4C16-A770-01EA70297D2E}" presName="spaceRect" presStyleCnt="0"/>
      <dgm:spPr/>
    </dgm:pt>
    <dgm:pt modelId="{563A3B29-8746-4332-963F-63A0EB0DC197}" type="pres">
      <dgm:prSet presAssocID="{7F7A1532-A0C8-4C16-A770-01EA70297D2E}" presName="parTx" presStyleLbl="revTx" presStyleIdx="2" presStyleCnt="3">
        <dgm:presLayoutVars>
          <dgm:chMax val="0"/>
          <dgm:chPref val="0"/>
        </dgm:presLayoutVars>
      </dgm:prSet>
      <dgm:spPr/>
    </dgm:pt>
  </dgm:ptLst>
  <dgm:cxnLst>
    <dgm:cxn modelId="{77C78A0E-B26C-4A65-B8D1-0291002BD071}" type="presOf" srcId="{72AB54DF-6AF7-406F-81F3-E9733AE9C624}" destId="{EC9F88D8-3416-4A2F-A73B-AFE2EAAEF472}" srcOrd="0" destOrd="0" presId="urn:microsoft.com/office/officeart/2018/2/layout/IconVerticalSolidList"/>
    <dgm:cxn modelId="{EADD286C-BD23-4447-AC28-D49D6B211CE2}" type="presOf" srcId="{E2E5420A-CE79-4B0F-85C1-59EEA22E3261}" destId="{5FB4FF1A-CC42-41D9-BF72-95834C53624E}" srcOrd="0" destOrd="0" presId="urn:microsoft.com/office/officeart/2018/2/layout/IconVerticalSolidList"/>
    <dgm:cxn modelId="{0EED9959-8E9B-42AC-8FC6-2DB573C86E67}" type="presOf" srcId="{7F7A1532-A0C8-4C16-A770-01EA70297D2E}" destId="{563A3B29-8746-4332-963F-63A0EB0DC197}" srcOrd="0" destOrd="0" presId="urn:microsoft.com/office/officeart/2018/2/layout/IconVerticalSolidList"/>
    <dgm:cxn modelId="{CBD2BDA1-E305-4DA5-BC2D-1CAE8CCCEF3F}" srcId="{E2E5420A-CE79-4B0F-85C1-59EEA22E3261}" destId="{A9CE591D-4B74-459A-AFFB-15992885EA41}" srcOrd="0" destOrd="0" parTransId="{D87F3085-6E2D-46B2-9C1C-B8F4AD416D15}" sibTransId="{DFE3CBF2-6AA7-4895-A5D3-5CC7F9684B8C}"/>
    <dgm:cxn modelId="{496227B0-34FA-41E1-B4B5-DA8B1909C69D}" type="presOf" srcId="{A9CE591D-4B74-459A-AFFB-15992885EA41}" destId="{D9D6452B-5A76-43CF-858F-5C17D4EA6056}" srcOrd="0" destOrd="0" presId="urn:microsoft.com/office/officeart/2018/2/layout/IconVerticalSolidList"/>
    <dgm:cxn modelId="{40EC35B4-2685-4887-84E5-1934A0B746C0}" srcId="{E2E5420A-CE79-4B0F-85C1-59EEA22E3261}" destId="{72AB54DF-6AF7-406F-81F3-E9733AE9C624}" srcOrd="1" destOrd="0" parTransId="{96237AF9-ED93-48AD-98CE-55A7C925B9B7}" sibTransId="{52E8E520-0C7E-4DB7-AD3C-A2C28793B868}"/>
    <dgm:cxn modelId="{A7B21AC3-5B01-40AC-89FC-B8BCBEB593CB}" srcId="{E2E5420A-CE79-4B0F-85C1-59EEA22E3261}" destId="{7F7A1532-A0C8-4C16-A770-01EA70297D2E}" srcOrd="2" destOrd="0" parTransId="{3C38B163-B35D-4AD2-A7C3-B9EE35AF10A7}" sibTransId="{F069882B-5897-455A-A00F-ED5763AF575E}"/>
    <dgm:cxn modelId="{B1DCD76F-EF2A-48E0-A444-FE3BEF4CA8D6}" type="presParOf" srcId="{5FB4FF1A-CC42-41D9-BF72-95834C53624E}" destId="{0512AAA8-6D7E-4079-B8CB-0F7665641FE4}" srcOrd="0" destOrd="0" presId="urn:microsoft.com/office/officeart/2018/2/layout/IconVerticalSolidList"/>
    <dgm:cxn modelId="{9CFC4249-774F-4B37-805F-93DCB4A17A5B}" type="presParOf" srcId="{0512AAA8-6D7E-4079-B8CB-0F7665641FE4}" destId="{89FBB60B-458E-4C66-99C3-C4BE55C75D22}" srcOrd="0" destOrd="0" presId="urn:microsoft.com/office/officeart/2018/2/layout/IconVerticalSolidList"/>
    <dgm:cxn modelId="{99D71ED2-78FD-4590-9997-DB3C14963302}" type="presParOf" srcId="{0512AAA8-6D7E-4079-B8CB-0F7665641FE4}" destId="{F741CAFC-91F3-4B4D-BFA7-31D0205166BF}" srcOrd="1" destOrd="0" presId="urn:microsoft.com/office/officeart/2018/2/layout/IconVerticalSolidList"/>
    <dgm:cxn modelId="{FBAE4FB7-5BC7-4262-8142-658A66FE2ADD}" type="presParOf" srcId="{0512AAA8-6D7E-4079-B8CB-0F7665641FE4}" destId="{08191BF9-8809-4773-AEAF-05C2A579C561}" srcOrd="2" destOrd="0" presId="urn:microsoft.com/office/officeart/2018/2/layout/IconVerticalSolidList"/>
    <dgm:cxn modelId="{8B949FD2-A791-4DDE-895E-FDB9D86AA8F6}" type="presParOf" srcId="{0512AAA8-6D7E-4079-B8CB-0F7665641FE4}" destId="{D9D6452B-5A76-43CF-858F-5C17D4EA6056}" srcOrd="3" destOrd="0" presId="urn:microsoft.com/office/officeart/2018/2/layout/IconVerticalSolidList"/>
    <dgm:cxn modelId="{E68FE12E-A3F4-4671-BDB1-6F27E00850BC}" type="presParOf" srcId="{5FB4FF1A-CC42-41D9-BF72-95834C53624E}" destId="{0454F837-DBF0-43D7-8706-F6D8BD632251}" srcOrd="1" destOrd="0" presId="urn:microsoft.com/office/officeart/2018/2/layout/IconVerticalSolidList"/>
    <dgm:cxn modelId="{FCD5CE14-A01C-4092-94BE-6E57E1163E04}" type="presParOf" srcId="{5FB4FF1A-CC42-41D9-BF72-95834C53624E}" destId="{A949111D-50FC-4BB8-B48B-39D3EA904112}" srcOrd="2" destOrd="0" presId="urn:microsoft.com/office/officeart/2018/2/layout/IconVerticalSolidList"/>
    <dgm:cxn modelId="{5B3E4B29-403E-4E7C-BCCD-2E8613B54C36}" type="presParOf" srcId="{A949111D-50FC-4BB8-B48B-39D3EA904112}" destId="{664FD591-049B-4EB5-B1B4-A11B8C66AB20}" srcOrd="0" destOrd="0" presId="urn:microsoft.com/office/officeart/2018/2/layout/IconVerticalSolidList"/>
    <dgm:cxn modelId="{D5B69A9A-FDBD-4CB1-8804-68A354B3E388}" type="presParOf" srcId="{A949111D-50FC-4BB8-B48B-39D3EA904112}" destId="{2411A273-E306-432A-BDDC-EA471046AAFF}" srcOrd="1" destOrd="0" presId="urn:microsoft.com/office/officeart/2018/2/layout/IconVerticalSolidList"/>
    <dgm:cxn modelId="{0C3A7A75-4D9F-46F4-BAA9-134B038773D0}" type="presParOf" srcId="{A949111D-50FC-4BB8-B48B-39D3EA904112}" destId="{24E89AD2-40E3-4A3F-9242-C9D9201A3382}" srcOrd="2" destOrd="0" presId="urn:microsoft.com/office/officeart/2018/2/layout/IconVerticalSolidList"/>
    <dgm:cxn modelId="{5FAAA450-A6DF-444B-AD53-E764E42C0E0F}" type="presParOf" srcId="{A949111D-50FC-4BB8-B48B-39D3EA904112}" destId="{EC9F88D8-3416-4A2F-A73B-AFE2EAAEF472}" srcOrd="3" destOrd="0" presId="urn:microsoft.com/office/officeart/2018/2/layout/IconVerticalSolidList"/>
    <dgm:cxn modelId="{6B88BFE2-EB8D-43B0-B0B8-C39407569760}" type="presParOf" srcId="{5FB4FF1A-CC42-41D9-BF72-95834C53624E}" destId="{E6588401-92B5-455D-977D-DF0F486BBB68}" srcOrd="3" destOrd="0" presId="urn:microsoft.com/office/officeart/2018/2/layout/IconVerticalSolidList"/>
    <dgm:cxn modelId="{8EAC122B-0545-4845-957B-F14C81C0C170}" type="presParOf" srcId="{5FB4FF1A-CC42-41D9-BF72-95834C53624E}" destId="{D5E40EE6-E09F-41DA-9A5F-AA5C4968D4BB}" srcOrd="4" destOrd="0" presId="urn:microsoft.com/office/officeart/2018/2/layout/IconVerticalSolidList"/>
    <dgm:cxn modelId="{C998A6DF-EDFC-44D6-BAAB-022264AA1BAE}" type="presParOf" srcId="{D5E40EE6-E09F-41DA-9A5F-AA5C4968D4BB}" destId="{4148DDC8-902C-49BE-A953-7B6A07A7F3FC}" srcOrd="0" destOrd="0" presId="urn:microsoft.com/office/officeart/2018/2/layout/IconVerticalSolidList"/>
    <dgm:cxn modelId="{24D58F52-9B73-4AFB-983D-23742E9293A1}" type="presParOf" srcId="{D5E40EE6-E09F-41DA-9A5F-AA5C4968D4BB}" destId="{99FE07ED-06D0-4D17-B269-4C7FA612B791}" srcOrd="1" destOrd="0" presId="urn:microsoft.com/office/officeart/2018/2/layout/IconVerticalSolidList"/>
    <dgm:cxn modelId="{AF837952-ADA2-436F-BD4D-91E3DB00CDE7}" type="presParOf" srcId="{D5E40EE6-E09F-41DA-9A5F-AA5C4968D4BB}" destId="{2404414C-2B93-46EB-92A2-0D728D071D7F}" srcOrd="2" destOrd="0" presId="urn:microsoft.com/office/officeart/2018/2/layout/IconVerticalSolidList"/>
    <dgm:cxn modelId="{C100BD66-CA6A-4E38-B415-97C3009F76EE}" type="presParOf" srcId="{D5E40EE6-E09F-41DA-9A5F-AA5C4968D4BB}" destId="{563A3B29-8746-4332-963F-63A0EB0DC19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2A8B994-ED45-4852-A73B-3929BE58DC71}"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19DBB24F-65BA-4000-8462-21356B541846}">
      <dgm:prSet phldrT="[Text]" custT="1"/>
      <dgm:spPr/>
      <dgm:t>
        <a:bodyPr/>
        <a:lstStyle/>
        <a:p>
          <a:r>
            <a:rPr lang="en-US" sz="6600" b="1">
              <a:solidFill>
                <a:schemeClr val="tx1"/>
              </a:solidFill>
            </a:rPr>
            <a:t>Fall</a:t>
          </a:r>
        </a:p>
      </dgm:t>
    </dgm:pt>
    <dgm:pt modelId="{1B6045E7-9C8A-418B-88BC-7D1BFE6ECA9D}" type="parTrans" cxnId="{3A1531A8-D4F2-427E-8E70-333E0F6310D2}">
      <dgm:prSet/>
      <dgm:spPr/>
      <dgm:t>
        <a:bodyPr/>
        <a:lstStyle/>
        <a:p>
          <a:endParaRPr lang="en-US"/>
        </a:p>
      </dgm:t>
    </dgm:pt>
    <dgm:pt modelId="{D8909E9D-51F4-47AA-8A30-A1B4585D04A2}" type="sibTrans" cxnId="{3A1531A8-D4F2-427E-8E70-333E0F6310D2}">
      <dgm:prSet/>
      <dgm:spPr/>
      <dgm:t>
        <a:bodyPr/>
        <a:lstStyle/>
        <a:p>
          <a:endParaRPr lang="en-US"/>
        </a:p>
      </dgm:t>
    </dgm:pt>
    <dgm:pt modelId="{E1F704C2-07D5-45E8-A7FF-3056D4CB6FF5}">
      <dgm:prSet phldrT="[Text]" custT="1"/>
      <dgm:spPr/>
      <dgm:t>
        <a:bodyPr/>
        <a:lstStyle/>
        <a:p>
          <a:r>
            <a:rPr lang="en-US" sz="3600" b="1">
              <a:solidFill>
                <a:schemeClr val="tx1"/>
              </a:solidFill>
            </a:rPr>
            <a:t>Fear of falling again</a:t>
          </a:r>
        </a:p>
      </dgm:t>
    </dgm:pt>
    <dgm:pt modelId="{B6A88C06-47C0-46BB-B5ED-D78AA4071EC6}" type="parTrans" cxnId="{178FC4A5-3636-4D44-B747-9CF9B172817D}">
      <dgm:prSet/>
      <dgm:spPr/>
      <dgm:t>
        <a:bodyPr/>
        <a:lstStyle/>
        <a:p>
          <a:endParaRPr lang="en-US"/>
        </a:p>
      </dgm:t>
    </dgm:pt>
    <dgm:pt modelId="{F1E21C5E-3705-4ECF-9E38-63FCEF425B89}" type="sibTrans" cxnId="{178FC4A5-3636-4D44-B747-9CF9B172817D}">
      <dgm:prSet/>
      <dgm:spPr/>
      <dgm:t>
        <a:bodyPr/>
        <a:lstStyle/>
        <a:p>
          <a:endParaRPr lang="en-US"/>
        </a:p>
      </dgm:t>
    </dgm:pt>
    <dgm:pt modelId="{5716BF3F-690B-4075-B2D2-0CC388ADCE60}">
      <dgm:prSet phldrT="[Text]" custT="1"/>
      <dgm:spPr/>
      <dgm:t>
        <a:bodyPr/>
        <a:lstStyle/>
        <a:p>
          <a:r>
            <a:rPr lang="en-US" sz="3600" b="1">
              <a:solidFill>
                <a:schemeClr val="tx1"/>
              </a:solidFill>
            </a:rPr>
            <a:t>Less Activity</a:t>
          </a:r>
        </a:p>
      </dgm:t>
    </dgm:pt>
    <dgm:pt modelId="{30631175-2E97-4CFD-9D48-EA106D582FFC}" type="parTrans" cxnId="{D96DAB5E-8547-4E2A-BEE2-893AC066ACF4}">
      <dgm:prSet/>
      <dgm:spPr/>
      <dgm:t>
        <a:bodyPr/>
        <a:lstStyle/>
        <a:p>
          <a:endParaRPr lang="en-US"/>
        </a:p>
      </dgm:t>
    </dgm:pt>
    <dgm:pt modelId="{FF11BE12-1288-4D7D-A023-4F2F80C23744}" type="sibTrans" cxnId="{D96DAB5E-8547-4E2A-BEE2-893AC066ACF4}">
      <dgm:prSet/>
      <dgm:spPr/>
      <dgm:t>
        <a:bodyPr/>
        <a:lstStyle/>
        <a:p>
          <a:endParaRPr lang="en-US"/>
        </a:p>
      </dgm:t>
    </dgm:pt>
    <dgm:pt modelId="{64F7A6B5-D559-4C57-9072-851D58AABBB8}">
      <dgm:prSet phldrT="[Text]" custT="1"/>
      <dgm:spPr/>
      <dgm:t>
        <a:bodyPr/>
        <a:lstStyle/>
        <a:p>
          <a:r>
            <a:rPr lang="en-US" sz="3200" b="1">
              <a:solidFill>
                <a:schemeClr val="tx1"/>
              </a:solidFill>
            </a:rPr>
            <a:t>Decreased Muscle Strength &amp; Balance</a:t>
          </a:r>
        </a:p>
      </dgm:t>
    </dgm:pt>
    <dgm:pt modelId="{6AF2030A-1E6A-4B66-8555-70ACC8756CCE}" type="parTrans" cxnId="{6AE4931E-D2DB-4D12-B19D-A4AF48470627}">
      <dgm:prSet/>
      <dgm:spPr/>
      <dgm:t>
        <a:bodyPr/>
        <a:lstStyle/>
        <a:p>
          <a:endParaRPr lang="en-US"/>
        </a:p>
      </dgm:t>
    </dgm:pt>
    <dgm:pt modelId="{0BFFA234-B6EE-4389-A397-45803DA9745B}" type="sibTrans" cxnId="{6AE4931E-D2DB-4D12-B19D-A4AF48470627}">
      <dgm:prSet/>
      <dgm:spPr/>
      <dgm:t>
        <a:bodyPr/>
        <a:lstStyle/>
        <a:p>
          <a:endParaRPr lang="en-US"/>
        </a:p>
      </dgm:t>
    </dgm:pt>
    <dgm:pt modelId="{9F98528E-8029-4647-9970-43C34796227B}">
      <dgm:prSet phldrT="[Text]" custT="1"/>
      <dgm:spPr/>
      <dgm:t>
        <a:bodyPr/>
        <a:lstStyle/>
        <a:p>
          <a:r>
            <a:rPr lang="en-US" sz="3600" b="1">
              <a:solidFill>
                <a:schemeClr val="tx1"/>
              </a:solidFill>
            </a:rPr>
            <a:t>Increased Risk of Falling</a:t>
          </a:r>
        </a:p>
      </dgm:t>
    </dgm:pt>
    <dgm:pt modelId="{7B871894-4C30-4BAE-AA1F-A85C952FA7A1}" type="parTrans" cxnId="{794089E9-9DA7-44D0-B5E3-DAC4DED09CA3}">
      <dgm:prSet/>
      <dgm:spPr/>
      <dgm:t>
        <a:bodyPr/>
        <a:lstStyle/>
        <a:p>
          <a:endParaRPr lang="en-US"/>
        </a:p>
      </dgm:t>
    </dgm:pt>
    <dgm:pt modelId="{01C411E2-88A3-45A9-A2CB-5CAA6AE4852D}" type="sibTrans" cxnId="{794089E9-9DA7-44D0-B5E3-DAC4DED09CA3}">
      <dgm:prSet/>
      <dgm:spPr/>
      <dgm:t>
        <a:bodyPr/>
        <a:lstStyle/>
        <a:p>
          <a:endParaRPr lang="en-US"/>
        </a:p>
      </dgm:t>
    </dgm:pt>
    <dgm:pt modelId="{90D47C55-BD84-4EE4-A47D-63273FBAF6DC}" type="pres">
      <dgm:prSet presAssocID="{52A8B994-ED45-4852-A73B-3929BE58DC71}" presName="cycle" presStyleCnt="0">
        <dgm:presLayoutVars>
          <dgm:dir/>
          <dgm:resizeHandles val="exact"/>
        </dgm:presLayoutVars>
      </dgm:prSet>
      <dgm:spPr/>
    </dgm:pt>
    <dgm:pt modelId="{90CB2B24-3688-4636-93FC-1CB93E5CCE73}" type="pres">
      <dgm:prSet presAssocID="{19DBB24F-65BA-4000-8462-21356B541846}" presName="node" presStyleLbl="node1" presStyleIdx="0" presStyleCnt="5" custScaleX="112828" custScaleY="113074">
        <dgm:presLayoutVars>
          <dgm:bulletEnabled val="1"/>
        </dgm:presLayoutVars>
      </dgm:prSet>
      <dgm:spPr/>
    </dgm:pt>
    <dgm:pt modelId="{4C5D85CE-2CF1-43F2-BD8F-0A2F337D756F}" type="pres">
      <dgm:prSet presAssocID="{19DBB24F-65BA-4000-8462-21356B541846}" presName="spNode" presStyleCnt="0"/>
      <dgm:spPr/>
    </dgm:pt>
    <dgm:pt modelId="{38D83020-E0C1-4620-8BE1-EDB8EF3125D7}" type="pres">
      <dgm:prSet presAssocID="{D8909E9D-51F4-47AA-8A30-A1B4585D04A2}" presName="sibTrans" presStyleLbl="sibTrans1D1" presStyleIdx="0" presStyleCnt="5"/>
      <dgm:spPr/>
    </dgm:pt>
    <dgm:pt modelId="{7B6D7914-2D29-4AC1-91D9-72FF88AEB1FF}" type="pres">
      <dgm:prSet presAssocID="{E1F704C2-07D5-45E8-A7FF-3056D4CB6FF5}" presName="node" presStyleLbl="node1" presStyleIdx="1" presStyleCnt="5" custScaleX="116177" custScaleY="110769">
        <dgm:presLayoutVars>
          <dgm:bulletEnabled val="1"/>
        </dgm:presLayoutVars>
      </dgm:prSet>
      <dgm:spPr/>
    </dgm:pt>
    <dgm:pt modelId="{9722482F-0C8E-48AB-8F4B-4561DDCD33F1}" type="pres">
      <dgm:prSet presAssocID="{E1F704C2-07D5-45E8-A7FF-3056D4CB6FF5}" presName="spNode" presStyleCnt="0"/>
      <dgm:spPr/>
    </dgm:pt>
    <dgm:pt modelId="{49797536-D859-41F3-8ED3-864BD8F7FB17}" type="pres">
      <dgm:prSet presAssocID="{F1E21C5E-3705-4ECF-9E38-63FCEF425B89}" presName="sibTrans" presStyleLbl="sibTrans1D1" presStyleIdx="1" presStyleCnt="5"/>
      <dgm:spPr/>
    </dgm:pt>
    <dgm:pt modelId="{4C27D7CE-1F30-46BB-80F8-96450A30B98F}" type="pres">
      <dgm:prSet presAssocID="{5716BF3F-690B-4075-B2D2-0CC388ADCE60}" presName="node" presStyleLbl="node1" presStyleIdx="2" presStyleCnt="5" custScaleX="107317" custScaleY="148173">
        <dgm:presLayoutVars>
          <dgm:bulletEnabled val="1"/>
        </dgm:presLayoutVars>
      </dgm:prSet>
      <dgm:spPr/>
    </dgm:pt>
    <dgm:pt modelId="{2B64B1D3-5554-4A3D-AE0C-A9B0472979DD}" type="pres">
      <dgm:prSet presAssocID="{5716BF3F-690B-4075-B2D2-0CC388ADCE60}" presName="spNode" presStyleCnt="0"/>
      <dgm:spPr/>
    </dgm:pt>
    <dgm:pt modelId="{6A95D7F8-5176-461F-980B-880ABB0EF9A9}" type="pres">
      <dgm:prSet presAssocID="{FF11BE12-1288-4D7D-A023-4F2F80C23744}" presName="sibTrans" presStyleLbl="sibTrans1D1" presStyleIdx="2" presStyleCnt="5"/>
      <dgm:spPr/>
    </dgm:pt>
    <dgm:pt modelId="{35E9F61E-5C3D-4838-B58A-E59F1FEAEA21}" type="pres">
      <dgm:prSet presAssocID="{64F7A6B5-D559-4C57-9072-851D58AABBB8}" presName="node" presStyleLbl="node1" presStyleIdx="3" presStyleCnt="5" custScaleX="139817" custScaleY="140138">
        <dgm:presLayoutVars>
          <dgm:bulletEnabled val="1"/>
        </dgm:presLayoutVars>
      </dgm:prSet>
      <dgm:spPr/>
    </dgm:pt>
    <dgm:pt modelId="{0041E41C-F87D-43B7-9316-71E2052E6293}" type="pres">
      <dgm:prSet presAssocID="{64F7A6B5-D559-4C57-9072-851D58AABBB8}" presName="spNode" presStyleCnt="0"/>
      <dgm:spPr/>
    </dgm:pt>
    <dgm:pt modelId="{8EEED453-915C-407B-9D9B-EB8A815A9ADA}" type="pres">
      <dgm:prSet presAssocID="{0BFFA234-B6EE-4389-A397-45803DA9745B}" presName="sibTrans" presStyleLbl="sibTrans1D1" presStyleIdx="3" presStyleCnt="5"/>
      <dgm:spPr/>
    </dgm:pt>
    <dgm:pt modelId="{215BB271-35B3-429E-BA0D-899B84FFC6C4}" type="pres">
      <dgm:prSet presAssocID="{9F98528E-8029-4647-9970-43C34796227B}" presName="node" presStyleLbl="node1" presStyleIdx="4" presStyleCnt="5" custScaleX="135547" custScaleY="134268">
        <dgm:presLayoutVars>
          <dgm:bulletEnabled val="1"/>
        </dgm:presLayoutVars>
      </dgm:prSet>
      <dgm:spPr/>
    </dgm:pt>
    <dgm:pt modelId="{8C45B515-98E1-4A0B-96F4-8153D343A913}" type="pres">
      <dgm:prSet presAssocID="{9F98528E-8029-4647-9970-43C34796227B}" presName="spNode" presStyleCnt="0"/>
      <dgm:spPr/>
    </dgm:pt>
    <dgm:pt modelId="{FD5FE15B-6092-4925-A1B2-101218F4A3D2}" type="pres">
      <dgm:prSet presAssocID="{01C411E2-88A3-45A9-A2CB-5CAA6AE4852D}" presName="sibTrans" presStyleLbl="sibTrans1D1" presStyleIdx="4" presStyleCnt="5"/>
      <dgm:spPr/>
    </dgm:pt>
  </dgm:ptLst>
  <dgm:cxnLst>
    <dgm:cxn modelId="{6AE4931E-D2DB-4D12-B19D-A4AF48470627}" srcId="{52A8B994-ED45-4852-A73B-3929BE58DC71}" destId="{64F7A6B5-D559-4C57-9072-851D58AABBB8}" srcOrd="3" destOrd="0" parTransId="{6AF2030A-1E6A-4B66-8555-70ACC8756CCE}" sibTransId="{0BFFA234-B6EE-4389-A397-45803DA9745B}"/>
    <dgm:cxn modelId="{2309595E-B925-4253-A731-C354795FA8D2}" type="presOf" srcId="{52A8B994-ED45-4852-A73B-3929BE58DC71}" destId="{90D47C55-BD84-4EE4-A47D-63273FBAF6DC}" srcOrd="0" destOrd="0" presId="urn:microsoft.com/office/officeart/2005/8/layout/cycle5"/>
    <dgm:cxn modelId="{D96DAB5E-8547-4E2A-BEE2-893AC066ACF4}" srcId="{52A8B994-ED45-4852-A73B-3929BE58DC71}" destId="{5716BF3F-690B-4075-B2D2-0CC388ADCE60}" srcOrd="2" destOrd="0" parTransId="{30631175-2E97-4CFD-9D48-EA106D582FFC}" sibTransId="{FF11BE12-1288-4D7D-A023-4F2F80C23744}"/>
    <dgm:cxn modelId="{AD3ABE41-0C24-46BD-84A6-E8C96F0ABD89}" type="presOf" srcId="{19DBB24F-65BA-4000-8462-21356B541846}" destId="{90CB2B24-3688-4636-93FC-1CB93E5CCE73}" srcOrd="0" destOrd="0" presId="urn:microsoft.com/office/officeart/2005/8/layout/cycle5"/>
    <dgm:cxn modelId="{0AA65E64-C4B6-4108-A396-69448EEB2854}" type="presOf" srcId="{F1E21C5E-3705-4ECF-9E38-63FCEF425B89}" destId="{49797536-D859-41F3-8ED3-864BD8F7FB17}" srcOrd="0" destOrd="0" presId="urn:microsoft.com/office/officeart/2005/8/layout/cycle5"/>
    <dgm:cxn modelId="{D458DA59-733B-44EB-A443-6C98CFFEF1CD}" type="presOf" srcId="{D8909E9D-51F4-47AA-8A30-A1B4585D04A2}" destId="{38D83020-E0C1-4620-8BE1-EDB8EF3125D7}" srcOrd="0" destOrd="0" presId="urn:microsoft.com/office/officeart/2005/8/layout/cycle5"/>
    <dgm:cxn modelId="{FC0A7E88-1D4E-44D1-AFF7-7CDF5672F95D}" type="presOf" srcId="{01C411E2-88A3-45A9-A2CB-5CAA6AE4852D}" destId="{FD5FE15B-6092-4925-A1B2-101218F4A3D2}" srcOrd="0" destOrd="0" presId="urn:microsoft.com/office/officeart/2005/8/layout/cycle5"/>
    <dgm:cxn modelId="{E36C439E-8F82-4C6D-A8D8-04CC79881F7A}" type="presOf" srcId="{E1F704C2-07D5-45E8-A7FF-3056D4CB6FF5}" destId="{7B6D7914-2D29-4AC1-91D9-72FF88AEB1FF}" srcOrd="0" destOrd="0" presId="urn:microsoft.com/office/officeart/2005/8/layout/cycle5"/>
    <dgm:cxn modelId="{178FC4A5-3636-4D44-B747-9CF9B172817D}" srcId="{52A8B994-ED45-4852-A73B-3929BE58DC71}" destId="{E1F704C2-07D5-45E8-A7FF-3056D4CB6FF5}" srcOrd="1" destOrd="0" parTransId="{B6A88C06-47C0-46BB-B5ED-D78AA4071EC6}" sibTransId="{F1E21C5E-3705-4ECF-9E38-63FCEF425B89}"/>
    <dgm:cxn modelId="{3A1531A8-D4F2-427E-8E70-333E0F6310D2}" srcId="{52A8B994-ED45-4852-A73B-3929BE58DC71}" destId="{19DBB24F-65BA-4000-8462-21356B541846}" srcOrd="0" destOrd="0" parTransId="{1B6045E7-9C8A-418B-88BC-7D1BFE6ECA9D}" sibTransId="{D8909E9D-51F4-47AA-8A30-A1B4585D04A2}"/>
    <dgm:cxn modelId="{59AC6BB1-16BA-4073-B38A-C252C786456E}" type="presOf" srcId="{64F7A6B5-D559-4C57-9072-851D58AABBB8}" destId="{35E9F61E-5C3D-4838-B58A-E59F1FEAEA21}" srcOrd="0" destOrd="0" presId="urn:microsoft.com/office/officeart/2005/8/layout/cycle5"/>
    <dgm:cxn modelId="{2082EDBD-1FBE-48D1-96D4-201A337EA3D8}" type="presOf" srcId="{FF11BE12-1288-4D7D-A023-4F2F80C23744}" destId="{6A95D7F8-5176-461F-980B-880ABB0EF9A9}" srcOrd="0" destOrd="0" presId="urn:microsoft.com/office/officeart/2005/8/layout/cycle5"/>
    <dgm:cxn modelId="{235E99CA-4D0B-4334-8798-2E82435A9009}" type="presOf" srcId="{0BFFA234-B6EE-4389-A397-45803DA9745B}" destId="{8EEED453-915C-407B-9D9B-EB8A815A9ADA}" srcOrd="0" destOrd="0" presId="urn:microsoft.com/office/officeart/2005/8/layout/cycle5"/>
    <dgm:cxn modelId="{953535E4-B1FB-4CBC-A9D6-79B86650E873}" type="presOf" srcId="{9F98528E-8029-4647-9970-43C34796227B}" destId="{215BB271-35B3-429E-BA0D-899B84FFC6C4}" srcOrd="0" destOrd="0" presId="urn:microsoft.com/office/officeart/2005/8/layout/cycle5"/>
    <dgm:cxn modelId="{0A48CCE4-298D-4EBE-818E-3839AAE822C6}" type="presOf" srcId="{5716BF3F-690B-4075-B2D2-0CC388ADCE60}" destId="{4C27D7CE-1F30-46BB-80F8-96450A30B98F}" srcOrd="0" destOrd="0" presId="urn:microsoft.com/office/officeart/2005/8/layout/cycle5"/>
    <dgm:cxn modelId="{794089E9-9DA7-44D0-B5E3-DAC4DED09CA3}" srcId="{52A8B994-ED45-4852-A73B-3929BE58DC71}" destId="{9F98528E-8029-4647-9970-43C34796227B}" srcOrd="4" destOrd="0" parTransId="{7B871894-4C30-4BAE-AA1F-A85C952FA7A1}" sibTransId="{01C411E2-88A3-45A9-A2CB-5CAA6AE4852D}"/>
    <dgm:cxn modelId="{62AD6E9B-9DA2-4FEB-8B23-D12CF76A7EF6}" type="presParOf" srcId="{90D47C55-BD84-4EE4-A47D-63273FBAF6DC}" destId="{90CB2B24-3688-4636-93FC-1CB93E5CCE73}" srcOrd="0" destOrd="0" presId="urn:microsoft.com/office/officeart/2005/8/layout/cycle5"/>
    <dgm:cxn modelId="{A22A4F7E-A7D7-425E-A5FB-5C94D5C4FC3B}" type="presParOf" srcId="{90D47C55-BD84-4EE4-A47D-63273FBAF6DC}" destId="{4C5D85CE-2CF1-43F2-BD8F-0A2F337D756F}" srcOrd="1" destOrd="0" presId="urn:microsoft.com/office/officeart/2005/8/layout/cycle5"/>
    <dgm:cxn modelId="{F8490BF3-2A56-400C-90B5-06B2A405AAFD}" type="presParOf" srcId="{90D47C55-BD84-4EE4-A47D-63273FBAF6DC}" destId="{38D83020-E0C1-4620-8BE1-EDB8EF3125D7}" srcOrd="2" destOrd="0" presId="urn:microsoft.com/office/officeart/2005/8/layout/cycle5"/>
    <dgm:cxn modelId="{F79D3AF3-633A-4DEE-8BCE-ACBBF3397465}" type="presParOf" srcId="{90D47C55-BD84-4EE4-A47D-63273FBAF6DC}" destId="{7B6D7914-2D29-4AC1-91D9-72FF88AEB1FF}" srcOrd="3" destOrd="0" presId="urn:microsoft.com/office/officeart/2005/8/layout/cycle5"/>
    <dgm:cxn modelId="{91E85886-ABE0-4DD6-B770-D9E76727988A}" type="presParOf" srcId="{90D47C55-BD84-4EE4-A47D-63273FBAF6DC}" destId="{9722482F-0C8E-48AB-8F4B-4561DDCD33F1}" srcOrd="4" destOrd="0" presId="urn:microsoft.com/office/officeart/2005/8/layout/cycle5"/>
    <dgm:cxn modelId="{7AEC14D0-3400-47E9-B176-AE2CB466D7F5}" type="presParOf" srcId="{90D47C55-BD84-4EE4-A47D-63273FBAF6DC}" destId="{49797536-D859-41F3-8ED3-864BD8F7FB17}" srcOrd="5" destOrd="0" presId="urn:microsoft.com/office/officeart/2005/8/layout/cycle5"/>
    <dgm:cxn modelId="{9C508E00-9562-4C90-8932-57ABC9859590}" type="presParOf" srcId="{90D47C55-BD84-4EE4-A47D-63273FBAF6DC}" destId="{4C27D7CE-1F30-46BB-80F8-96450A30B98F}" srcOrd="6" destOrd="0" presId="urn:microsoft.com/office/officeart/2005/8/layout/cycle5"/>
    <dgm:cxn modelId="{72BAE0A8-2702-4903-BBD5-F66E5AB5E8A8}" type="presParOf" srcId="{90D47C55-BD84-4EE4-A47D-63273FBAF6DC}" destId="{2B64B1D3-5554-4A3D-AE0C-A9B0472979DD}" srcOrd="7" destOrd="0" presId="urn:microsoft.com/office/officeart/2005/8/layout/cycle5"/>
    <dgm:cxn modelId="{E762E221-ADD4-4AF9-BF79-3659A9F69A08}" type="presParOf" srcId="{90D47C55-BD84-4EE4-A47D-63273FBAF6DC}" destId="{6A95D7F8-5176-461F-980B-880ABB0EF9A9}" srcOrd="8" destOrd="0" presId="urn:microsoft.com/office/officeart/2005/8/layout/cycle5"/>
    <dgm:cxn modelId="{6A958541-53E4-4FEF-94B0-1E97EEBB3808}" type="presParOf" srcId="{90D47C55-BD84-4EE4-A47D-63273FBAF6DC}" destId="{35E9F61E-5C3D-4838-B58A-E59F1FEAEA21}" srcOrd="9" destOrd="0" presId="urn:microsoft.com/office/officeart/2005/8/layout/cycle5"/>
    <dgm:cxn modelId="{EF8BDDDC-5DAF-40CC-A08E-7177B302A5F8}" type="presParOf" srcId="{90D47C55-BD84-4EE4-A47D-63273FBAF6DC}" destId="{0041E41C-F87D-43B7-9316-71E2052E6293}" srcOrd="10" destOrd="0" presId="urn:microsoft.com/office/officeart/2005/8/layout/cycle5"/>
    <dgm:cxn modelId="{F36D367A-8B43-4067-8FE2-5F4A53D109A7}" type="presParOf" srcId="{90D47C55-BD84-4EE4-A47D-63273FBAF6DC}" destId="{8EEED453-915C-407B-9D9B-EB8A815A9ADA}" srcOrd="11" destOrd="0" presId="urn:microsoft.com/office/officeart/2005/8/layout/cycle5"/>
    <dgm:cxn modelId="{0A6D74B8-9565-4912-BB0A-AA50EEEDEF68}" type="presParOf" srcId="{90D47C55-BD84-4EE4-A47D-63273FBAF6DC}" destId="{215BB271-35B3-429E-BA0D-899B84FFC6C4}" srcOrd="12" destOrd="0" presId="urn:microsoft.com/office/officeart/2005/8/layout/cycle5"/>
    <dgm:cxn modelId="{81FCFEB3-F4E9-4D8F-8158-19F72D98CE31}" type="presParOf" srcId="{90D47C55-BD84-4EE4-A47D-63273FBAF6DC}" destId="{8C45B515-98E1-4A0B-96F4-8153D343A913}" srcOrd="13" destOrd="0" presId="urn:microsoft.com/office/officeart/2005/8/layout/cycle5"/>
    <dgm:cxn modelId="{F2D86B92-EDAC-4A9F-9FCC-FEB92F462726}" type="presParOf" srcId="{90D47C55-BD84-4EE4-A47D-63273FBAF6DC}" destId="{FD5FE15B-6092-4925-A1B2-101218F4A3D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393B-8AE5-41CB-9A18-E42DF919DEFB}">
      <dsp:nvSpPr>
        <dsp:cNvPr id="0" name=""/>
        <dsp:cNvSpPr/>
      </dsp:nvSpPr>
      <dsp:spPr>
        <a:xfrm>
          <a:off x="428343" y="960499"/>
          <a:ext cx="1269562" cy="1269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BC817-58EF-4598-AA01-9896DF9A5560}">
      <dsp:nvSpPr>
        <dsp:cNvPr id="0" name=""/>
        <dsp:cNvSpPr/>
      </dsp:nvSpPr>
      <dsp:spPr>
        <a:xfrm>
          <a:off x="698906" y="1231062"/>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41F7E9-129E-44F9-B7EC-C7D053E492BD}">
      <dsp:nvSpPr>
        <dsp:cNvPr id="0" name=""/>
        <dsp:cNvSpPr/>
      </dsp:nvSpPr>
      <dsp:spPr>
        <a:xfrm>
          <a:off x="22499" y="2625499"/>
          <a:ext cx="2081250" cy="150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667000">
            <a:lnSpc>
              <a:spcPct val="100000"/>
            </a:lnSpc>
            <a:spcBef>
              <a:spcPct val="0"/>
            </a:spcBef>
            <a:spcAft>
              <a:spcPct val="35000"/>
            </a:spcAft>
            <a:buNone/>
            <a:defRPr cap="all"/>
          </a:pPr>
          <a:r>
            <a:rPr lang="en-US" sz="6000" b="1" kern="1200" dirty="0"/>
            <a:t>1 in 2</a:t>
          </a:r>
        </a:p>
      </dsp:txBody>
      <dsp:txXfrm>
        <a:off x="22499" y="2625499"/>
        <a:ext cx="2081250" cy="1501324"/>
      </dsp:txXfrm>
    </dsp:sp>
    <dsp:sp modelId="{F2B1B672-7763-4C86-BD43-68E1E3679DA8}">
      <dsp:nvSpPr>
        <dsp:cNvPr id="0" name=""/>
        <dsp:cNvSpPr/>
      </dsp:nvSpPr>
      <dsp:spPr>
        <a:xfrm>
          <a:off x="2873812" y="960499"/>
          <a:ext cx="1269562" cy="1269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CF3B8E-6D27-40E1-9CA4-607B84A2A059}">
      <dsp:nvSpPr>
        <dsp:cNvPr id="0" name=""/>
        <dsp:cNvSpPr/>
      </dsp:nvSpPr>
      <dsp:spPr>
        <a:xfrm>
          <a:off x="3144374" y="1231062"/>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EBC19C-324A-4BFC-8334-A791FB79E83E}">
      <dsp:nvSpPr>
        <dsp:cNvPr id="0" name=""/>
        <dsp:cNvSpPr/>
      </dsp:nvSpPr>
      <dsp:spPr>
        <a:xfrm>
          <a:off x="2467968" y="2625499"/>
          <a:ext cx="2081250" cy="150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US" sz="4800" b="1" kern="1200"/>
            <a:t>5X more</a:t>
          </a:r>
        </a:p>
      </dsp:txBody>
      <dsp:txXfrm>
        <a:off x="2467968" y="2625499"/>
        <a:ext cx="2081250" cy="1501324"/>
      </dsp:txXfrm>
    </dsp:sp>
    <dsp:sp modelId="{D1DC9D0B-4125-4FDD-AE09-BE71AF3F77F8}">
      <dsp:nvSpPr>
        <dsp:cNvPr id="0" name=""/>
        <dsp:cNvSpPr/>
      </dsp:nvSpPr>
      <dsp:spPr>
        <a:xfrm>
          <a:off x="5674821" y="960499"/>
          <a:ext cx="1269562" cy="1269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77A0D-902A-4C4A-9C80-DC08D5991AFC}">
      <dsp:nvSpPr>
        <dsp:cNvPr id="0" name=""/>
        <dsp:cNvSpPr/>
      </dsp:nvSpPr>
      <dsp:spPr>
        <a:xfrm>
          <a:off x="5945383" y="1231062"/>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46E538-1FE4-469A-A7BB-DB5386B8FA6B}">
      <dsp:nvSpPr>
        <dsp:cNvPr id="0" name=""/>
        <dsp:cNvSpPr/>
      </dsp:nvSpPr>
      <dsp:spPr>
        <a:xfrm>
          <a:off x="4913437" y="2625499"/>
          <a:ext cx="2792329" cy="150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b="1" kern="1200" dirty="0"/>
            <a:t>11 Seconds</a:t>
          </a:r>
        </a:p>
      </dsp:txBody>
      <dsp:txXfrm>
        <a:off x="4913437" y="2625499"/>
        <a:ext cx="2792329" cy="15013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F0D50-D99B-41A7-A3F2-7686E622FE2E}">
      <dsp:nvSpPr>
        <dsp:cNvPr id="0" name=""/>
        <dsp:cNvSpPr/>
      </dsp:nvSpPr>
      <dsp:spPr>
        <a:xfrm>
          <a:off x="0" y="608661"/>
          <a:ext cx="7728267" cy="1008000"/>
        </a:xfrm>
        <a:prstGeom prst="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AEF53D-ADC3-499E-A183-98A7ABDA425B}">
      <dsp:nvSpPr>
        <dsp:cNvPr id="0" name=""/>
        <dsp:cNvSpPr/>
      </dsp:nvSpPr>
      <dsp:spPr>
        <a:xfrm>
          <a:off x="386413" y="18261"/>
          <a:ext cx="6264100" cy="1180800"/>
        </a:xfrm>
        <a:prstGeom prst="round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4477" tIns="0" rIns="204477" bIns="0" numCol="1" spcCol="1270" anchor="ctr" anchorCtr="0">
          <a:noAutofit/>
        </a:bodyPr>
        <a:lstStyle/>
        <a:p>
          <a:pPr marL="0" lvl="0" indent="0" algn="l" defTabSz="1955800">
            <a:lnSpc>
              <a:spcPct val="90000"/>
            </a:lnSpc>
            <a:spcBef>
              <a:spcPct val="0"/>
            </a:spcBef>
            <a:spcAft>
              <a:spcPct val="35000"/>
            </a:spcAft>
            <a:buNone/>
          </a:pPr>
          <a:r>
            <a:rPr lang="en-US" sz="4400" b="1" kern="1200">
              <a:solidFill>
                <a:schemeClr val="tx1"/>
              </a:solidFill>
            </a:rPr>
            <a:t>Increases risk of falling </a:t>
          </a:r>
        </a:p>
      </dsp:txBody>
      <dsp:txXfrm>
        <a:off x="444055" y="75903"/>
        <a:ext cx="6148816" cy="1065516"/>
      </dsp:txXfrm>
    </dsp:sp>
    <dsp:sp modelId="{463A40E4-A511-429E-A09D-D365D29CCECB}">
      <dsp:nvSpPr>
        <dsp:cNvPr id="0" name=""/>
        <dsp:cNvSpPr/>
      </dsp:nvSpPr>
      <dsp:spPr>
        <a:xfrm>
          <a:off x="0" y="2423062"/>
          <a:ext cx="7728267" cy="2646000"/>
        </a:xfrm>
        <a:prstGeom prst="rect">
          <a:avLst/>
        </a:prstGeom>
        <a:solidFill>
          <a:schemeClr val="lt1">
            <a:alpha val="90000"/>
            <a:hueOff val="0"/>
            <a:satOff val="0"/>
            <a:lumOff val="0"/>
            <a:alphaOff val="0"/>
          </a:schemeClr>
        </a:solidFill>
        <a:ln w="10795" cap="flat" cmpd="sng" algn="ctr">
          <a:solidFill>
            <a:schemeClr val="accent2">
              <a:hueOff val="838775"/>
              <a:satOff val="-7923"/>
              <a:lumOff val="-82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799" tIns="833120" rIns="599799" bIns="341376" numCol="1" spcCol="1270" anchor="t" anchorCtr="0">
          <a:noAutofit/>
        </a:bodyPr>
        <a:lstStyle/>
        <a:p>
          <a:pPr marL="285750" lvl="1" indent="-285750" algn="l" defTabSz="2133600">
            <a:lnSpc>
              <a:spcPct val="90000"/>
            </a:lnSpc>
            <a:spcBef>
              <a:spcPct val="0"/>
            </a:spcBef>
            <a:spcAft>
              <a:spcPct val="15000"/>
            </a:spcAft>
            <a:buChar char="•"/>
          </a:pPr>
          <a:r>
            <a:rPr lang="en-US" sz="4800" kern="1200"/>
            <a:t>Poor balance</a:t>
          </a:r>
        </a:p>
        <a:p>
          <a:pPr marL="285750" lvl="1" indent="-285750" algn="l" defTabSz="2133600">
            <a:lnSpc>
              <a:spcPct val="90000"/>
            </a:lnSpc>
            <a:spcBef>
              <a:spcPct val="0"/>
            </a:spcBef>
            <a:spcAft>
              <a:spcPct val="15000"/>
            </a:spcAft>
            <a:buChar char="•"/>
          </a:pPr>
          <a:r>
            <a:rPr lang="en-US" sz="4800" kern="1200"/>
            <a:t>Gait issues</a:t>
          </a:r>
        </a:p>
      </dsp:txBody>
      <dsp:txXfrm>
        <a:off x="0" y="2423062"/>
        <a:ext cx="7728267" cy="2646000"/>
      </dsp:txXfrm>
    </dsp:sp>
    <dsp:sp modelId="{862DD1A3-0CC6-41D6-A0FF-805B4FE76D7A}">
      <dsp:nvSpPr>
        <dsp:cNvPr id="0" name=""/>
        <dsp:cNvSpPr/>
      </dsp:nvSpPr>
      <dsp:spPr>
        <a:xfrm>
          <a:off x="386413" y="1832662"/>
          <a:ext cx="5409786" cy="1180800"/>
        </a:xfrm>
        <a:prstGeom prst="roundRect">
          <a:avLst/>
        </a:prstGeom>
        <a:solidFill>
          <a:schemeClr val="accent2">
            <a:hueOff val="838775"/>
            <a:satOff val="-7923"/>
            <a:lumOff val="-823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4477" tIns="0" rIns="204477" bIns="0" numCol="1" spcCol="1270" anchor="ctr" anchorCtr="0">
          <a:noAutofit/>
        </a:bodyPr>
        <a:lstStyle/>
        <a:p>
          <a:pPr marL="0" lvl="0" indent="0" algn="l" defTabSz="1955800">
            <a:lnSpc>
              <a:spcPct val="90000"/>
            </a:lnSpc>
            <a:spcBef>
              <a:spcPct val="0"/>
            </a:spcBef>
            <a:spcAft>
              <a:spcPct val="35000"/>
            </a:spcAft>
            <a:buNone/>
          </a:pPr>
          <a:r>
            <a:rPr lang="en-US" sz="4400" b="1" kern="1200">
              <a:solidFill>
                <a:schemeClr val="tx1"/>
              </a:solidFill>
            </a:rPr>
            <a:t>Leads to</a:t>
          </a:r>
          <a:r>
            <a:rPr lang="en-US" sz="3600" b="1" kern="1200">
              <a:solidFill>
                <a:schemeClr val="tx1"/>
              </a:solidFill>
            </a:rPr>
            <a:t>:</a:t>
          </a:r>
        </a:p>
      </dsp:txBody>
      <dsp:txXfrm>
        <a:off x="444055" y="1890304"/>
        <a:ext cx="5294502" cy="10655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DF0AC-F2FE-4012-9478-C2EC89AC42D9}">
      <dsp:nvSpPr>
        <dsp:cNvPr id="0" name=""/>
        <dsp:cNvSpPr/>
      </dsp:nvSpPr>
      <dsp:spPr>
        <a:xfrm>
          <a:off x="701336" y="766161"/>
          <a:ext cx="2161687" cy="2161687"/>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DB5BC56-3E5D-4CEE-A57D-5CD302CBD240}">
      <dsp:nvSpPr>
        <dsp:cNvPr id="0" name=""/>
        <dsp:cNvSpPr/>
      </dsp:nvSpPr>
      <dsp:spPr>
        <a:xfrm>
          <a:off x="1162024" y="1226849"/>
          <a:ext cx="1240312" cy="1240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A311F8B-3DD4-4676-B2CB-5C8069591409}">
      <dsp:nvSpPr>
        <dsp:cNvPr id="0" name=""/>
        <dsp:cNvSpPr/>
      </dsp:nvSpPr>
      <dsp:spPr>
        <a:xfrm>
          <a:off x="10305" y="3601162"/>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b="1" kern="1200"/>
            <a:t>Side Effects</a:t>
          </a:r>
        </a:p>
      </dsp:txBody>
      <dsp:txXfrm>
        <a:off x="10305" y="3601162"/>
        <a:ext cx="3543750" cy="720000"/>
      </dsp:txXfrm>
    </dsp:sp>
    <dsp:sp modelId="{D92DF61A-8CDA-4AF6-A93E-DFCCF91EB545}">
      <dsp:nvSpPr>
        <dsp:cNvPr id="0" name=""/>
        <dsp:cNvSpPr/>
      </dsp:nvSpPr>
      <dsp:spPr>
        <a:xfrm>
          <a:off x="4865242" y="766161"/>
          <a:ext cx="2161687" cy="2161687"/>
        </a:xfrm>
        <a:prstGeom prst="round2DiagRect">
          <a:avLst>
            <a:gd name="adj1" fmla="val 29727"/>
            <a:gd name="adj2" fmla="val 0"/>
          </a:avLst>
        </a:prstGeom>
        <a:solidFill>
          <a:schemeClr val="accent5">
            <a:hueOff val="-3039673"/>
            <a:satOff val="3213"/>
            <a:lumOff val="-589"/>
            <a:alphaOff val="0"/>
          </a:schemeClr>
        </a:solidFill>
        <a:ln>
          <a:noFill/>
        </a:ln>
        <a:effectLst/>
      </dsp:spPr>
      <dsp:style>
        <a:lnRef idx="0">
          <a:scrgbClr r="0" g="0" b="0"/>
        </a:lnRef>
        <a:fillRef idx="1">
          <a:scrgbClr r="0" g="0" b="0"/>
        </a:fillRef>
        <a:effectRef idx="2">
          <a:scrgbClr r="0" g="0" b="0"/>
        </a:effectRef>
        <a:fontRef idx="minor"/>
      </dsp:style>
    </dsp:sp>
    <dsp:sp modelId="{E711C2DD-A870-4EFA-A8CE-5FCBCD3BE076}">
      <dsp:nvSpPr>
        <dsp:cNvPr id="0" name=""/>
        <dsp:cNvSpPr/>
      </dsp:nvSpPr>
      <dsp:spPr>
        <a:xfrm>
          <a:off x="5325930" y="1226849"/>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F9FA98B-FF8F-49FF-AA2A-82684574D4BC}">
      <dsp:nvSpPr>
        <dsp:cNvPr id="0" name=""/>
        <dsp:cNvSpPr/>
      </dsp:nvSpPr>
      <dsp:spPr>
        <a:xfrm>
          <a:off x="4174211" y="3601162"/>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b="1" kern="1200"/>
            <a:t>Polypharmacy</a:t>
          </a:r>
        </a:p>
      </dsp:txBody>
      <dsp:txXfrm>
        <a:off x="4174211" y="3601162"/>
        <a:ext cx="3543750"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C96F8-E5CA-46E1-B2E2-A3DAFB125013}">
      <dsp:nvSpPr>
        <dsp:cNvPr id="0" name=""/>
        <dsp:cNvSpPr/>
      </dsp:nvSpPr>
      <dsp:spPr>
        <a:xfrm>
          <a:off x="695615" y="684718"/>
          <a:ext cx="2024437" cy="2024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D72DD7-759A-445C-90BA-7165157D26D6}">
      <dsp:nvSpPr>
        <dsp:cNvPr id="0" name=""/>
        <dsp:cNvSpPr/>
      </dsp:nvSpPr>
      <dsp:spPr>
        <a:xfrm>
          <a:off x="1127053" y="1116156"/>
          <a:ext cx="1161562" cy="116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543CFA-1588-40F9-BA3C-1384EEC61C27}">
      <dsp:nvSpPr>
        <dsp:cNvPr id="0" name=""/>
        <dsp:cNvSpPr/>
      </dsp:nvSpPr>
      <dsp:spPr>
        <a:xfrm>
          <a:off x="48459" y="3339719"/>
          <a:ext cx="33187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cap="all"/>
          </a:pPr>
          <a:r>
            <a:rPr lang="en-US" sz="2600" b="1" kern="1200"/>
            <a:t>Increased Fall Risk </a:t>
          </a:r>
        </a:p>
      </dsp:txBody>
      <dsp:txXfrm>
        <a:off x="48459" y="3339719"/>
        <a:ext cx="3318750" cy="877500"/>
      </dsp:txXfrm>
    </dsp:sp>
    <dsp:sp modelId="{98B898AF-C5EB-492D-9BD0-EB1E111A41AE}">
      <dsp:nvSpPr>
        <dsp:cNvPr id="0" name=""/>
        <dsp:cNvSpPr/>
      </dsp:nvSpPr>
      <dsp:spPr>
        <a:xfrm>
          <a:off x="4595146" y="684718"/>
          <a:ext cx="2024437" cy="2024437"/>
        </a:xfrm>
        <a:prstGeom prst="ellipse">
          <a:avLst/>
        </a:prstGeom>
        <a:solidFill>
          <a:schemeClr val="accent2">
            <a:hueOff val="838775"/>
            <a:satOff val="-7923"/>
            <a:lumOff val="-8237"/>
            <a:alphaOff val="0"/>
          </a:schemeClr>
        </a:solidFill>
        <a:ln>
          <a:noFill/>
        </a:ln>
        <a:effectLst/>
      </dsp:spPr>
      <dsp:style>
        <a:lnRef idx="0">
          <a:scrgbClr r="0" g="0" b="0"/>
        </a:lnRef>
        <a:fillRef idx="1">
          <a:scrgbClr r="0" g="0" b="0"/>
        </a:fillRef>
        <a:effectRef idx="0">
          <a:scrgbClr r="0" g="0" b="0"/>
        </a:effectRef>
        <a:fontRef idx="minor"/>
      </dsp:style>
    </dsp:sp>
    <dsp:sp modelId="{389636B7-D5D9-47B7-B039-A3858796D810}">
      <dsp:nvSpPr>
        <dsp:cNvPr id="0" name=""/>
        <dsp:cNvSpPr/>
      </dsp:nvSpPr>
      <dsp:spPr>
        <a:xfrm>
          <a:off x="5026584" y="1116156"/>
          <a:ext cx="1161562" cy="116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4E1A9-CF6F-4005-8E58-94E778D7D3D2}">
      <dsp:nvSpPr>
        <dsp:cNvPr id="0" name=""/>
        <dsp:cNvSpPr/>
      </dsp:nvSpPr>
      <dsp:spPr>
        <a:xfrm>
          <a:off x="3947990" y="3339719"/>
          <a:ext cx="33187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a:t>Type of eyewear/lenses</a:t>
          </a:r>
        </a:p>
      </dsp:txBody>
      <dsp:txXfrm>
        <a:off x="3947990" y="3339719"/>
        <a:ext cx="3318750" cy="8775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1B013-6EA0-4CE1-AD35-E4783AF49000}">
      <dsp:nvSpPr>
        <dsp:cNvPr id="0" name=""/>
        <dsp:cNvSpPr/>
      </dsp:nvSpPr>
      <dsp:spPr>
        <a:xfrm>
          <a:off x="3160" y="92483"/>
          <a:ext cx="2507029" cy="1504217"/>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Fear of Falling</a:t>
          </a:r>
        </a:p>
      </dsp:txBody>
      <dsp:txXfrm>
        <a:off x="3160" y="92483"/>
        <a:ext cx="2507029" cy="1504217"/>
      </dsp:txXfrm>
    </dsp:sp>
    <dsp:sp modelId="{5C62ED18-D928-4F1E-A305-FED057085F4E}">
      <dsp:nvSpPr>
        <dsp:cNvPr id="0" name=""/>
        <dsp:cNvSpPr/>
      </dsp:nvSpPr>
      <dsp:spPr>
        <a:xfrm>
          <a:off x="2760892" y="92483"/>
          <a:ext cx="2507029" cy="1504217"/>
        </a:xfrm>
        <a:prstGeom prst="rect">
          <a:avLst/>
        </a:prstGeom>
        <a:solidFill>
          <a:schemeClr val="accent2">
            <a:hueOff val="119825"/>
            <a:satOff val="-1132"/>
            <a:lumOff val="-117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Lack of Physical Activity</a:t>
          </a:r>
        </a:p>
      </dsp:txBody>
      <dsp:txXfrm>
        <a:off x="2760892" y="92483"/>
        <a:ext cx="2507029" cy="1504217"/>
      </dsp:txXfrm>
    </dsp:sp>
    <dsp:sp modelId="{0D9A0F8E-A5DD-4762-8771-E3DE2595CA4F}">
      <dsp:nvSpPr>
        <dsp:cNvPr id="0" name=""/>
        <dsp:cNvSpPr/>
      </dsp:nvSpPr>
      <dsp:spPr>
        <a:xfrm>
          <a:off x="5518624" y="92483"/>
          <a:ext cx="2507029" cy="1504217"/>
        </a:xfrm>
        <a:prstGeom prst="rect">
          <a:avLst/>
        </a:prstGeom>
        <a:solidFill>
          <a:schemeClr val="accent2">
            <a:hueOff val="239650"/>
            <a:satOff val="-2264"/>
            <a:lumOff val="-2353"/>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Medication Side Effects </a:t>
          </a:r>
        </a:p>
      </dsp:txBody>
      <dsp:txXfrm>
        <a:off x="5518624" y="92483"/>
        <a:ext cx="2507029" cy="1504217"/>
      </dsp:txXfrm>
    </dsp:sp>
    <dsp:sp modelId="{B991C03C-BF76-4EAF-A5C4-E227A06DE2CE}">
      <dsp:nvSpPr>
        <dsp:cNvPr id="0" name=""/>
        <dsp:cNvSpPr/>
      </dsp:nvSpPr>
      <dsp:spPr>
        <a:xfrm>
          <a:off x="8276356" y="92483"/>
          <a:ext cx="2507029" cy="1504217"/>
        </a:xfrm>
        <a:prstGeom prst="rect">
          <a:avLst/>
        </a:prstGeom>
        <a:solidFill>
          <a:schemeClr val="accent2">
            <a:hueOff val="359475"/>
            <a:satOff val="-3396"/>
            <a:lumOff val="-353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Vision Impairments </a:t>
          </a:r>
        </a:p>
      </dsp:txBody>
      <dsp:txXfrm>
        <a:off x="8276356" y="92483"/>
        <a:ext cx="2507029" cy="1504217"/>
      </dsp:txXfrm>
    </dsp:sp>
    <dsp:sp modelId="{2F25A6A7-1695-419E-8A13-2CFECF953B23}">
      <dsp:nvSpPr>
        <dsp:cNvPr id="0" name=""/>
        <dsp:cNvSpPr/>
      </dsp:nvSpPr>
      <dsp:spPr>
        <a:xfrm>
          <a:off x="3160" y="1847403"/>
          <a:ext cx="2507029" cy="1504217"/>
        </a:xfrm>
        <a:prstGeom prst="rect">
          <a:avLst/>
        </a:prstGeom>
        <a:solidFill>
          <a:schemeClr val="accent2">
            <a:hueOff val="479300"/>
            <a:satOff val="-4527"/>
            <a:lumOff val="-470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Assistive Devices </a:t>
          </a:r>
        </a:p>
      </dsp:txBody>
      <dsp:txXfrm>
        <a:off x="3160" y="1847403"/>
        <a:ext cx="2507029" cy="1504217"/>
      </dsp:txXfrm>
    </dsp:sp>
    <dsp:sp modelId="{1B7886D8-7F4B-4FF4-9F9B-7CE435EA7BE1}">
      <dsp:nvSpPr>
        <dsp:cNvPr id="0" name=""/>
        <dsp:cNvSpPr/>
      </dsp:nvSpPr>
      <dsp:spPr>
        <a:xfrm>
          <a:off x="2760892" y="1847403"/>
          <a:ext cx="2507029" cy="1504217"/>
        </a:xfrm>
        <a:prstGeom prst="rect">
          <a:avLst/>
        </a:prstGeom>
        <a:solidFill>
          <a:schemeClr val="accent2">
            <a:hueOff val="599125"/>
            <a:satOff val="-5659"/>
            <a:lumOff val="-5884"/>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Environmental</a:t>
          </a:r>
        </a:p>
        <a:p>
          <a:pPr marL="0" lvl="0" indent="0" algn="ctr" defTabSz="1244600">
            <a:lnSpc>
              <a:spcPct val="90000"/>
            </a:lnSpc>
            <a:spcBef>
              <a:spcPct val="0"/>
            </a:spcBef>
            <a:spcAft>
              <a:spcPct val="35000"/>
            </a:spcAft>
            <a:buNone/>
          </a:pPr>
          <a:r>
            <a:rPr lang="en-US" sz="2800" b="1" kern="1200">
              <a:solidFill>
                <a:schemeClr val="tx1"/>
              </a:solidFill>
            </a:rPr>
            <a:t>Hazards</a:t>
          </a:r>
        </a:p>
      </dsp:txBody>
      <dsp:txXfrm>
        <a:off x="2760892" y="1847403"/>
        <a:ext cx="2507029" cy="1504217"/>
      </dsp:txXfrm>
    </dsp:sp>
    <dsp:sp modelId="{E43D5309-F483-4FC6-811C-2574A30D60EB}">
      <dsp:nvSpPr>
        <dsp:cNvPr id="0" name=""/>
        <dsp:cNvSpPr/>
      </dsp:nvSpPr>
      <dsp:spPr>
        <a:xfrm>
          <a:off x="5518624" y="1847403"/>
          <a:ext cx="2507029" cy="1504217"/>
        </a:xfrm>
        <a:prstGeom prst="rect">
          <a:avLst/>
        </a:prstGeom>
        <a:solidFill>
          <a:schemeClr val="accent2">
            <a:hueOff val="718950"/>
            <a:satOff val="-6791"/>
            <a:lumOff val="-706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Poor Sleeping Habits</a:t>
          </a:r>
        </a:p>
      </dsp:txBody>
      <dsp:txXfrm>
        <a:off x="5518624" y="1847403"/>
        <a:ext cx="2507029" cy="1504217"/>
      </dsp:txXfrm>
    </dsp:sp>
    <dsp:sp modelId="{71620FD5-13D1-4B93-97E4-25BEDA40F372}">
      <dsp:nvSpPr>
        <dsp:cNvPr id="0" name=""/>
        <dsp:cNvSpPr/>
      </dsp:nvSpPr>
      <dsp:spPr>
        <a:xfrm>
          <a:off x="8276356" y="1847403"/>
          <a:ext cx="2507029" cy="1504217"/>
        </a:xfrm>
        <a:prstGeom prst="rect">
          <a:avLst/>
        </a:prstGeom>
        <a:solidFill>
          <a:schemeClr val="accent2">
            <a:hueOff val="838775"/>
            <a:satOff val="-7923"/>
            <a:lumOff val="-823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Others!</a:t>
          </a:r>
        </a:p>
      </dsp:txBody>
      <dsp:txXfrm>
        <a:off x="8276356" y="1847403"/>
        <a:ext cx="2507029" cy="15042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BA5A7-2CFD-4050-B239-9998CBA26FF0}">
      <dsp:nvSpPr>
        <dsp:cNvPr id="0" name=""/>
        <dsp:cNvSpPr/>
      </dsp:nvSpPr>
      <dsp:spPr>
        <a:xfrm>
          <a:off x="0" y="3070469"/>
          <a:ext cx="7728267" cy="2014560"/>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100000"/>
            </a:lnSpc>
            <a:spcBef>
              <a:spcPct val="0"/>
            </a:spcBef>
            <a:spcAft>
              <a:spcPct val="35000"/>
            </a:spcAft>
            <a:buNone/>
          </a:pPr>
          <a:r>
            <a:rPr lang="en-US" sz="3200" b="1" kern="1200">
              <a:solidFill>
                <a:schemeClr val="tx1"/>
              </a:solidFill>
            </a:rPr>
            <a:t>The next modules will cover fall prevention strategies related to: </a:t>
          </a:r>
        </a:p>
      </dsp:txBody>
      <dsp:txXfrm>
        <a:off x="0" y="3070469"/>
        <a:ext cx="7728267" cy="1087862"/>
      </dsp:txXfrm>
    </dsp:sp>
    <dsp:sp modelId="{76BB070E-7AB3-4D61-889D-F025C7D2D7DD}">
      <dsp:nvSpPr>
        <dsp:cNvPr id="0" name=""/>
        <dsp:cNvSpPr/>
      </dsp:nvSpPr>
      <dsp:spPr>
        <a:xfrm>
          <a:off x="0" y="4118040"/>
          <a:ext cx="1932066" cy="926697"/>
        </a:xfrm>
        <a:prstGeom prst="rect">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100000"/>
            </a:lnSpc>
            <a:spcBef>
              <a:spcPct val="0"/>
            </a:spcBef>
            <a:spcAft>
              <a:spcPct val="35000"/>
            </a:spcAft>
            <a:buNone/>
          </a:pPr>
          <a:r>
            <a:rPr lang="en-US" sz="2400" b="1" kern="1200"/>
            <a:t>Social Component</a:t>
          </a:r>
        </a:p>
      </dsp:txBody>
      <dsp:txXfrm>
        <a:off x="0" y="4118040"/>
        <a:ext cx="1932066" cy="926697"/>
      </dsp:txXfrm>
    </dsp:sp>
    <dsp:sp modelId="{097F6735-32D8-4B5D-BB04-AAB33FA56C95}">
      <dsp:nvSpPr>
        <dsp:cNvPr id="0" name=""/>
        <dsp:cNvSpPr/>
      </dsp:nvSpPr>
      <dsp:spPr>
        <a:xfrm>
          <a:off x="1932066" y="4118040"/>
          <a:ext cx="1932066" cy="926697"/>
        </a:xfrm>
        <a:prstGeom prst="rect">
          <a:avLst/>
        </a:prstGeom>
        <a:solidFill>
          <a:schemeClr val="accent2">
            <a:tint val="40000"/>
            <a:alpha val="90000"/>
            <a:hueOff val="295918"/>
            <a:satOff val="-4369"/>
            <a:lumOff val="-454"/>
            <a:alphaOff val="0"/>
          </a:schemeClr>
        </a:solidFill>
        <a:ln w="10795" cap="flat" cmpd="sng" algn="ctr">
          <a:solidFill>
            <a:schemeClr val="accent2">
              <a:tint val="40000"/>
              <a:alpha val="90000"/>
              <a:hueOff val="295918"/>
              <a:satOff val="-4369"/>
              <a:lumOff val="-4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100000"/>
            </a:lnSpc>
            <a:spcBef>
              <a:spcPct val="0"/>
            </a:spcBef>
            <a:spcAft>
              <a:spcPct val="35000"/>
            </a:spcAft>
            <a:buNone/>
          </a:pPr>
          <a:r>
            <a:rPr lang="en-US" sz="2400" b="1" kern="1200"/>
            <a:t>Intellectual Component</a:t>
          </a:r>
        </a:p>
      </dsp:txBody>
      <dsp:txXfrm>
        <a:off x="1932066" y="4118040"/>
        <a:ext cx="1932066" cy="926697"/>
      </dsp:txXfrm>
    </dsp:sp>
    <dsp:sp modelId="{EFB71887-E129-46A8-8FFC-693ED8D0AA56}">
      <dsp:nvSpPr>
        <dsp:cNvPr id="0" name=""/>
        <dsp:cNvSpPr/>
      </dsp:nvSpPr>
      <dsp:spPr>
        <a:xfrm>
          <a:off x="3864133" y="4118040"/>
          <a:ext cx="1932066" cy="926697"/>
        </a:xfrm>
        <a:prstGeom prst="rect">
          <a:avLst/>
        </a:prstGeom>
        <a:solidFill>
          <a:schemeClr val="accent2">
            <a:tint val="40000"/>
            <a:alpha val="90000"/>
            <a:hueOff val="591837"/>
            <a:satOff val="-8738"/>
            <a:lumOff val="-908"/>
            <a:alphaOff val="0"/>
          </a:schemeClr>
        </a:solidFill>
        <a:ln w="10795" cap="flat" cmpd="sng" algn="ctr">
          <a:solidFill>
            <a:schemeClr val="accent2">
              <a:tint val="40000"/>
              <a:alpha val="90000"/>
              <a:hueOff val="591837"/>
              <a:satOff val="-8738"/>
              <a:lumOff val="-9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100000"/>
            </a:lnSpc>
            <a:spcBef>
              <a:spcPct val="0"/>
            </a:spcBef>
            <a:spcAft>
              <a:spcPct val="35000"/>
            </a:spcAft>
            <a:buNone/>
          </a:pPr>
          <a:r>
            <a:rPr lang="en-US" sz="2400" b="1" kern="1200"/>
            <a:t>Physical Component</a:t>
          </a:r>
        </a:p>
      </dsp:txBody>
      <dsp:txXfrm>
        <a:off x="3864133" y="4118040"/>
        <a:ext cx="1932066" cy="926697"/>
      </dsp:txXfrm>
    </dsp:sp>
    <dsp:sp modelId="{42DEFF26-0B46-4DBE-B7D7-8D34FF0DFDD0}">
      <dsp:nvSpPr>
        <dsp:cNvPr id="0" name=""/>
        <dsp:cNvSpPr/>
      </dsp:nvSpPr>
      <dsp:spPr>
        <a:xfrm>
          <a:off x="5796200" y="4118040"/>
          <a:ext cx="1932066" cy="926697"/>
        </a:xfrm>
        <a:prstGeom prst="rect">
          <a:avLst/>
        </a:prstGeom>
        <a:solidFill>
          <a:schemeClr val="accent2">
            <a:tint val="40000"/>
            <a:alpha val="90000"/>
            <a:hueOff val="887755"/>
            <a:satOff val="-13107"/>
            <a:lumOff val="-1362"/>
            <a:alphaOff val="0"/>
          </a:schemeClr>
        </a:solidFill>
        <a:ln w="10795" cap="flat" cmpd="sng" algn="ctr">
          <a:solidFill>
            <a:schemeClr val="accent2">
              <a:tint val="40000"/>
              <a:alpha val="90000"/>
              <a:hueOff val="887755"/>
              <a:satOff val="-13107"/>
              <a:lumOff val="-13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100000"/>
            </a:lnSpc>
            <a:spcBef>
              <a:spcPct val="0"/>
            </a:spcBef>
            <a:spcAft>
              <a:spcPct val="35000"/>
            </a:spcAft>
            <a:buNone/>
          </a:pPr>
          <a:r>
            <a:rPr lang="en-US" sz="2400" b="1" kern="1200"/>
            <a:t>Spiritual Component </a:t>
          </a:r>
        </a:p>
      </dsp:txBody>
      <dsp:txXfrm>
        <a:off x="5796200" y="4118040"/>
        <a:ext cx="1932066" cy="926697"/>
      </dsp:txXfrm>
    </dsp:sp>
    <dsp:sp modelId="{29472577-7F6B-480B-A9A5-C532D34517A3}">
      <dsp:nvSpPr>
        <dsp:cNvPr id="0" name=""/>
        <dsp:cNvSpPr/>
      </dsp:nvSpPr>
      <dsp:spPr>
        <a:xfrm rot="10800000">
          <a:off x="0" y="2294"/>
          <a:ext cx="7728267" cy="3098393"/>
        </a:xfrm>
        <a:prstGeom prst="upArrowCallout">
          <a:avLst/>
        </a:prstGeom>
        <a:solidFill>
          <a:schemeClr val="accent2">
            <a:hueOff val="838775"/>
            <a:satOff val="-7923"/>
            <a:lumOff val="-823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100000"/>
            </a:lnSpc>
            <a:spcBef>
              <a:spcPct val="0"/>
            </a:spcBef>
            <a:spcAft>
              <a:spcPct val="35000"/>
            </a:spcAft>
            <a:buNone/>
          </a:pPr>
          <a:r>
            <a:rPr lang="en-US" sz="4400" b="1" kern="1200">
              <a:solidFill>
                <a:schemeClr val="tx1"/>
              </a:solidFill>
            </a:rPr>
            <a:t>Managing Fall Risks through the 4 Components </a:t>
          </a:r>
        </a:p>
      </dsp:txBody>
      <dsp:txXfrm rot="10800000">
        <a:off x="0" y="2294"/>
        <a:ext cx="7728267" cy="2013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4BF86-9F64-41D9-A3EF-39FE97578AAC}">
      <dsp:nvSpPr>
        <dsp:cNvPr id="0" name=""/>
        <dsp:cNvSpPr/>
      </dsp:nvSpPr>
      <dsp:spPr>
        <a:xfrm>
          <a:off x="0" y="445140"/>
          <a:ext cx="7728267" cy="19077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9B492C-00AC-4C8B-A8A7-9B874C6471A0}">
      <dsp:nvSpPr>
        <dsp:cNvPr id="0" name=""/>
        <dsp:cNvSpPr/>
      </dsp:nvSpPr>
      <dsp:spPr>
        <a:xfrm>
          <a:off x="577093" y="874383"/>
          <a:ext cx="1049260" cy="10492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AD2AB5-718D-44CC-909E-5D3212796744}">
      <dsp:nvSpPr>
        <dsp:cNvPr id="0" name=""/>
        <dsp:cNvSpPr/>
      </dsp:nvSpPr>
      <dsp:spPr>
        <a:xfrm>
          <a:off x="2203447" y="445140"/>
          <a:ext cx="5524819" cy="190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03" tIns="201903" rIns="201903" bIns="201903" numCol="1" spcCol="1270" anchor="ctr" anchorCtr="0">
          <a:noAutofit/>
        </a:bodyPr>
        <a:lstStyle/>
        <a:p>
          <a:pPr marL="0" lvl="0" indent="0" algn="l" defTabSz="1422400">
            <a:lnSpc>
              <a:spcPct val="100000"/>
            </a:lnSpc>
            <a:spcBef>
              <a:spcPct val="0"/>
            </a:spcBef>
            <a:spcAft>
              <a:spcPct val="35000"/>
            </a:spcAft>
            <a:buNone/>
          </a:pPr>
          <a:r>
            <a:rPr lang="en-US" sz="3200" b="1" kern="1200"/>
            <a:t>Total cost of fall injuries in 2014 was $31 Billion, imagine what the costs are today! </a:t>
          </a:r>
        </a:p>
      </dsp:txBody>
      <dsp:txXfrm>
        <a:off x="2203447" y="445140"/>
        <a:ext cx="5524819" cy="1907746"/>
      </dsp:txXfrm>
    </dsp:sp>
    <dsp:sp modelId="{A03D5373-8F07-4C46-9E75-1D0A7B55E1FC}">
      <dsp:nvSpPr>
        <dsp:cNvPr id="0" name=""/>
        <dsp:cNvSpPr/>
      </dsp:nvSpPr>
      <dsp:spPr>
        <a:xfrm>
          <a:off x="0" y="2734436"/>
          <a:ext cx="7728267" cy="19077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C34C4-B8BA-4CDB-A333-8D229738E82B}">
      <dsp:nvSpPr>
        <dsp:cNvPr id="0" name=""/>
        <dsp:cNvSpPr/>
      </dsp:nvSpPr>
      <dsp:spPr>
        <a:xfrm>
          <a:off x="577093" y="3163679"/>
          <a:ext cx="1049260" cy="10492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8BF30D-6ED7-409D-892B-3480C247B998}">
      <dsp:nvSpPr>
        <dsp:cNvPr id="0" name=""/>
        <dsp:cNvSpPr/>
      </dsp:nvSpPr>
      <dsp:spPr>
        <a:xfrm>
          <a:off x="2203447" y="2734436"/>
          <a:ext cx="5524819" cy="190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03" tIns="201903" rIns="201903" bIns="201903" numCol="1" spcCol="1270" anchor="ctr" anchorCtr="0">
          <a:noAutofit/>
        </a:bodyPr>
        <a:lstStyle/>
        <a:p>
          <a:pPr marL="0" lvl="0" indent="0" algn="l" defTabSz="1422400">
            <a:lnSpc>
              <a:spcPct val="100000"/>
            </a:lnSpc>
            <a:spcBef>
              <a:spcPct val="0"/>
            </a:spcBef>
            <a:spcAft>
              <a:spcPct val="35000"/>
            </a:spcAft>
            <a:buNone/>
          </a:pPr>
          <a:r>
            <a:rPr lang="en-US" sz="3200" b="1" kern="1200"/>
            <a:t>1 out of 5 falls causes serious injury such as broken bones or a head injury</a:t>
          </a:r>
        </a:p>
      </dsp:txBody>
      <dsp:txXfrm>
        <a:off x="2203447" y="2734436"/>
        <a:ext cx="5524819" cy="19077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4BF86-9F64-41D9-A3EF-39FE97578AAC}">
      <dsp:nvSpPr>
        <dsp:cNvPr id="0" name=""/>
        <dsp:cNvSpPr/>
      </dsp:nvSpPr>
      <dsp:spPr>
        <a:xfrm>
          <a:off x="0" y="683609"/>
          <a:ext cx="7728267" cy="16692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9B492C-00AC-4C8B-A8A7-9B874C6471A0}">
      <dsp:nvSpPr>
        <dsp:cNvPr id="0" name=""/>
        <dsp:cNvSpPr/>
      </dsp:nvSpPr>
      <dsp:spPr>
        <a:xfrm>
          <a:off x="504956" y="1059196"/>
          <a:ext cx="918103" cy="9181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AD2AB5-718D-44CC-909E-5D3212796744}">
      <dsp:nvSpPr>
        <dsp:cNvPr id="0" name=""/>
        <dsp:cNvSpPr/>
      </dsp:nvSpPr>
      <dsp:spPr>
        <a:xfrm>
          <a:off x="1928016" y="683609"/>
          <a:ext cx="5800250" cy="166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65" tIns="176665" rIns="176665" bIns="176665" numCol="1" spcCol="1270" anchor="ctr" anchorCtr="0">
          <a:noAutofit/>
        </a:bodyPr>
        <a:lstStyle/>
        <a:p>
          <a:pPr marL="0" lvl="0" indent="0" algn="l" defTabSz="1244600">
            <a:lnSpc>
              <a:spcPct val="100000"/>
            </a:lnSpc>
            <a:spcBef>
              <a:spcPct val="0"/>
            </a:spcBef>
            <a:spcAft>
              <a:spcPct val="35000"/>
            </a:spcAft>
            <a:buNone/>
          </a:pPr>
          <a:r>
            <a:rPr lang="en-US" sz="2800" b="1" kern="1200"/>
            <a:t>Every year 2.8 million older people are treated in emergency departments for fall injuries </a:t>
          </a:r>
        </a:p>
      </dsp:txBody>
      <dsp:txXfrm>
        <a:off x="1928016" y="683609"/>
        <a:ext cx="5800250" cy="1669278"/>
      </dsp:txXfrm>
    </dsp:sp>
    <dsp:sp modelId="{872583A5-E907-4B52-B34A-EE4A9B8AE313}">
      <dsp:nvSpPr>
        <dsp:cNvPr id="0" name=""/>
        <dsp:cNvSpPr/>
      </dsp:nvSpPr>
      <dsp:spPr>
        <a:xfrm>
          <a:off x="0" y="2734436"/>
          <a:ext cx="7728267" cy="16692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6991C6-1702-4472-B1D5-2048838C865E}">
      <dsp:nvSpPr>
        <dsp:cNvPr id="0" name=""/>
        <dsp:cNvSpPr/>
      </dsp:nvSpPr>
      <dsp:spPr>
        <a:xfrm>
          <a:off x="504956" y="3110024"/>
          <a:ext cx="918103" cy="91810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F2EE14-0627-4183-A008-6966DF487754}">
      <dsp:nvSpPr>
        <dsp:cNvPr id="0" name=""/>
        <dsp:cNvSpPr/>
      </dsp:nvSpPr>
      <dsp:spPr>
        <a:xfrm>
          <a:off x="1928016" y="2734436"/>
          <a:ext cx="5800250" cy="166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65" tIns="176665" rIns="176665" bIns="176665" numCol="1" spcCol="1270" anchor="ctr" anchorCtr="0">
          <a:noAutofit/>
        </a:bodyPr>
        <a:lstStyle/>
        <a:p>
          <a:pPr marL="0" lvl="0" indent="0" algn="l" defTabSz="1244600">
            <a:lnSpc>
              <a:spcPct val="100000"/>
            </a:lnSpc>
            <a:spcBef>
              <a:spcPct val="0"/>
            </a:spcBef>
            <a:spcAft>
              <a:spcPct val="35000"/>
            </a:spcAft>
            <a:buNone/>
          </a:pPr>
          <a:r>
            <a:rPr lang="en-US" sz="2800" b="1" kern="1200"/>
            <a:t>Death rates from unintentional falls among adults ages 65+ increased 110% from 1999 to 2016. </a:t>
          </a:r>
        </a:p>
      </dsp:txBody>
      <dsp:txXfrm>
        <a:off x="1928016" y="2734436"/>
        <a:ext cx="5800250" cy="1669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92DDD-EDD4-49A4-A256-D182B346CB9E}">
      <dsp:nvSpPr>
        <dsp:cNvPr id="0" name=""/>
        <dsp:cNvSpPr/>
      </dsp:nvSpPr>
      <dsp:spPr>
        <a:xfrm>
          <a:off x="1744983" y="1687833"/>
          <a:ext cx="91440" cy="613915"/>
        </a:xfrm>
        <a:custGeom>
          <a:avLst/>
          <a:gdLst/>
          <a:ahLst/>
          <a:cxnLst/>
          <a:rect l="0" t="0" r="0" b="0"/>
          <a:pathLst>
            <a:path>
              <a:moveTo>
                <a:pt x="47961" y="0"/>
              </a:moveTo>
              <a:lnTo>
                <a:pt x="47961" y="324057"/>
              </a:lnTo>
              <a:lnTo>
                <a:pt x="45720" y="324057"/>
              </a:lnTo>
              <a:lnTo>
                <a:pt x="45720" y="613915"/>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74590" y="1991565"/>
        <a:ext cx="32225" cy="6451"/>
      </dsp:txXfrm>
    </dsp:sp>
    <dsp:sp modelId="{BCE03A4D-6FFC-4E48-A469-54FCE05B13D2}">
      <dsp:nvSpPr>
        <dsp:cNvPr id="0" name=""/>
        <dsp:cNvSpPr/>
      </dsp:nvSpPr>
      <dsp:spPr>
        <a:xfrm>
          <a:off x="2230" y="8289"/>
          <a:ext cx="3581430" cy="1681343"/>
        </a:xfrm>
        <a:prstGeom prst="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312" tIns="144133" rIns="137312" bIns="144133" numCol="1" spcCol="1270" anchor="ctr" anchorCtr="0">
          <a:noAutofit/>
        </a:bodyPr>
        <a:lstStyle/>
        <a:p>
          <a:pPr marL="0" lvl="0" indent="0" algn="ctr" defTabSz="1778000">
            <a:lnSpc>
              <a:spcPct val="90000"/>
            </a:lnSpc>
            <a:spcBef>
              <a:spcPct val="0"/>
            </a:spcBef>
            <a:spcAft>
              <a:spcPct val="35000"/>
            </a:spcAft>
            <a:buNone/>
          </a:pPr>
          <a:r>
            <a:rPr lang="en-US" sz="4000" b="1" kern="1200" dirty="0"/>
            <a:t>68% have low risk of falling</a:t>
          </a:r>
        </a:p>
      </dsp:txBody>
      <dsp:txXfrm>
        <a:off x="2230" y="8289"/>
        <a:ext cx="3581430" cy="1681343"/>
      </dsp:txXfrm>
    </dsp:sp>
    <dsp:sp modelId="{D0B82FD8-E878-49AE-BDE3-17C33B771C57}">
      <dsp:nvSpPr>
        <dsp:cNvPr id="0" name=""/>
        <dsp:cNvSpPr/>
      </dsp:nvSpPr>
      <dsp:spPr>
        <a:xfrm>
          <a:off x="2230" y="2334148"/>
          <a:ext cx="3576947" cy="2778202"/>
        </a:xfrm>
        <a:prstGeom prst="rect">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312" tIns="144133" rIns="137312" bIns="144133" numCol="1" spcCol="1270" anchor="ctr" anchorCtr="0">
          <a:noAutofit/>
        </a:bodyPr>
        <a:lstStyle/>
        <a:p>
          <a:pPr marL="0" lvl="0" indent="0" algn="ctr" defTabSz="1778000">
            <a:lnSpc>
              <a:spcPct val="90000"/>
            </a:lnSpc>
            <a:spcBef>
              <a:spcPct val="0"/>
            </a:spcBef>
            <a:spcAft>
              <a:spcPct val="35000"/>
            </a:spcAft>
            <a:buNone/>
          </a:pPr>
          <a:r>
            <a:rPr lang="en-US" sz="4000" b="1" kern="1200" dirty="0"/>
            <a:t>27% scored above average on the 30-Second Chair Stand</a:t>
          </a:r>
        </a:p>
      </dsp:txBody>
      <dsp:txXfrm>
        <a:off x="2230" y="2334148"/>
        <a:ext cx="3576947" cy="27782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3E6F7-7681-40B7-9CFF-040F856B167A}">
      <dsp:nvSpPr>
        <dsp:cNvPr id="0" name=""/>
        <dsp:cNvSpPr/>
      </dsp:nvSpPr>
      <dsp:spPr>
        <a:xfrm>
          <a:off x="2488" y="168828"/>
          <a:ext cx="4945589" cy="3106448"/>
        </a:xfrm>
        <a:prstGeom prst="rect">
          <a:avLst/>
        </a:prstGeom>
        <a:solidFill>
          <a:schemeClr val="accent5">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rPr>
            <a:t>70% of men &amp; 76% of women score average or above average in lower body flexibility</a:t>
          </a:r>
        </a:p>
      </dsp:txBody>
      <dsp:txXfrm>
        <a:off x="2488" y="168828"/>
        <a:ext cx="4945589" cy="3106448"/>
      </dsp:txXfrm>
    </dsp:sp>
    <dsp:sp modelId="{B894530F-688D-4BC3-9DE5-C5953EA27F1E}">
      <dsp:nvSpPr>
        <dsp:cNvPr id="0" name=""/>
        <dsp:cNvSpPr/>
      </dsp:nvSpPr>
      <dsp:spPr>
        <a:xfrm>
          <a:off x="5022353" y="1600552"/>
          <a:ext cx="741838" cy="243000"/>
        </a:xfrm>
        <a:prstGeom prst="rightArrow">
          <a:avLst>
            <a:gd name="adj1" fmla="val 50000"/>
            <a:gd name="adj2" fmla="val 50000"/>
          </a:avLst>
        </a:prstGeom>
        <a:solidFill>
          <a:schemeClr val="accent5">
            <a:hueOff val="-1519836"/>
            <a:satOff val="1607"/>
            <a:lumOff val="-295"/>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3D5D9391-7B9E-4395-9C49-B907BD2103E9}">
      <dsp:nvSpPr>
        <dsp:cNvPr id="0" name=""/>
        <dsp:cNvSpPr/>
      </dsp:nvSpPr>
      <dsp:spPr>
        <a:xfrm>
          <a:off x="5838468" y="168828"/>
          <a:ext cx="4945589" cy="3106448"/>
        </a:xfrm>
        <a:prstGeom prst="rect">
          <a:avLst/>
        </a:prstGeom>
        <a:solidFill>
          <a:schemeClr val="accent5">
            <a:hueOff val="-3039673"/>
            <a:satOff val="3213"/>
            <a:lumOff val="-589"/>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solidFill>
            </a:rPr>
            <a:t>41% are able to balance on one leg for more than 5 seconds</a:t>
          </a:r>
        </a:p>
      </dsp:txBody>
      <dsp:txXfrm>
        <a:off x="5838468" y="168828"/>
        <a:ext cx="4945589" cy="31064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1B013-6EA0-4CE1-AD35-E4783AF49000}">
      <dsp:nvSpPr>
        <dsp:cNvPr id="0" name=""/>
        <dsp:cNvSpPr/>
      </dsp:nvSpPr>
      <dsp:spPr>
        <a:xfrm>
          <a:off x="3160" y="92483"/>
          <a:ext cx="2507029" cy="1504217"/>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Fear of Falling</a:t>
          </a:r>
        </a:p>
      </dsp:txBody>
      <dsp:txXfrm>
        <a:off x="3160" y="92483"/>
        <a:ext cx="2507029" cy="1504217"/>
      </dsp:txXfrm>
    </dsp:sp>
    <dsp:sp modelId="{5C62ED18-D928-4F1E-A305-FED057085F4E}">
      <dsp:nvSpPr>
        <dsp:cNvPr id="0" name=""/>
        <dsp:cNvSpPr/>
      </dsp:nvSpPr>
      <dsp:spPr>
        <a:xfrm>
          <a:off x="2760892" y="92483"/>
          <a:ext cx="2507029" cy="1504217"/>
        </a:xfrm>
        <a:prstGeom prst="rect">
          <a:avLst/>
        </a:prstGeom>
        <a:solidFill>
          <a:schemeClr val="accent2">
            <a:hueOff val="119825"/>
            <a:satOff val="-1132"/>
            <a:lumOff val="-117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Lack of Physical Activity</a:t>
          </a:r>
        </a:p>
      </dsp:txBody>
      <dsp:txXfrm>
        <a:off x="2760892" y="92483"/>
        <a:ext cx="2507029" cy="1504217"/>
      </dsp:txXfrm>
    </dsp:sp>
    <dsp:sp modelId="{0D9A0F8E-A5DD-4762-8771-E3DE2595CA4F}">
      <dsp:nvSpPr>
        <dsp:cNvPr id="0" name=""/>
        <dsp:cNvSpPr/>
      </dsp:nvSpPr>
      <dsp:spPr>
        <a:xfrm>
          <a:off x="5518624" y="92483"/>
          <a:ext cx="2507029" cy="1504217"/>
        </a:xfrm>
        <a:prstGeom prst="rect">
          <a:avLst/>
        </a:prstGeom>
        <a:solidFill>
          <a:schemeClr val="accent2">
            <a:hueOff val="239650"/>
            <a:satOff val="-2264"/>
            <a:lumOff val="-2353"/>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Medication Side Effects </a:t>
          </a:r>
        </a:p>
      </dsp:txBody>
      <dsp:txXfrm>
        <a:off x="5518624" y="92483"/>
        <a:ext cx="2507029" cy="1504217"/>
      </dsp:txXfrm>
    </dsp:sp>
    <dsp:sp modelId="{B991C03C-BF76-4EAF-A5C4-E227A06DE2CE}">
      <dsp:nvSpPr>
        <dsp:cNvPr id="0" name=""/>
        <dsp:cNvSpPr/>
      </dsp:nvSpPr>
      <dsp:spPr>
        <a:xfrm>
          <a:off x="8276356" y="92483"/>
          <a:ext cx="2507029" cy="1504217"/>
        </a:xfrm>
        <a:prstGeom prst="rect">
          <a:avLst/>
        </a:prstGeom>
        <a:solidFill>
          <a:schemeClr val="accent2">
            <a:hueOff val="359475"/>
            <a:satOff val="-3396"/>
            <a:lumOff val="-353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Vision Impairments </a:t>
          </a:r>
        </a:p>
      </dsp:txBody>
      <dsp:txXfrm>
        <a:off x="8276356" y="92483"/>
        <a:ext cx="2507029" cy="1504217"/>
      </dsp:txXfrm>
    </dsp:sp>
    <dsp:sp modelId="{2F25A6A7-1695-419E-8A13-2CFECF953B23}">
      <dsp:nvSpPr>
        <dsp:cNvPr id="0" name=""/>
        <dsp:cNvSpPr/>
      </dsp:nvSpPr>
      <dsp:spPr>
        <a:xfrm>
          <a:off x="3160" y="1847403"/>
          <a:ext cx="2507029" cy="1504217"/>
        </a:xfrm>
        <a:prstGeom prst="rect">
          <a:avLst/>
        </a:prstGeom>
        <a:solidFill>
          <a:schemeClr val="accent2">
            <a:hueOff val="479300"/>
            <a:satOff val="-4527"/>
            <a:lumOff val="-470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Assistive Devices </a:t>
          </a:r>
        </a:p>
      </dsp:txBody>
      <dsp:txXfrm>
        <a:off x="3160" y="1847403"/>
        <a:ext cx="2507029" cy="1504217"/>
      </dsp:txXfrm>
    </dsp:sp>
    <dsp:sp modelId="{1B7886D8-7F4B-4FF4-9F9B-7CE435EA7BE1}">
      <dsp:nvSpPr>
        <dsp:cNvPr id="0" name=""/>
        <dsp:cNvSpPr/>
      </dsp:nvSpPr>
      <dsp:spPr>
        <a:xfrm>
          <a:off x="2760892" y="1847403"/>
          <a:ext cx="2507029" cy="1504217"/>
        </a:xfrm>
        <a:prstGeom prst="rect">
          <a:avLst/>
        </a:prstGeom>
        <a:solidFill>
          <a:schemeClr val="accent2">
            <a:hueOff val="599125"/>
            <a:satOff val="-5659"/>
            <a:lumOff val="-5884"/>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Environmental</a:t>
          </a:r>
        </a:p>
        <a:p>
          <a:pPr marL="0" lvl="0" indent="0" algn="ctr" defTabSz="1244600">
            <a:lnSpc>
              <a:spcPct val="90000"/>
            </a:lnSpc>
            <a:spcBef>
              <a:spcPct val="0"/>
            </a:spcBef>
            <a:spcAft>
              <a:spcPct val="35000"/>
            </a:spcAft>
            <a:buNone/>
          </a:pPr>
          <a:r>
            <a:rPr lang="en-US" sz="2800" b="1" kern="1200">
              <a:solidFill>
                <a:schemeClr val="tx1"/>
              </a:solidFill>
            </a:rPr>
            <a:t>Hazards</a:t>
          </a:r>
        </a:p>
      </dsp:txBody>
      <dsp:txXfrm>
        <a:off x="2760892" y="1847403"/>
        <a:ext cx="2507029" cy="1504217"/>
      </dsp:txXfrm>
    </dsp:sp>
    <dsp:sp modelId="{E43D5309-F483-4FC6-811C-2574A30D60EB}">
      <dsp:nvSpPr>
        <dsp:cNvPr id="0" name=""/>
        <dsp:cNvSpPr/>
      </dsp:nvSpPr>
      <dsp:spPr>
        <a:xfrm>
          <a:off x="5518624" y="1847403"/>
          <a:ext cx="2507029" cy="1504217"/>
        </a:xfrm>
        <a:prstGeom prst="rect">
          <a:avLst/>
        </a:prstGeom>
        <a:solidFill>
          <a:schemeClr val="accent2">
            <a:hueOff val="718950"/>
            <a:satOff val="-6791"/>
            <a:lumOff val="-706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Poor Sleeping Habits</a:t>
          </a:r>
        </a:p>
      </dsp:txBody>
      <dsp:txXfrm>
        <a:off x="5518624" y="1847403"/>
        <a:ext cx="2507029" cy="1504217"/>
      </dsp:txXfrm>
    </dsp:sp>
    <dsp:sp modelId="{71620FD5-13D1-4B93-97E4-25BEDA40F372}">
      <dsp:nvSpPr>
        <dsp:cNvPr id="0" name=""/>
        <dsp:cNvSpPr/>
      </dsp:nvSpPr>
      <dsp:spPr>
        <a:xfrm>
          <a:off x="8276356" y="1847403"/>
          <a:ext cx="2507029" cy="1504217"/>
        </a:xfrm>
        <a:prstGeom prst="rect">
          <a:avLst/>
        </a:prstGeom>
        <a:solidFill>
          <a:schemeClr val="accent2">
            <a:hueOff val="838775"/>
            <a:satOff val="-7923"/>
            <a:lumOff val="-823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Others!</a:t>
          </a:r>
        </a:p>
      </dsp:txBody>
      <dsp:txXfrm>
        <a:off x="8276356" y="1847403"/>
        <a:ext cx="2507029" cy="15042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664E1-1710-4F21-A7EE-8AA8826E153C}">
      <dsp:nvSpPr>
        <dsp:cNvPr id="0" name=""/>
        <dsp:cNvSpPr/>
      </dsp:nvSpPr>
      <dsp:spPr>
        <a:xfrm>
          <a:off x="0" y="243501"/>
          <a:ext cx="8225777" cy="21462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60AA066-C444-41A5-AD8C-934626D56E50}">
      <dsp:nvSpPr>
        <dsp:cNvPr id="0" name=""/>
        <dsp:cNvSpPr/>
      </dsp:nvSpPr>
      <dsp:spPr>
        <a:xfrm>
          <a:off x="649229" y="689570"/>
          <a:ext cx="1180418" cy="1180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75C20E-2099-4658-9CC5-00F657FF1791}">
      <dsp:nvSpPr>
        <dsp:cNvPr id="0" name=""/>
        <dsp:cNvSpPr/>
      </dsp:nvSpPr>
      <dsp:spPr>
        <a:xfrm>
          <a:off x="2478878" y="206672"/>
          <a:ext cx="5746898" cy="214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141" tIns="227141" rIns="227141" bIns="227141" numCol="1" spcCol="1270" anchor="ctr" anchorCtr="0">
          <a:noAutofit/>
        </a:bodyPr>
        <a:lstStyle/>
        <a:p>
          <a:pPr marL="0" lvl="0" indent="0" algn="l" defTabSz="1778000">
            <a:lnSpc>
              <a:spcPct val="100000"/>
            </a:lnSpc>
            <a:spcBef>
              <a:spcPct val="0"/>
            </a:spcBef>
            <a:spcAft>
              <a:spcPct val="35000"/>
            </a:spcAft>
            <a:buNone/>
          </a:pPr>
          <a:r>
            <a:rPr lang="en-US" sz="4000" b="1" kern="1200"/>
            <a:t>Increases risk of falling</a:t>
          </a:r>
        </a:p>
      </dsp:txBody>
      <dsp:txXfrm>
        <a:off x="2478878" y="206672"/>
        <a:ext cx="5746898" cy="2146214"/>
      </dsp:txXfrm>
    </dsp:sp>
    <dsp:sp modelId="{6C93BA52-E899-495B-9DBF-564659FDAEB9}">
      <dsp:nvSpPr>
        <dsp:cNvPr id="0" name=""/>
        <dsp:cNvSpPr/>
      </dsp:nvSpPr>
      <dsp:spPr>
        <a:xfrm>
          <a:off x="0" y="2734436"/>
          <a:ext cx="8225777" cy="21462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F5B440B-F5A1-4B4B-8129-E22B253E1542}">
      <dsp:nvSpPr>
        <dsp:cNvPr id="0" name=""/>
        <dsp:cNvSpPr/>
      </dsp:nvSpPr>
      <dsp:spPr>
        <a:xfrm>
          <a:off x="649229" y="3217334"/>
          <a:ext cx="1180418" cy="11804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425AF20-AFD4-433C-9E9B-CD912E427BAC}">
      <dsp:nvSpPr>
        <dsp:cNvPr id="0" name=""/>
        <dsp:cNvSpPr/>
      </dsp:nvSpPr>
      <dsp:spPr>
        <a:xfrm>
          <a:off x="2478878" y="2734436"/>
          <a:ext cx="5746898" cy="214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141" tIns="227141" rIns="227141" bIns="227141" numCol="1" spcCol="1270" anchor="ctr" anchorCtr="0">
          <a:noAutofit/>
        </a:bodyPr>
        <a:lstStyle/>
        <a:p>
          <a:pPr marL="0" lvl="0" indent="0" algn="l" defTabSz="1600200">
            <a:lnSpc>
              <a:spcPct val="100000"/>
            </a:lnSpc>
            <a:spcBef>
              <a:spcPct val="0"/>
            </a:spcBef>
            <a:spcAft>
              <a:spcPct val="35000"/>
            </a:spcAft>
            <a:buNone/>
          </a:pPr>
          <a:r>
            <a:rPr lang="en-US" sz="3600" b="1" kern="1200"/>
            <a:t>Leads to further physical decline due to limiting activities </a:t>
          </a:r>
        </a:p>
      </dsp:txBody>
      <dsp:txXfrm>
        <a:off x="2478878" y="2734436"/>
        <a:ext cx="5746898" cy="21462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BB60B-458E-4C66-99C3-C4BE55C75D22}">
      <dsp:nvSpPr>
        <dsp:cNvPr id="0" name=""/>
        <dsp:cNvSpPr/>
      </dsp:nvSpPr>
      <dsp:spPr>
        <a:xfrm>
          <a:off x="0" y="4616"/>
          <a:ext cx="8225777" cy="14557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741CAFC-91F3-4B4D-BFA7-31D0205166BF}">
      <dsp:nvSpPr>
        <dsp:cNvPr id="0" name=""/>
        <dsp:cNvSpPr/>
      </dsp:nvSpPr>
      <dsp:spPr>
        <a:xfrm>
          <a:off x="440369" y="332164"/>
          <a:ext cx="801455" cy="8006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9D6452B-5A76-43CF-858F-5C17D4EA6056}">
      <dsp:nvSpPr>
        <dsp:cNvPr id="0" name=""/>
        <dsp:cNvSpPr/>
      </dsp:nvSpPr>
      <dsp:spPr>
        <a:xfrm>
          <a:off x="1682194" y="4616"/>
          <a:ext cx="6477674" cy="1457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19" tIns="154219" rIns="154219" bIns="154219" numCol="1" spcCol="1270" anchor="ctr" anchorCtr="0">
          <a:noAutofit/>
        </a:bodyPr>
        <a:lstStyle/>
        <a:p>
          <a:pPr marL="0" lvl="0" indent="0" algn="l" defTabSz="1778000">
            <a:lnSpc>
              <a:spcPct val="100000"/>
            </a:lnSpc>
            <a:spcBef>
              <a:spcPct val="0"/>
            </a:spcBef>
            <a:spcAft>
              <a:spcPct val="35000"/>
            </a:spcAft>
            <a:buNone/>
          </a:pPr>
          <a:r>
            <a:rPr lang="en-US" sz="4000" b="1" kern="1200">
              <a:solidFill>
                <a:schemeClr val="tx1"/>
              </a:solidFill>
            </a:rPr>
            <a:t>Decreased muscle strength and balance </a:t>
          </a:r>
        </a:p>
      </dsp:txBody>
      <dsp:txXfrm>
        <a:off x="1682194" y="4616"/>
        <a:ext cx="6477674" cy="1457191"/>
      </dsp:txXfrm>
    </dsp:sp>
    <dsp:sp modelId="{664FD591-049B-4EB5-B1B4-A11B8C66AB20}">
      <dsp:nvSpPr>
        <dsp:cNvPr id="0" name=""/>
        <dsp:cNvSpPr/>
      </dsp:nvSpPr>
      <dsp:spPr>
        <a:xfrm>
          <a:off x="0" y="1815066"/>
          <a:ext cx="8225777" cy="14557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411A273-E306-432A-BDDC-EA471046AAFF}">
      <dsp:nvSpPr>
        <dsp:cNvPr id="0" name=""/>
        <dsp:cNvSpPr/>
      </dsp:nvSpPr>
      <dsp:spPr>
        <a:xfrm>
          <a:off x="440369" y="2142614"/>
          <a:ext cx="801455" cy="8006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C9F88D8-3416-4A2F-A73B-AFE2EAAEF472}">
      <dsp:nvSpPr>
        <dsp:cNvPr id="0" name=""/>
        <dsp:cNvSpPr/>
      </dsp:nvSpPr>
      <dsp:spPr>
        <a:xfrm>
          <a:off x="1682194" y="1815066"/>
          <a:ext cx="6477674" cy="1457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19" tIns="154219" rIns="154219" bIns="154219" numCol="1" spcCol="1270" anchor="ctr" anchorCtr="0">
          <a:noAutofit/>
        </a:bodyPr>
        <a:lstStyle/>
        <a:p>
          <a:pPr marL="0" lvl="0" indent="0" algn="l" defTabSz="1600200">
            <a:lnSpc>
              <a:spcPct val="100000"/>
            </a:lnSpc>
            <a:spcBef>
              <a:spcPct val="0"/>
            </a:spcBef>
            <a:spcAft>
              <a:spcPct val="35000"/>
            </a:spcAft>
            <a:buNone/>
          </a:pPr>
          <a:r>
            <a:rPr lang="en-US" sz="3600" b="1" kern="1200">
              <a:solidFill>
                <a:schemeClr val="tx1"/>
              </a:solidFill>
            </a:rPr>
            <a:t>Social Isolation due to limiting social engagements</a:t>
          </a:r>
        </a:p>
      </dsp:txBody>
      <dsp:txXfrm>
        <a:off x="1682194" y="1815066"/>
        <a:ext cx="6477674" cy="1457191"/>
      </dsp:txXfrm>
    </dsp:sp>
    <dsp:sp modelId="{4148DDC8-902C-49BE-A953-7B6A07A7F3FC}">
      <dsp:nvSpPr>
        <dsp:cNvPr id="0" name=""/>
        <dsp:cNvSpPr/>
      </dsp:nvSpPr>
      <dsp:spPr>
        <a:xfrm>
          <a:off x="0" y="3631555"/>
          <a:ext cx="8225777" cy="14557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9FE07ED-06D0-4D17-B269-4C7FA612B791}">
      <dsp:nvSpPr>
        <dsp:cNvPr id="0" name=""/>
        <dsp:cNvSpPr/>
      </dsp:nvSpPr>
      <dsp:spPr>
        <a:xfrm>
          <a:off x="440369" y="3953063"/>
          <a:ext cx="801455" cy="8006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63A3B29-8746-4332-963F-63A0EB0DC197}">
      <dsp:nvSpPr>
        <dsp:cNvPr id="0" name=""/>
        <dsp:cNvSpPr/>
      </dsp:nvSpPr>
      <dsp:spPr>
        <a:xfrm>
          <a:off x="1682194" y="3625516"/>
          <a:ext cx="6477674" cy="1457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19" tIns="154219" rIns="154219" bIns="154219" numCol="1" spcCol="1270" anchor="ctr" anchorCtr="0">
          <a:noAutofit/>
        </a:bodyPr>
        <a:lstStyle/>
        <a:p>
          <a:pPr marL="0" lvl="0" indent="0" algn="l" defTabSz="1778000">
            <a:lnSpc>
              <a:spcPct val="100000"/>
            </a:lnSpc>
            <a:spcBef>
              <a:spcPct val="0"/>
            </a:spcBef>
            <a:spcAft>
              <a:spcPct val="35000"/>
            </a:spcAft>
            <a:buNone/>
          </a:pPr>
          <a:r>
            <a:rPr lang="en-US" sz="4000" b="1" kern="1200">
              <a:solidFill>
                <a:schemeClr val="tx1"/>
              </a:solidFill>
            </a:rPr>
            <a:t>Leads to feelings of hopelessness </a:t>
          </a:r>
        </a:p>
      </dsp:txBody>
      <dsp:txXfrm>
        <a:off x="1682194" y="3625516"/>
        <a:ext cx="6477674" cy="14571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B2B24-3688-4636-93FC-1CB93E5CCE73}">
      <dsp:nvSpPr>
        <dsp:cNvPr id="0" name=""/>
        <dsp:cNvSpPr/>
      </dsp:nvSpPr>
      <dsp:spPr>
        <a:xfrm>
          <a:off x="3040257" y="-154441"/>
          <a:ext cx="2250641" cy="1466106"/>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a:lnSpc>
              <a:spcPct val="90000"/>
            </a:lnSpc>
            <a:spcBef>
              <a:spcPct val="0"/>
            </a:spcBef>
            <a:spcAft>
              <a:spcPct val="35000"/>
            </a:spcAft>
            <a:buNone/>
          </a:pPr>
          <a:r>
            <a:rPr lang="en-US" sz="6600" b="1" kern="1200">
              <a:solidFill>
                <a:schemeClr val="tx1"/>
              </a:solidFill>
            </a:rPr>
            <a:t>Fall</a:t>
          </a:r>
        </a:p>
      </dsp:txBody>
      <dsp:txXfrm>
        <a:off x="3111826" y="-82872"/>
        <a:ext cx="2107503" cy="1322968"/>
      </dsp:txXfrm>
    </dsp:sp>
    <dsp:sp modelId="{38D83020-E0C1-4620-8BE1-EDB8EF3125D7}">
      <dsp:nvSpPr>
        <dsp:cNvPr id="0" name=""/>
        <dsp:cNvSpPr/>
      </dsp:nvSpPr>
      <dsp:spPr>
        <a:xfrm>
          <a:off x="1573459" y="578611"/>
          <a:ext cx="5184236" cy="5184236"/>
        </a:xfrm>
        <a:custGeom>
          <a:avLst/>
          <a:gdLst/>
          <a:ahLst/>
          <a:cxnLst/>
          <a:rect l="0" t="0" r="0" b="0"/>
          <a:pathLst>
            <a:path>
              <a:moveTo>
                <a:pt x="3940730" y="378451"/>
              </a:moveTo>
              <a:arcTo wR="2592118" hR="2592118" stAng="18081039" swAng="102908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B6D7914-2D29-4AC1-91D9-72FF88AEB1FF}">
      <dsp:nvSpPr>
        <dsp:cNvPr id="0" name=""/>
        <dsp:cNvSpPr/>
      </dsp:nvSpPr>
      <dsp:spPr>
        <a:xfrm>
          <a:off x="5472105" y="1651611"/>
          <a:ext cx="2317446" cy="143622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tx1"/>
              </a:solidFill>
            </a:rPr>
            <a:t>Fear of falling again</a:t>
          </a:r>
        </a:p>
      </dsp:txBody>
      <dsp:txXfrm>
        <a:off x="5542215" y="1721721"/>
        <a:ext cx="2177226" cy="1296000"/>
      </dsp:txXfrm>
    </dsp:sp>
    <dsp:sp modelId="{49797536-D859-41F3-8ED3-864BD8F7FB17}">
      <dsp:nvSpPr>
        <dsp:cNvPr id="0" name=""/>
        <dsp:cNvSpPr/>
      </dsp:nvSpPr>
      <dsp:spPr>
        <a:xfrm>
          <a:off x="1573459" y="578611"/>
          <a:ext cx="5184236" cy="5184236"/>
        </a:xfrm>
        <a:custGeom>
          <a:avLst/>
          <a:gdLst/>
          <a:ahLst/>
          <a:cxnLst/>
          <a:rect l="0" t="0" r="0" b="0"/>
          <a:pathLst>
            <a:path>
              <a:moveTo>
                <a:pt x="5178891" y="2758492"/>
              </a:moveTo>
              <a:arcTo wR="2592118" hR="2592118" stAng="21820803" swAng="1008669"/>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C27D7CE-1F30-46BB-80F8-96450A30B98F}">
      <dsp:nvSpPr>
        <dsp:cNvPr id="0" name=""/>
        <dsp:cNvSpPr/>
      </dsp:nvSpPr>
      <dsp:spPr>
        <a:xfrm>
          <a:off x="4618831" y="4307199"/>
          <a:ext cx="2140711" cy="1921197"/>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tx1"/>
              </a:solidFill>
            </a:rPr>
            <a:t>Less Activity</a:t>
          </a:r>
        </a:p>
      </dsp:txBody>
      <dsp:txXfrm>
        <a:off x="4712616" y="4400984"/>
        <a:ext cx="1953141" cy="1733627"/>
      </dsp:txXfrm>
    </dsp:sp>
    <dsp:sp modelId="{6A95D7F8-5176-461F-980B-880ABB0EF9A9}">
      <dsp:nvSpPr>
        <dsp:cNvPr id="0" name=""/>
        <dsp:cNvSpPr/>
      </dsp:nvSpPr>
      <dsp:spPr>
        <a:xfrm>
          <a:off x="1573459" y="578611"/>
          <a:ext cx="5184236" cy="5184236"/>
        </a:xfrm>
        <a:custGeom>
          <a:avLst/>
          <a:gdLst/>
          <a:ahLst/>
          <a:cxnLst/>
          <a:rect l="0" t="0" r="0" b="0"/>
          <a:pathLst>
            <a:path>
              <a:moveTo>
                <a:pt x="2930045" y="5162114"/>
              </a:moveTo>
              <a:arcTo wR="2592118" hR="2592118" stAng="4950551" swAng="465969"/>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5E9F61E-5C3D-4838-B58A-E59F1FEAEA21}">
      <dsp:nvSpPr>
        <dsp:cNvPr id="0" name=""/>
        <dsp:cNvSpPr/>
      </dsp:nvSpPr>
      <dsp:spPr>
        <a:xfrm>
          <a:off x="1247465" y="4359289"/>
          <a:ext cx="2789006" cy="1817016"/>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tx1"/>
              </a:solidFill>
            </a:rPr>
            <a:t>Decreased Muscle Strength &amp; Balance</a:t>
          </a:r>
        </a:p>
      </dsp:txBody>
      <dsp:txXfrm>
        <a:off x="1336164" y="4447988"/>
        <a:ext cx="2611608" cy="1639618"/>
      </dsp:txXfrm>
    </dsp:sp>
    <dsp:sp modelId="{8EEED453-915C-407B-9D9B-EB8A815A9ADA}">
      <dsp:nvSpPr>
        <dsp:cNvPr id="0" name=""/>
        <dsp:cNvSpPr/>
      </dsp:nvSpPr>
      <dsp:spPr>
        <a:xfrm>
          <a:off x="1573459" y="578611"/>
          <a:ext cx="5184236" cy="5184236"/>
        </a:xfrm>
        <a:custGeom>
          <a:avLst/>
          <a:gdLst/>
          <a:ahLst/>
          <a:cxnLst/>
          <a:rect l="0" t="0" r="0" b="0"/>
          <a:pathLst>
            <a:path>
              <a:moveTo>
                <a:pt x="191879" y="3570857"/>
              </a:moveTo>
              <a:arcTo wR="2592118" hR="2592118" stAng="9468957" swAng="932444"/>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5BB271-35B3-429E-BA0D-899B84FFC6C4}">
      <dsp:nvSpPr>
        <dsp:cNvPr id="0" name=""/>
        <dsp:cNvSpPr/>
      </dsp:nvSpPr>
      <dsp:spPr>
        <a:xfrm>
          <a:off x="348411" y="1499268"/>
          <a:ext cx="2703830" cy="1740906"/>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tx1"/>
              </a:solidFill>
            </a:rPr>
            <a:t>Increased Risk of Falling</a:t>
          </a:r>
        </a:p>
      </dsp:txBody>
      <dsp:txXfrm>
        <a:off x="433395" y="1584252"/>
        <a:ext cx="2533862" cy="1570938"/>
      </dsp:txXfrm>
    </dsp:sp>
    <dsp:sp modelId="{FD5FE15B-6092-4925-A1B2-101218F4A3D2}">
      <dsp:nvSpPr>
        <dsp:cNvPr id="0" name=""/>
        <dsp:cNvSpPr/>
      </dsp:nvSpPr>
      <dsp:spPr>
        <a:xfrm>
          <a:off x="1573459" y="578611"/>
          <a:ext cx="5184236" cy="5184236"/>
        </a:xfrm>
        <a:custGeom>
          <a:avLst/>
          <a:gdLst/>
          <a:ahLst/>
          <a:cxnLst/>
          <a:rect l="0" t="0" r="0" b="0"/>
          <a:pathLst>
            <a:path>
              <a:moveTo>
                <a:pt x="757310" y="761118"/>
              </a:moveTo>
              <a:arcTo wR="2592118" hR="2592118" stAng="13496429" swAng="872490"/>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9222F-3D5D-43F9-B868-9C6F4997DFCE}" type="datetimeFigureOut">
              <a:rPr lang="en-US" smtClean="0"/>
              <a:t>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D7614-8F82-4DF7-B9B8-2CC487C2DB7B}" type="slidenum">
              <a:rPr lang="en-US" smtClean="0"/>
              <a:t>‹#›</a:t>
            </a:fld>
            <a:endParaRPr lang="en-US"/>
          </a:p>
        </p:txBody>
      </p:sp>
    </p:spTree>
    <p:extLst>
      <p:ext uri="{BB962C8B-B14F-4D97-AF65-F5344CB8AC3E}">
        <p14:creationId xmlns:p14="http://schemas.microsoft.com/office/powerpoint/2010/main" val="994933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Vertical 360, a fall Prevention Program by Masterpiece Living. Vertical 360 is an interactive, six session program that we will experience over the course of the next few [months, weeks, etc.]I am so happy you are here! </a:t>
            </a:r>
          </a:p>
        </p:txBody>
      </p:sp>
      <p:sp>
        <p:nvSpPr>
          <p:cNvPr id="4" name="Slide Number Placeholder 3"/>
          <p:cNvSpPr>
            <a:spLocks noGrp="1"/>
          </p:cNvSpPr>
          <p:nvPr>
            <p:ph type="sldNum" sz="quarter" idx="5"/>
          </p:nvPr>
        </p:nvSpPr>
        <p:spPr/>
        <p:txBody>
          <a:bodyPr/>
          <a:lstStyle/>
          <a:p>
            <a:fld id="{8F2D7614-8F82-4DF7-B9B8-2CC487C2DB7B}" type="slidenum">
              <a:rPr lang="en-US" smtClean="0"/>
              <a:t>1</a:t>
            </a:fld>
            <a:endParaRPr lang="en-US"/>
          </a:p>
        </p:txBody>
      </p:sp>
    </p:spTree>
    <p:extLst>
      <p:ext uri="{BB962C8B-B14F-4D97-AF65-F5344CB8AC3E}">
        <p14:creationId xmlns:p14="http://schemas.microsoft.com/office/powerpoint/2010/main" val="200274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dirty="0"/>
              <a:t>(facilitator: read question on slide) </a:t>
            </a:r>
          </a:p>
          <a:p>
            <a:endParaRPr lang="en-US" dirty="0"/>
          </a:p>
          <a:p>
            <a:r>
              <a:rPr lang="en-US" dirty="0"/>
              <a:t>Each of you is here today for different reasons. While we will all be learning the same content, what you hope to gain from Vertical 360 might be different. Would anyone like to share what you hope to take away from Vertical 360, by the time we get to session six? </a:t>
            </a:r>
          </a:p>
          <a:p>
            <a:endParaRPr lang="en-US" i="1" dirty="0"/>
          </a:p>
          <a:p>
            <a:r>
              <a:rPr lang="en-US" i="1" dirty="0"/>
              <a:t>Speakers Note: If no one would like to share, consider giving a few examples below. </a:t>
            </a:r>
          </a:p>
          <a:p>
            <a:endParaRPr lang="en-US" i="1" dirty="0"/>
          </a:p>
          <a:p>
            <a:r>
              <a:rPr lang="en-US" i="1" dirty="0"/>
              <a:t>Possible Answers:</a:t>
            </a:r>
          </a:p>
          <a:p>
            <a:pPr marL="171450" indent="-171450">
              <a:buFont typeface="Arial" panose="020B0604020202020204" pitchFamily="34" charset="0"/>
              <a:buChar char="•"/>
            </a:pPr>
            <a:r>
              <a:rPr lang="en-US" i="1" dirty="0"/>
              <a:t>Better Balance</a:t>
            </a:r>
          </a:p>
          <a:p>
            <a:pPr marL="171450" indent="-171450">
              <a:buFont typeface="Arial" panose="020B0604020202020204" pitchFamily="34" charset="0"/>
              <a:buChar char="•"/>
            </a:pPr>
            <a:r>
              <a:rPr lang="en-US" i="1" dirty="0"/>
              <a:t>Tools to improve my mobility</a:t>
            </a:r>
          </a:p>
          <a:p>
            <a:pPr marL="171450" indent="-171450">
              <a:buFont typeface="Arial" panose="020B0604020202020204" pitchFamily="34" charset="0"/>
              <a:buChar char="•"/>
            </a:pPr>
            <a:r>
              <a:rPr lang="en-US" i="1" dirty="0"/>
              <a:t>More confidence</a:t>
            </a:r>
          </a:p>
          <a:p>
            <a:pPr marL="171450" indent="-171450">
              <a:buFont typeface="Arial" panose="020B0604020202020204" pitchFamily="34" charset="0"/>
              <a:buChar char="•"/>
            </a:pPr>
            <a:r>
              <a:rPr lang="en-US" i="1" dirty="0"/>
              <a:t>New friends </a:t>
            </a:r>
          </a:p>
          <a:p>
            <a:pPr marL="171450" indent="-171450">
              <a:buFont typeface="Arial" panose="020B0604020202020204" pitchFamily="34" charset="0"/>
              <a:buChar char="•"/>
            </a:pPr>
            <a:r>
              <a:rPr lang="en-US" i="1" dirty="0"/>
              <a:t>Strategies for goal-setting</a:t>
            </a:r>
          </a:p>
        </p:txBody>
      </p:sp>
      <p:sp>
        <p:nvSpPr>
          <p:cNvPr id="4" name="Slide Number Placeholder 3"/>
          <p:cNvSpPr>
            <a:spLocks noGrp="1"/>
          </p:cNvSpPr>
          <p:nvPr>
            <p:ph type="sldNum" sz="quarter" idx="5"/>
          </p:nvPr>
        </p:nvSpPr>
        <p:spPr/>
        <p:txBody>
          <a:bodyPr/>
          <a:lstStyle/>
          <a:p>
            <a:fld id="{8F2D7614-8F82-4DF7-B9B8-2CC487C2DB7B}" type="slidenum">
              <a:rPr lang="en-US" smtClean="0"/>
              <a:t>10</a:t>
            </a:fld>
            <a:endParaRPr lang="en-US"/>
          </a:p>
        </p:txBody>
      </p:sp>
    </p:spTree>
    <p:extLst>
      <p:ext uri="{BB962C8B-B14F-4D97-AF65-F5344CB8AC3E}">
        <p14:creationId xmlns:p14="http://schemas.microsoft.com/office/powerpoint/2010/main" val="2176332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each module with a question that I simply want you to keep in the back of your mind as we go through each session’s content. Don’t answer now - we will revisit this question at the end of today. </a:t>
            </a:r>
          </a:p>
          <a:p>
            <a:endParaRPr lang="en-US" dirty="0"/>
          </a:p>
          <a:p>
            <a:r>
              <a:rPr lang="en-US" i="1" dirty="0"/>
              <a:t>(facilitator: read question on slide)</a:t>
            </a:r>
          </a:p>
          <a:p>
            <a:endParaRPr lang="en-US" dirty="0"/>
          </a:p>
          <a:p>
            <a:r>
              <a:rPr lang="en-US" dirty="0"/>
              <a:t>I will let you ponder that question. In the meantime, let’s dive in to today’s agenda. </a:t>
            </a:r>
          </a:p>
        </p:txBody>
      </p:sp>
      <p:sp>
        <p:nvSpPr>
          <p:cNvPr id="4" name="Slide Number Placeholder 3"/>
          <p:cNvSpPr>
            <a:spLocks noGrp="1"/>
          </p:cNvSpPr>
          <p:nvPr>
            <p:ph type="sldNum" sz="quarter" idx="5"/>
          </p:nvPr>
        </p:nvSpPr>
        <p:spPr/>
        <p:txBody>
          <a:bodyPr/>
          <a:lstStyle/>
          <a:p>
            <a:fld id="{8F2D7614-8F82-4DF7-B9B8-2CC487C2DB7B}" type="slidenum">
              <a:rPr lang="en-US" smtClean="0"/>
              <a:t>11</a:t>
            </a:fld>
            <a:endParaRPr lang="en-US"/>
          </a:p>
        </p:txBody>
      </p:sp>
    </p:spTree>
    <p:extLst>
      <p:ext uri="{BB962C8B-B14F-4D97-AF65-F5344CB8AC3E}">
        <p14:creationId xmlns:p14="http://schemas.microsoft.com/office/powerpoint/2010/main" val="360563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(facilitator: read the agenda)</a:t>
            </a:r>
          </a:p>
          <a:p>
            <a:endParaRPr lang="en-US"/>
          </a:p>
          <a:p>
            <a:endParaRPr lang="en-US"/>
          </a:p>
        </p:txBody>
      </p:sp>
      <p:sp>
        <p:nvSpPr>
          <p:cNvPr id="4" name="Slide Number Placeholder 3"/>
          <p:cNvSpPr>
            <a:spLocks noGrp="1"/>
          </p:cNvSpPr>
          <p:nvPr>
            <p:ph type="sldNum" sz="quarter" idx="10"/>
          </p:nvPr>
        </p:nvSpPr>
        <p:spPr/>
        <p:txBody>
          <a:bodyPr/>
          <a:lstStyle/>
          <a:p>
            <a:fld id="{D9B8DB91-2822-4C9B-8D85-7EC88DC646D5}" type="slidenum">
              <a:rPr lang="en-US" smtClean="0"/>
              <a:t>12</a:t>
            </a:fld>
            <a:endParaRPr lang="en-US"/>
          </a:p>
        </p:txBody>
      </p:sp>
    </p:spTree>
    <p:extLst>
      <p:ext uri="{BB962C8B-B14F-4D97-AF65-F5344CB8AC3E}">
        <p14:creationId xmlns:p14="http://schemas.microsoft.com/office/powerpoint/2010/main" val="3533619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covering fall facts, from covering fall statistics to reviewing potential fall risks. Let’s get started!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D2010F-E28E-4770-A354-629704E263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918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Each year 1 out of 2 older adults 80 and older experiences a fall </a:t>
            </a:r>
          </a:p>
          <a:p>
            <a:pPr marL="171450" indent="-171450">
              <a:buFont typeface="Arial" panose="020B0604020202020204" pitchFamily="34" charset="0"/>
              <a:buChar char="•"/>
            </a:pPr>
            <a:r>
              <a:rPr lang="en-US" i="0" dirty="0"/>
              <a:t>Older adults are hospitalized for fall related injuries 5X more than other causes</a:t>
            </a:r>
          </a:p>
          <a:p>
            <a:pPr marL="171450" indent="-171450">
              <a:buFont typeface="Arial" panose="020B0604020202020204" pitchFamily="34" charset="0"/>
              <a:buChar char="•"/>
            </a:pPr>
            <a:r>
              <a:rPr lang="en-US" i="0" dirty="0"/>
              <a:t>Every 11 seconds an older adult is treated in the emergency room for a fall </a:t>
            </a:r>
          </a:p>
          <a:p>
            <a:pPr marL="0" indent="0">
              <a:buFont typeface="Arial" panose="020B0604020202020204" pitchFamily="34" charset="0"/>
              <a:buNone/>
            </a:pPr>
            <a:r>
              <a:rPr lang="en-US"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Speaker Notes: Invite participants to share their thoughts on these statistics. </a:t>
            </a:r>
          </a:p>
          <a:p>
            <a:endParaRPr lang="en-US" dirty="0"/>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14</a:t>
            </a:fld>
            <a:endParaRPr lang="en-US"/>
          </a:p>
        </p:txBody>
      </p:sp>
    </p:spTree>
    <p:extLst>
      <p:ext uri="{BB962C8B-B14F-4D97-AF65-F5344CB8AC3E}">
        <p14:creationId xmlns:p14="http://schemas.microsoft.com/office/powerpoint/2010/main" val="218164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 read fall statistics on slide) </a:t>
            </a:r>
          </a:p>
          <a:p>
            <a:endParaRPr lang="en-US" dirty="0"/>
          </a:p>
          <a:p>
            <a:r>
              <a:rPr lang="en-US" dirty="0"/>
              <a:t>Speaker Notes: </a:t>
            </a:r>
          </a:p>
          <a:p>
            <a:r>
              <a:rPr lang="en-US" dirty="0"/>
              <a:t>In addition to the facts and statistics on the slide, feel free to choose 2-3 more statistics listed below:</a:t>
            </a:r>
          </a:p>
          <a:p>
            <a:endParaRPr lang="en-US" dirty="0"/>
          </a:p>
          <a:p>
            <a:r>
              <a:rPr lang="en-US" dirty="0"/>
              <a:t>According to the CDC (U.S. Centers for Disease Control and Prevention):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Each year, 3 million older people are treated in emergency departments for fall injuries.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Over 800,000 patients a year are hospitalized because of a fall injury, most often because of a head injury or hip fracture.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Each year at least 300,000 older people are hospitalized for hip fractures.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More than 95% of hip fractures are caused by falling,</a:t>
            </a:r>
            <a:r>
              <a:rPr lang="en-US" sz="1200" b="0" i="0" kern="1200" baseline="300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usually by falling sideways.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Falls are the most common cause of traumatic brain injuries (TBI).</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2015, the total medical costs for falls totaled more than $50 billion.</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Medicare and Medicaid shouldered 75% of these costs.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Falls can cause broken bones, like wrist, arm, ankle, and hip fractures.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Falls can cause head injuries. These can be very serious, especially if the person is taking certain medicines (like blood thinners). An older person who falls and hits their head should see their doctor right away to make sure they don’t have a brain injury.</a:t>
            </a:r>
          </a:p>
          <a:p>
            <a:endParaRPr lang="en-US" dirty="0"/>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15</a:t>
            </a:fld>
            <a:endParaRPr lang="en-US"/>
          </a:p>
        </p:txBody>
      </p:sp>
    </p:spTree>
    <p:extLst>
      <p:ext uri="{BB962C8B-B14F-4D97-AF65-F5344CB8AC3E}">
        <p14:creationId xmlns:p14="http://schemas.microsoft.com/office/powerpoint/2010/main" val="2070106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read fall statistics on slide) </a:t>
            </a:r>
          </a:p>
          <a:p>
            <a:endParaRPr lang="en-US" dirty="0"/>
          </a:p>
          <a:p>
            <a:r>
              <a:rPr lang="en-US" dirty="0"/>
              <a:t>Speaker Notes: Invite participants to share any fall statistics they know. Additional statistics are also listed below to share at the discretion of the facilitator.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Statistics from the Center of Disease Control (Article from ICCA):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Stats: Fall death rates up by 110% for adults 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Death rates from unintentional falls among adults ages 65 and older increased 110% from 1999 to 2016, from 29.4 to 61.6 per 100,000, according to the US Centers for Disease Control and Prevention (CDC). The increase represents an 89% increase among men and an increase of 122% among women, although unintentional falls were higher overall for men than for women throughout the entire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Bowers, L. A., &amp; Lois. (2018, September 28). Fall-related death rate among older adults increases 110%. Retrieved December, 2018, from https://www.mcknightsseniorliving.com/home/news/fall-related-death-rate-among-older-adults-increases-110/</a:t>
            </a:r>
            <a:br>
              <a:rPr kumimoji="0" lang="en-US" sz="1200" b="0" i="0" u="none" strike="noStrike" kern="1200" cap="none" spc="0" normalizeH="0" baseline="0" noProof="0" dirty="0">
                <a:ln>
                  <a:noFill/>
                </a:ln>
                <a:solidFill>
                  <a:prstClr val="black"/>
                </a:solidFill>
                <a:effectLst/>
                <a:uLnTx/>
                <a:uFillTx/>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16</a:t>
            </a:fld>
            <a:endParaRPr lang="en-US"/>
          </a:p>
        </p:txBody>
      </p:sp>
    </p:spTree>
    <p:extLst>
      <p:ext uri="{BB962C8B-B14F-4D97-AF65-F5344CB8AC3E}">
        <p14:creationId xmlns:p14="http://schemas.microsoft.com/office/powerpoint/2010/main" val="158306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We just learned a lot about fall statistics and the profound impact falls have on health and quality of life. One fall can be the beginning of a long slow decline, or it can simply be a bump in the road. </a:t>
            </a:r>
          </a:p>
          <a:p>
            <a:endParaRPr lang="en-US" i="0" dirty="0"/>
          </a:p>
          <a:p>
            <a:r>
              <a:rPr lang="en-US" i="0" dirty="0"/>
              <a:t>This successful aging curve shows us two distinct roads. With the solid line, we are born, we reach peak functioning, and then we spend as much as half of our life in a state of slow decline. In contrast, the “high road” or dotted line shows us that we can maintain high functioning until the end of our life, and then experience what’s called “compressed morbidity.” Essentially the dotted line shows us that it is possible to live well and die short. </a:t>
            </a:r>
          </a:p>
          <a:p>
            <a:endParaRPr lang="en-US" i="0" dirty="0"/>
          </a:p>
          <a:p>
            <a:r>
              <a:rPr lang="en-US" i="0" dirty="0"/>
              <a:t>The good news is that 70% of how we age physically is determined by our lifestyle choices, not genes, not luck. The question is, what choices matter most? </a:t>
            </a:r>
            <a:endParaRPr lang="en-US" dirty="0"/>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17</a:t>
            </a:fld>
            <a:endParaRPr lang="en-US"/>
          </a:p>
        </p:txBody>
      </p:sp>
    </p:spTree>
    <p:extLst>
      <p:ext uri="{BB962C8B-B14F-4D97-AF65-F5344CB8AC3E}">
        <p14:creationId xmlns:p14="http://schemas.microsoft.com/office/powerpoint/2010/main" val="3899808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landmark, ten-year study by the MacArthur Foundation changed what researchers knew about aging. The study found that people who lived well and died short (as we saw in the previous slide) had three key characteristics in common. They: </a:t>
            </a:r>
          </a:p>
          <a:p>
            <a:endParaRPr lang="en-US" i="0" dirty="0"/>
          </a:p>
          <a:p>
            <a:pPr marL="171450" indent="-171450">
              <a:buFont typeface="Arial" panose="020B0604020202020204" pitchFamily="34" charset="0"/>
              <a:buChar char="•"/>
            </a:pPr>
            <a:r>
              <a:rPr lang="en-US" i="0" dirty="0"/>
              <a:t>Minimize risk of disease and disability</a:t>
            </a:r>
          </a:p>
          <a:p>
            <a:pPr marL="171450" indent="-171450">
              <a:buFont typeface="Arial" panose="020B0604020202020204" pitchFamily="34" charset="0"/>
              <a:buChar char="•"/>
            </a:pPr>
            <a:r>
              <a:rPr lang="en-US" i="0" dirty="0"/>
              <a:t>Continue engagement with life</a:t>
            </a:r>
          </a:p>
          <a:p>
            <a:pPr marL="171450" indent="-171450">
              <a:buFont typeface="Arial" panose="020B0604020202020204" pitchFamily="34" charset="0"/>
              <a:buChar char="•"/>
            </a:pPr>
            <a:r>
              <a:rPr lang="en-US" i="0" dirty="0"/>
              <a:t>Maintain physical and cognitive function </a:t>
            </a:r>
          </a:p>
          <a:p>
            <a:pPr marL="171450" indent="-171450">
              <a:buFont typeface="Arial" panose="020B0604020202020204" pitchFamily="34" charset="0"/>
              <a:buChar char="•"/>
            </a:pPr>
            <a:endParaRPr lang="en-US" i="0" dirty="0"/>
          </a:p>
          <a:p>
            <a:pPr marL="0" indent="0">
              <a:buFont typeface="Arial" panose="020B0604020202020204" pitchFamily="34" charset="0"/>
              <a:buNone/>
            </a:pPr>
            <a:r>
              <a:rPr lang="en-US" i="0" dirty="0"/>
              <a:t>The content that we cover throughout Vertical 360 will reiterate these characteristics as not only key to successful aging, but also to prevent falls and continue mobility. </a:t>
            </a:r>
          </a:p>
        </p:txBody>
      </p:sp>
      <p:sp>
        <p:nvSpPr>
          <p:cNvPr id="4" name="Slide Number Placeholder 3"/>
          <p:cNvSpPr>
            <a:spLocks noGrp="1"/>
          </p:cNvSpPr>
          <p:nvPr>
            <p:ph type="sldNum" sz="quarter" idx="5"/>
          </p:nvPr>
        </p:nvSpPr>
        <p:spPr/>
        <p:txBody>
          <a:bodyPr/>
          <a:lstStyle/>
          <a:p>
            <a:fld id="{8F2D7614-8F82-4DF7-B9B8-2CC487C2DB7B}" type="slidenum">
              <a:rPr lang="en-US" smtClean="0"/>
              <a:t>18</a:t>
            </a:fld>
            <a:endParaRPr lang="en-US"/>
          </a:p>
        </p:txBody>
      </p:sp>
    </p:spTree>
    <p:extLst>
      <p:ext uri="{BB962C8B-B14F-4D97-AF65-F5344CB8AC3E}">
        <p14:creationId xmlns:p14="http://schemas.microsoft.com/office/powerpoint/2010/main" val="1615617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Did you notice the bump in the road in the successful aging curve? This represents when life throws an inevitable curveball. It could be fall, a loss, illness or an assortment of other challenges. The degree to which we are making the lifestyle choices we just discussed, the better we will weather the storm and return to high functioning – remaining on that high road to aging. This is resilience. </a:t>
            </a:r>
          </a:p>
          <a:p>
            <a:endParaRPr lang="en-US" i="0" dirty="0"/>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19</a:t>
            </a:fld>
            <a:endParaRPr lang="en-US"/>
          </a:p>
        </p:txBody>
      </p:sp>
    </p:spTree>
    <p:extLst>
      <p:ext uri="{BB962C8B-B14F-4D97-AF65-F5344CB8AC3E}">
        <p14:creationId xmlns:p14="http://schemas.microsoft.com/office/powerpoint/2010/main" val="123724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Before we begin our discussion today, please fill out the pre-program survey.  This information is helpful to us in guiding our conversations and future programming. </a:t>
            </a:r>
            <a:endParaRPr lang="en-US" i="0" dirty="0"/>
          </a:p>
        </p:txBody>
      </p:sp>
      <p:sp>
        <p:nvSpPr>
          <p:cNvPr id="4" name="Slide Number Placeholder 3"/>
          <p:cNvSpPr>
            <a:spLocks noGrp="1"/>
          </p:cNvSpPr>
          <p:nvPr>
            <p:ph type="sldNum" sz="quarter" idx="5"/>
          </p:nvPr>
        </p:nvSpPr>
        <p:spPr/>
        <p:txBody>
          <a:bodyPr/>
          <a:lstStyle/>
          <a:p>
            <a:fld id="{8F2D7614-8F82-4DF7-B9B8-2CC487C2DB7B}" type="slidenum">
              <a:rPr lang="en-US" smtClean="0"/>
              <a:t>2</a:t>
            </a:fld>
            <a:endParaRPr lang="en-US"/>
          </a:p>
        </p:txBody>
      </p:sp>
    </p:spTree>
    <p:extLst>
      <p:ext uri="{BB962C8B-B14F-4D97-AF65-F5344CB8AC3E}">
        <p14:creationId xmlns:p14="http://schemas.microsoft.com/office/powerpoint/2010/main" val="159506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Resilience is defined as the human ability to adapt in the face of tragedy, trauma, adversity, hardship and ongoing significant life stressors. </a:t>
            </a:r>
          </a:p>
          <a:p>
            <a:r>
              <a:rPr lang="en-US" dirty="0"/>
              <a:t>It is a dynamic process that influences the ability to deal with, survive, overcome, learn from and/or recover from inevitable adverse experiences of life. </a:t>
            </a:r>
          </a:p>
          <a:p>
            <a:endParaRPr lang="en-US" i="1" dirty="0"/>
          </a:p>
          <a:p>
            <a:r>
              <a:rPr lang="en-US" i="0" dirty="0"/>
              <a:t>The good news is that we can all become more resilient, and one way to do that is to know our risks.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579BE4-60DA-4AA0-8CA3-6FBE26CAC7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636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Masterpiece Living provides two Reviews to help identify strengths and risks. The Lifestyle Review identifies lifestyle strengths and risks, while the Mobility Review is extremely useful in identifying fall risk. </a:t>
            </a:r>
          </a:p>
          <a:p>
            <a:pPr marL="0" indent="0">
              <a:buFont typeface="Arial" panose="020B0604020202020204" pitchFamily="34" charset="0"/>
              <a:buNone/>
            </a:pPr>
            <a:endParaRPr lang="en-US" i="1" dirty="0"/>
          </a:p>
          <a:p>
            <a:pPr marL="0" indent="0">
              <a:buFont typeface="Arial" panose="020B0604020202020204" pitchFamily="34" charset="0"/>
              <a:buNone/>
            </a:pPr>
            <a:r>
              <a:rPr lang="en-US" i="1" dirty="0"/>
              <a:t>(facilitator: Ask participants, “Who here has participated in the Lifestyle Review? Mobility Review?”)</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Mobility Review is a tool designed to measure upper and lower body strength, flexibility, gait, agility, fall risk and general mobility.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These confidential Reviews are offered to everyone in our community and are intended as a resource for you to evaluate your strengths and areas for growth as it relates to your mobility and lifestyle choices. Deidentified, aggregate data helps [our community] make decisions to serve you better. </a:t>
            </a:r>
          </a:p>
          <a:p>
            <a:pPr marL="0" indent="0">
              <a:buFont typeface="Arial" panose="020B0604020202020204" pitchFamily="34" charset="0"/>
              <a:buNone/>
            </a:pPr>
            <a:endParaRPr lang="en-US" dirty="0"/>
          </a:p>
          <a:p>
            <a:pPr marL="0" indent="0">
              <a:buFont typeface="Arial" panose="020B0604020202020204" pitchFamily="34" charset="0"/>
              <a:buNone/>
            </a:pPr>
            <a:r>
              <a:rPr lang="en-US" i="1" dirty="0"/>
              <a:t>Speakers Notes:</a:t>
            </a:r>
          </a:p>
          <a:p>
            <a:pPr marL="0" indent="0">
              <a:buFont typeface="Arial" panose="020B0604020202020204" pitchFamily="34" charset="0"/>
              <a:buNone/>
            </a:pPr>
            <a:r>
              <a:rPr lang="en-US" i="1" dirty="0"/>
              <a:t>Optional-  Invite the Fitness Coordinator or other appropriate team member to join for this portion of the class to provide assistance if necessary and to demonstrate an exercise of choice. This can be an opportunity for Vertical 360 participants to practice exercises in the Mobility Review as a group. </a:t>
            </a:r>
          </a:p>
          <a:p>
            <a:pPr marL="0" indent="0">
              <a:buFont typeface="Arial" panose="020B0604020202020204" pitchFamily="34" charset="0"/>
              <a:buNone/>
            </a:pPr>
            <a:endParaRPr lang="en-US" i="1" dirty="0"/>
          </a:p>
          <a:p>
            <a:pPr marL="0" indent="0">
              <a:buFont typeface="Arial" panose="020B0604020202020204" pitchFamily="34" charset="0"/>
              <a:buNone/>
            </a:pPr>
            <a:r>
              <a:rPr lang="en-US" i="1" dirty="0"/>
              <a:t>Some Examples: </a:t>
            </a:r>
          </a:p>
          <a:p>
            <a:pPr marL="171450" indent="-171450">
              <a:buFont typeface="Arial" panose="020B0604020202020204" pitchFamily="34" charset="0"/>
              <a:buChar char="•"/>
            </a:pPr>
            <a:r>
              <a:rPr lang="en-US" dirty="0"/>
              <a:t>30-second chair stand (Guided exercise is provided on next slide)</a:t>
            </a:r>
          </a:p>
          <a:p>
            <a:pPr marL="171450" indent="-171450">
              <a:buFont typeface="Arial" panose="020B0604020202020204" pitchFamily="34" charset="0"/>
              <a:buChar char="•"/>
            </a:pPr>
            <a:r>
              <a:rPr lang="en-US" dirty="0"/>
              <a:t>Single-leg balance</a:t>
            </a:r>
          </a:p>
          <a:p>
            <a:pPr marL="171450" indent="-171450">
              <a:buFont typeface="Arial" panose="020B0604020202020204" pitchFamily="34" charset="0"/>
              <a:buChar char="•"/>
            </a:pPr>
            <a:r>
              <a:rPr lang="en-US" dirty="0"/>
              <a:t>Chair sit and reach</a:t>
            </a:r>
          </a:p>
          <a:p>
            <a:pPr marL="171450" indent="-171450">
              <a:buFont typeface="Arial" panose="020B0604020202020204" pitchFamily="34" charset="0"/>
              <a:buChar char="•"/>
            </a:pPr>
            <a:r>
              <a:rPr lang="en-US" dirty="0"/>
              <a:t>See Masterpiece Living’s Mobility Review for other examples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21</a:t>
            </a:fld>
            <a:endParaRPr lang="en-US"/>
          </a:p>
        </p:txBody>
      </p:sp>
    </p:spTree>
    <p:extLst>
      <p:ext uri="{BB962C8B-B14F-4D97-AF65-F5344CB8AC3E}">
        <p14:creationId xmlns:p14="http://schemas.microsoft.com/office/powerpoint/2010/main" val="3073112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Let’s practice this sit to stand exercise, which will prepare us for the 30-second chair stand. </a:t>
            </a:r>
          </a:p>
          <a:p>
            <a:endParaRPr lang="en-US" dirty="0"/>
          </a:p>
          <a:p>
            <a:r>
              <a:rPr lang="en-US" i="1" dirty="0"/>
              <a:t>(facilitator: Consider sharing community statistics on the 30-second chair stand, which can be found in the Portrait Data Report for the community). </a:t>
            </a:r>
          </a:p>
          <a:p>
            <a:endParaRPr lang="en-US" i="1" dirty="0"/>
          </a:p>
          <a:p>
            <a:r>
              <a:rPr lang="en-US" i="1" dirty="0">
                <a:effectLst/>
              </a:rPr>
              <a:t>Speaker’s Notes: This is recommended as a guided exercise with a Fitness Coordinator or other appropriate team member present to provide aid if necessary and to demonstrate the exercise.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Photo credit: http://www.spinpoi.com/health/#4</a:t>
            </a:r>
          </a:p>
          <a:p>
            <a:endParaRPr lang="en-US" i="1" dirty="0"/>
          </a:p>
        </p:txBody>
      </p:sp>
      <p:sp>
        <p:nvSpPr>
          <p:cNvPr id="4" name="Slide Number Placeholder 3"/>
          <p:cNvSpPr>
            <a:spLocks noGrp="1"/>
          </p:cNvSpPr>
          <p:nvPr>
            <p:ph type="sldNum" sz="quarter" idx="5"/>
          </p:nvPr>
        </p:nvSpPr>
        <p:spPr/>
        <p:txBody>
          <a:bodyPr/>
          <a:lstStyle/>
          <a:p>
            <a:fld id="{8F2D7614-8F82-4DF7-B9B8-2CC487C2DB7B}" type="slidenum">
              <a:rPr lang="en-US" smtClean="0"/>
              <a:t>22</a:t>
            </a:fld>
            <a:endParaRPr lang="en-US"/>
          </a:p>
        </p:txBody>
      </p:sp>
    </p:spTree>
    <p:extLst>
      <p:ext uri="{BB962C8B-B14F-4D97-AF65-F5344CB8AC3E}">
        <p14:creationId xmlns:p14="http://schemas.microsoft.com/office/powerpoint/2010/main" val="2765608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Did you know that Masterpiece Living partnered communities like ours have lower risk of falling compared to national averages?</a:t>
            </a:r>
            <a:r>
              <a:rPr lang="en-US" sz="120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Mobility Review score is made up of the Tinetti Gait and Balance Assessment Tool and the Functional Reach Test. The Tinetti Assessment Tool measures an individual's ease of movement and balance for activities of daily living such as getting up from a chair to answer the phone or door, turning around or changing directions, and maintaining good balance while walking or standing. The national average for men and women over the age of 60 is a score between 24 and 27 out of a total of 30.  In 2018, there were 3767 Independent Living residents who participated in the Mobility Review within the Masterpiece Living Network. 68% of the participants are considered at low risk for a fall.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30-second Chair Stand measures lower body strength needed to climb stairs, walk distances, dance, or any other activity that requires lower body movement. Lower-body strength also helps reduce the risk of balance issues and falls.  In this exercise, the participant sits at the edge of a standard chair with his/her arms crossed over the chest and rises to a full stand and returns to a fully seated position as many times as he/she can in 30 seconds. The national average for women 60 and older is 8 to 17 and for men the range is 10 to 17.  27% of Masterpiece Living participants are considered above these ranges when compared to older adults living in their own homes.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2D7614-8F82-4DF7-B9B8-2CC487C2DB7B}" type="slidenum">
              <a:rPr lang="en-US" smtClean="0"/>
              <a:t>23</a:t>
            </a:fld>
            <a:endParaRPr lang="en-US"/>
          </a:p>
        </p:txBody>
      </p:sp>
    </p:spTree>
    <p:extLst>
      <p:ext uri="{BB962C8B-B14F-4D97-AF65-F5344CB8AC3E}">
        <p14:creationId xmlns:p14="http://schemas.microsoft.com/office/powerpoint/2010/main" val="3655811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Chair Sit &amp; Reach exercise measures flexibility in the lower body, which is important for posture and mobility tasks like walking and climbing stairs. In this exercise, the participant sits at the edge of a standard chair with one leg straight and his/her heel resting on the floor. He/she then places one hand over the other and reaches toward his/her toe.  Touching the toe gives a score of zero, while not quite reaching the toe is a negative score and overreaching is a positive score.  The score is measured in inches. 70% of men and 76% of women participants in the Masterpiece Living Network scored an average or above average score on lower body flexibility.</a:t>
            </a:r>
            <a:endParaRPr lang="en-US" i="0" dirty="0"/>
          </a:p>
          <a:p>
            <a:endParaRPr lang="en-US" i="0" dirty="0"/>
          </a:p>
          <a:p>
            <a:r>
              <a:rPr lang="en-US" sz="1200" kern="1200" dirty="0">
                <a:solidFill>
                  <a:schemeClr val="tx1"/>
                </a:solidFill>
                <a:effectLst/>
                <a:latin typeface="+mn-lt"/>
                <a:ea typeface="+mn-ea"/>
                <a:cs typeface="+mn-cs"/>
              </a:rPr>
              <a:t>The Single Leg Balance exercise measures balance and is an indicator of how likely a person is to experience a fall. If the participant stands on one leg more than 5 seconds, his or her risk of having an injurious fall is lowered; if the participant stands on one leg more than 30 seconds, his or her risk of falling is very low. </a:t>
            </a:r>
          </a:p>
          <a:p>
            <a:r>
              <a:rPr lang="en-US" sz="1200" kern="1200" dirty="0">
                <a:solidFill>
                  <a:schemeClr val="tx1"/>
                </a:solidFill>
                <a:effectLst/>
                <a:latin typeface="+mn-lt"/>
                <a:ea typeface="+mn-ea"/>
                <a:cs typeface="+mn-cs"/>
              </a:rPr>
              <a:t>In 2018, 41% of Independent Living MPL Network participants stood on their right leg for longer than 5 seconds. </a:t>
            </a:r>
          </a:p>
          <a:p>
            <a:endParaRPr lang="en-US" i="0" dirty="0"/>
          </a:p>
          <a:p>
            <a:r>
              <a:rPr lang="en-US" i="0" dirty="0"/>
              <a:t>What do these statistics tell us? Where you live matters! </a:t>
            </a:r>
          </a:p>
        </p:txBody>
      </p:sp>
      <p:sp>
        <p:nvSpPr>
          <p:cNvPr id="4" name="Slide Number Placeholder 3"/>
          <p:cNvSpPr>
            <a:spLocks noGrp="1"/>
          </p:cNvSpPr>
          <p:nvPr>
            <p:ph type="sldNum" sz="quarter" idx="5"/>
          </p:nvPr>
        </p:nvSpPr>
        <p:spPr/>
        <p:txBody>
          <a:bodyPr/>
          <a:lstStyle/>
          <a:p>
            <a:fld id="{8F2D7614-8F82-4DF7-B9B8-2CC487C2DB7B}" type="slidenum">
              <a:rPr lang="en-US" smtClean="0"/>
              <a:t>24</a:t>
            </a:fld>
            <a:endParaRPr lang="en-US"/>
          </a:p>
        </p:txBody>
      </p:sp>
    </p:spTree>
    <p:extLst>
      <p:ext uri="{BB962C8B-B14F-4D97-AF65-F5344CB8AC3E}">
        <p14:creationId xmlns:p14="http://schemas.microsoft.com/office/powerpoint/2010/main" val="1957507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dirty="0"/>
              <a:t>Speakers Notes: Here is an opportunity to share your community data on falls with participants and how your community stacks up to other Masterpiece Living communities, as well as national averages.   </a:t>
            </a:r>
          </a:p>
          <a:p>
            <a:pPr marL="0" indent="0">
              <a:buFont typeface="Arial" panose="020B0604020202020204" pitchFamily="34" charset="0"/>
              <a:buNone/>
            </a:pPr>
            <a:endParaRPr lang="en-US" i="1" dirty="0"/>
          </a:p>
          <a:p>
            <a:pPr marL="0" indent="0">
              <a:buFont typeface="Arial" panose="020B0604020202020204" pitchFamily="34" charset="0"/>
              <a:buNone/>
            </a:pPr>
            <a:r>
              <a:rPr lang="en-US" i="1" dirty="0"/>
              <a:t>A few suggestions: </a:t>
            </a:r>
          </a:p>
          <a:p>
            <a:pPr marL="171450" indent="-171450">
              <a:buFont typeface="Arial" panose="020B0604020202020204" pitchFamily="34" charset="0"/>
              <a:buChar char="•"/>
            </a:pPr>
            <a:r>
              <a:rPr lang="en-US" i="1" dirty="0"/>
              <a:t>Pull from comparative or match Portraits</a:t>
            </a:r>
          </a:p>
          <a:p>
            <a:pPr marL="171450" indent="-171450">
              <a:buFont typeface="Arial" panose="020B0604020202020204" pitchFamily="34" charset="0"/>
              <a:buChar char="•"/>
            </a:pPr>
            <a:r>
              <a:rPr lang="en-US" i="1" dirty="0"/>
              <a:t>Fall risk can be identified through the Mobility Review (MR) </a:t>
            </a:r>
          </a:p>
          <a:p>
            <a:pPr marL="171450" indent="-171450">
              <a:buFont typeface="Arial" panose="020B0604020202020204" pitchFamily="34" charset="0"/>
              <a:buChar char="•"/>
            </a:pPr>
            <a:r>
              <a:rPr lang="en-US" i="1" dirty="0"/>
              <a:t>Fear of Falling can be identified through the Lifestyle Review (LR) </a:t>
            </a:r>
          </a:p>
          <a:p>
            <a:pPr marL="171450" indent="-171450">
              <a:buFont typeface="Arial" panose="020B0604020202020204" pitchFamily="34" charset="0"/>
              <a:buChar char="•"/>
            </a:pPr>
            <a:r>
              <a:rPr lang="en-US" i="1" dirty="0"/>
              <a:t>Fall Incidence can be identified through the Lifestyle Review (LR) </a:t>
            </a:r>
          </a:p>
        </p:txBody>
      </p:sp>
      <p:sp>
        <p:nvSpPr>
          <p:cNvPr id="4" name="Slide Number Placeholder 3"/>
          <p:cNvSpPr>
            <a:spLocks noGrp="1"/>
          </p:cNvSpPr>
          <p:nvPr>
            <p:ph type="sldNum" sz="quarter" idx="5"/>
          </p:nvPr>
        </p:nvSpPr>
        <p:spPr/>
        <p:txBody>
          <a:bodyPr/>
          <a:lstStyle/>
          <a:p>
            <a:fld id="{8F2D7614-8F82-4DF7-B9B8-2CC487C2DB7B}" type="slidenum">
              <a:rPr lang="en-US" smtClean="0"/>
              <a:t>25</a:t>
            </a:fld>
            <a:endParaRPr lang="en-US"/>
          </a:p>
        </p:txBody>
      </p:sp>
    </p:spTree>
    <p:extLst>
      <p:ext uri="{BB962C8B-B14F-4D97-AF65-F5344CB8AC3E}">
        <p14:creationId xmlns:p14="http://schemas.microsoft.com/office/powerpoint/2010/main" val="2816935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 pass out Fall Risk Worksheet to participants) </a:t>
            </a:r>
          </a:p>
        </p:txBody>
      </p:sp>
      <p:sp>
        <p:nvSpPr>
          <p:cNvPr id="4" name="Slide Number Placeholder 3"/>
          <p:cNvSpPr>
            <a:spLocks noGrp="1"/>
          </p:cNvSpPr>
          <p:nvPr>
            <p:ph type="sldNum" sz="quarter" idx="5"/>
          </p:nvPr>
        </p:nvSpPr>
        <p:spPr/>
        <p:txBody>
          <a:bodyPr/>
          <a:lstStyle/>
          <a:p>
            <a:fld id="{8F2D7614-8F82-4DF7-B9B8-2CC487C2DB7B}" type="slidenum">
              <a:rPr lang="en-US" smtClean="0"/>
              <a:t>26</a:t>
            </a:fld>
            <a:endParaRPr lang="en-US"/>
          </a:p>
        </p:txBody>
      </p:sp>
    </p:spTree>
    <p:extLst>
      <p:ext uri="{BB962C8B-B14F-4D97-AF65-F5344CB8AC3E}">
        <p14:creationId xmlns:p14="http://schemas.microsoft.com/office/powerpoint/2010/main" val="3084435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course of Vertical 360 we will be utilizing this Fall Risks Worksheet. You are encouraged to complete a portion of the worksheet with each Vertical session, and by the end it will be complete. This can be used as a tool for you to monitor your progress and keep your goals and strategies top of mind. Today as we discuss fall risks, please keep this worksheet handy. If any of the potential fall risks stand out to you– write them down on your fall risk worksheet in the “my risks” column.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dive into common fall risks.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2D7614-8F82-4DF7-B9B8-2CC487C2DB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922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primary risks associated with falls. The good news is that many of these risks can be reduced or prevented altogether. </a:t>
            </a:r>
          </a:p>
          <a:p>
            <a:endParaRPr lang="en-US" dirty="0"/>
          </a:p>
          <a:p>
            <a:r>
              <a:rPr lang="en-US" i="1" dirty="0"/>
              <a:t>(facilitator: read the information on the slide)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2D7614-8F82-4DF7-B9B8-2CC487C2DB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756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fearful of falling can actually contribute to your fall risk. </a:t>
            </a:r>
          </a:p>
        </p:txBody>
      </p:sp>
      <p:sp>
        <p:nvSpPr>
          <p:cNvPr id="4" name="Slide Number Placeholder 3"/>
          <p:cNvSpPr>
            <a:spLocks noGrp="1"/>
          </p:cNvSpPr>
          <p:nvPr>
            <p:ph type="sldNum" sz="quarter" idx="5"/>
          </p:nvPr>
        </p:nvSpPr>
        <p:spPr/>
        <p:txBody>
          <a:bodyPr/>
          <a:lstStyle/>
          <a:p>
            <a:fld id="{8F2D7614-8F82-4DF7-B9B8-2CC487C2DB7B}" type="slidenum">
              <a:rPr lang="en-US" smtClean="0"/>
              <a:t>29</a:t>
            </a:fld>
            <a:endParaRPr lang="en-US"/>
          </a:p>
        </p:txBody>
      </p:sp>
    </p:spTree>
    <p:extLst>
      <p:ext uri="{BB962C8B-B14F-4D97-AF65-F5344CB8AC3E}">
        <p14:creationId xmlns:p14="http://schemas.microsoft.com/office/powerpoint/2010/main" val="125387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“What is Vertical 360?”, I have a question for you.</a:t>
            </a:r>
          </a:p>
          <a:p>
            <a:endParaRPr lang="en-US" dirty="0"/>
          </a:p>
          <a:p>
            <a:r>
              <a:rPr lang="en-US" i="1" dirty="0"/>
              <a:t>(facilitator: read information on slide) </a:t>
            </a:r>
          </a:p>
        </p:txBody>
      </p:sp>
      <p:sp>
        <p:nvSpPr>
          <p:cNvPr id="4" name="Slide Number Placeholder 3"/>
          <p:cNvSpPr>
            <a:spLocks noGrp="1"/>
          </p:cNvSpPr>
          <p:nvPr>
            <p:ph type="sldNum" sz="quarter" idx="5"/>
          </p:nvPr>
        </p:nvSpPr>
        <p:spPr/>
        <p:txBody>
          <a:bodyPr/>
          <a:lstStyle/>
          <a:p>
            <a:fld id="{8F2D7614-8F82-4DF7-B9B8-2CC487C2DB7B}" type="slidenum">
              <a:rPr lang="en-US" smtClean="0"/>
              <a:t>3</a:t>
            </a:fld>
            <a:endParaRPr lang="en-US"/>
          </a:p>
        </p:txBody>
      </p:sp>
    </p:spTree>
    <p:extLst>
      <p:ext uri="{BB962C8B-B14F-4D97-AF65-F5344CB8AC3E}">
        <p14:creationId xmlns:p14="http://schemas.microsoft.com/office/powerpoint/2010/main" val="2659985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does fear of falling increase your risk of falling, but unfortunately it often leads to further physical decline. </a:t>
            </a:r>
            <a:r>
              <a:rPr lang="en-US" sz="1200" b="0" i="0" kern="1200" dirty="0">
                <a:solidFill>
                  <a:schemeClr val="tx1"/>
                </a:solidFill>
                <a:effectLst/>
                <a:latin typeface="+mn-lt"/>
                <a:ea typeface="+mn-ea"/>
                <a:cs typeface="+mn-cs"/>
              </a:rPr>
              <a:t>This fear may cause a person to cut down on their everyday activities. When a person is less active, they become weaker and this increases their chances of falling.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CDC- Important Facts about Falls </a:t>
            </a:r>
          </a:p>
          <a:p>
            <a:r>
              <a:rPr lang="en-US" dirty="0"/>
              <a:t>https://www.cdc.gov/homeandrecreationalsafety/falls/adultfalls.html</a:t>
            </a:r>
          </a:p>
        </p:txBody>
      </p:sp>
      <p:sp>
        <p:nvSpPr>
          <p:cNvPr id="4" name="Slide Number Placeholder 3"/>
          <p:cNvSpPr>
            <a:spLocks noGrp="1"/>
          </p:cNvSpPr>
          <p:nvPr>
            <p:ph type="sldNum" sz="quarter" idx="5"/>
          </p:nvPr>
        </p:nvSpPr>
        <p:spPr/>
        <p:txBody>
          <a:bodyPr/>
          <a:lstStyle/>
          <a:p>
            <a:fld id="{8F2D7614-8F82-4DF7-B9B8-2CC487C2DB7B}" type="slidenum">
              <a:rPr lang="en-US" smtClean="0"/>
              <a:t>30</a:t>
            </a:fld>
            <a:endParaRPr lang="en-US"/>
          </a:p>
        </p:txBody>
      </p:sp>
    </p:spTree>
    <p:extLst>
      <p:ext uri="{BB962C8B-B14F-4D97-AF65-F5344CB8AC3E}">
        <p14:creationId xmlns:p14="http://schemas.microsoft.com/office/powerpoint/2010/main" val="1134187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of falling also can lead to a decrease in muscle strength and balance, along with feelings of hopelessness. This fear can also contribute to limiting social engagements, which can manifest into social isolation. </a:t>
            </a:r>
          </a:p>
        </p:txBody>
      </p:sp>
      <p:sp>
        <p:nvSpPr>
          <p:cNvPr id="4" name="Slide Number Placeholder 3"/>
          <p:cNvSpPr>
            <a:spLocks noGrp="1"/>
          </p:cNvSpPr>
          <p:nvPr>
            <p:ph type="sldNum" sz="quarter" idx="5"/>
          </p:nvPr>
        </p:nvSpPr>
        <p:spPr/>
        <p:txBody>
          <a:bodyPr/>
          <a:lstStyle/>
          <a:p>
            <a:fld id="{8F2D7614-8F82-4DF7-B9B8-2CC487C2DB7B}" type="slidenum">
              <a:rPr lang="en-US" smtClean="0"/>
              <a:t>31</a:t>
            </a:fld>
            <a:endParaRPr lang="en-US"/>
          </a:p>
        </p:txBody>
      </p:sp>
    </p:spTree>
    <p:extLst>
      <p:ext uri="{BB962C8B-B14F-4D97-AF65-F5344CB8AC3E}">
        <p14:creationId xmlns:p14="http://schemas.microsoft.com/office/powerpoint/2010/main" val="2420457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Unfortunately, if an individual has experienced a fall, this often leads to a cyclical process, where </a:t>
            </a:r>
            <a:r>
              <a:rPr lang="en-US" b="0" baseline="0" dirty="0"/>
              <a:t>the fear of falling again increases the likelihood of another fall happening in the future.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a:t>
            </a:r>
            <a:r>
              <a:rPr lang="en-US" sz="1200" kern="1200" dirty="0">
                <a:solidFill>
                  <a:schemeClr val="tx1"/>
                </a:solidFill>
                <a:effectLst/>
                <a:latin typeface="+mn-lt"/>
                <a:ea typeface="+mn-ea"/>
                <a:cs typeface="+mn-cs"/>
              </a:rPr>
              <a:t>cycle begins with a fall, which leads the person to develop a fear of falling. This then manifests into less activity, which decreases the person’s muscle strength and balance, ultimately leading to an increased risk of falling and often results in another fall. The cycle will continue to repeat itself, until someone can break through that fear. </a:t>
            </a:r>
            <a:endParaRPr lang="en-US" dirty="0">
              <a:effectLst/>
            </a:endParaRPr>
          </a:p>
        </p:txBody>
      </p:sp>
      <p:sp>
        <p:nvSpPr>
          <p:cNvPr id="4" name="Slide Number Placeholder 3"/>
          <p:cNvSpPr>
            <a:spLocks noGrp="1"/>
          </p:cNvSpPr>
          <p:nvPr>
            <p:ph type="sldNum" sz="quarter" idx="5"/>
          </p:nvPr>
        </p:nvSpPr>
        <p:spPr/>
        <p:txBody>
          <a:bodyPr/>
          <a:lstStyle/>
          <a:p>
            <a:fld id="{8F2D7614-8F82-4DF7-B9B8-2CC487C2DB7B}" type="slidenum">
              <a:rPr lang="en-US" smtClean="0"/>
              <a:t>32</a:t>
            </a:fld>
            <a:endParaRPr lang="en-US"/>
          </a:p>
        </p:txBody>
      </p:sp>
    </p:spTree>
    <p:extLst>
      <p:ext uri="{BB962C8B-B14F-4D97-AF65-F5344CB8AC3E}">
        <p14:creationId xmlns:p14="http://schemas.microsoft.com/office/powerpoint/2010/main" val="284218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struggle that many face is getting enough physical activity. A 2008 National Health Interview Study found that 59 percent of adults never participated in vigorous physical activity lasting more than ten minutes in a given week. Unlike our ancestors, we have virtually programmed physical movement out of our daily lives. </a:t>
            </a:r>
          </a:p>
          <a:p>
            <a:endParaRPr lang="en-US" dirty="0"/>
          </a:p>
          <a:p>
            <a:r>
              <a:rPr lang="en-US" dirty="0"/>
              <a:t>Source: Live Long, Die Short </a:t>
            </a:r>
          </a:p>
        </p:txBody>
      </p:sp>
      <p:sp>
        <p:nvSpPr>
          <p:cNvPr id="4" name="Slide Number Placeholder 3"/>
          <p:cNvSpPr>
            <a:spLocks noGrp="1"/>
          </p:cNvSpPr>
          <p:nvPr>
            <p:ph type="sldNum" sz="quarter" idx="5"/>
          </p:nvPr>
        </p:nvSpPr>
        <p:spPr/>
        <p:txBody>
          <a:bodyPr/>
          <a:lstStyle/>
          <a:p>
            <a:fld id="{8F2D7614-8F82-4DF7-B9B8-2CC487C2DB7B}" type="slidenum">
              <a:rPr lang="en-US" smtClean="0"/>
              <a:t>33</a:t>
            </a:fld>
            <a:endParaRPr lang="en-US"/>
          </a:p>
        </p:txBody>
      </p:sp>
    </p:spTree>
    <p:extLst>
      <p:ext uri="{BB962C8B-B14F-4D97-AF65-F5344CB8AC3E}">
        <p14:creationId xmlns:p14="http://schemas.microsoft.com/office/powerpoint/2010/main" val="4149279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lack of physical activity increases our risk of falling. Lack of physical activity leads to poor balance, gait issues, and a decline in muscle strength. Not being active also leads to a decline in the ability to perform activities of daily living. </a:t>
            </a:r>
          </a:p>
          <a:p>
            <a:endParaRPr lang="en-US" dirty="0"/>
          </a:p>
          <a:p>
            <a:r>
              <a:rPr lang="en-US" dirty="0"/>
              <a:t>Activities of daily living include things like eating, bathing, dressing, going to the bathroom, and more. For most of us, these are activities that allows us to maintain our independence. We will talk more about physical activity in session four of Vertical 360. </a:t>
            </a:r>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34</a:t>
            </a:fld>
            <a:endParaRPr lang="en-US"/>
          </a:p>
        </p:txBody>
      </p:sp>
    </p:spTree>
    <p:extLst>
      <p:ext uri="{BB962C8B-B14F-4D97-AF65-F5344CB8AC3E}">
        <p14:creationId xmlns:p14="http://schemas.microsoft.com/office/powerpoint/2010/main" val="1440840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Medications can also be a contributor to fall risk. Let’s look at a few ways your risk can be impacted by medications…</a:t>
            </a:r>
          </a:p>
        </p:txBody>
      </p:sp>
      <p:sp>
        <p:nvSpPr>
          <p:cNvPr id="4" name="Slide Number Placeholder 3"/>
          <p:cNvSpPr>
            <a:spLocks noGrp="1"/>
          </p:cNvSpPr>
          <p:nvPr>
            <p:ph type="sldNum" sz="quarter" idx="5"/>
          </p:nvPr>
        </p:nvSpPr>
        <p:spPr/>
        <p:txBody>
          <a:bodyPr/>
          <a:lstStyle/>
          <a:p>
            <a:fld id="{8F2D7614-8F82-4DF7-B9B8-2CC487C2DB7B}" type="slidenum">
              <a:rPr lang="en-US" smtClean="0"/>
              <a:t>35</a:t>
            </a:fld>
            <a:endParaRPr lang="en-US"/>
          </a:p>
        </p:txBody>
      </p:sp>
    </p:spTree>
    <p:extLst>
      <p:ext uri="{BB962C8B-B14F-4D97-AF65-F5344CB8AC3E}">
        <p14:creationId xmlns:p14="http://schemas.microsoft.com/office/powerpoint/2010/main" val="723059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medications may increase fall risk due to various side effects. Since everyone is unique, these side effects will vary from person to person.</a:t>
            </a:r>
            <a:r>
              <a:rPr lang="en-US" i="0" dirty="0"/>
              <a:t> Be aware of these potential side effects so they don’t catch you by surprise. </a:t>
            </a:r>
            <a:r>
              <a:rPr lang="en-US" dirty="0"/>
              <a:t>For example, some over-the-counter medicines can affect balance and how steady you are on your feet.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Polypharmacy is the use of four or more medications and has been associated with increased risk of falling and recurrent falls. For some, being on four or more medications is necessary, this also means that these individuals will need to be very proactive in understanding their risks. In session four we will discuss some ways to manage medications. </a:t>
            </a:r>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36</a:t>
            </a:fld>
            <a:endParaRPr lang="en-US"/>
          </a:p>
        </p:txBody>
      </p:sp>
    </p:spTree>
    <p:extLst>
      <p:ext uri="{BB962C8B-B14F-4D97-AF65-F5344CB8AC3E}">
        <p14:creationId xmlns:p14="http://schemas.microsoft.com/office/powerpoint/2010/main" val="427484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impairments, although common as we age, are also associated with higher fall risk, mobility problems, and poor balance. </a:t>
            </a:r>
          </a:p>
        </p:txBody>
      </p:sp>
      <p:sp>
        <p:nvSpPr>
          <p:cNvPr id="4" name="Slide Number Placeholder 3"/>
          <p:cNvSpPr>
            <a:spLocks noGrp="1"/>
          </p:cNvSpPr>
          <p:nvPr>
            <p:ph type="sldNum" sz="quarter" idx="5"/>
          </p:nvPr>
        </p:nvSpPr>
        <p:spPr/>
        <p:txBody>
          <a:bodyPr/>
          <a:lstStyle/>
          <a:p>
            <a:fld id="{8F2D7614-8F82-4DF7-B9B8-2CC487C2DB7B}" type="slidenum">
              <a:rPr lang="en-US" smtClean="0"/>
              <a:t>37</a:t>
            </a:fld>
            <a:endParaRPr lang="en-US"/>
          </a:p>
        </p:txBody>
      </p:sp>
    </p:spTree>
    <p:extLst>
      <p:ext uri="{BB962C8B-B14F-4D97-AF65-F5344CB8AC3E}">
        <p14:creationId xmlns:p14="http://schemas.microsoft.com/office/powerpoint/2010/main" val="3491630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 of eyewear and lens can also increase your fall risk. For example, bifocals or progressive lenses can make things seem closer or farther away than they actually are. </a:t>
            </a:r>
            <a:r>
              <a:rPr lang="en-US" sz="1200" kern="1200" dirty="0">
                <a:solidFill>
                  <a:schemeClr val="tx1"/>
                </a:solidFill>
                <a:effectLst/>
                <a:latin typeface="+mn-lt"/>
                <a:ea typeface="+mn-ea"/>
                <a:cs typeface="+mn-cs"/>
              </a:rPr>
              <a:t>This can lead to a fall</a:t>
            </a:r>
            <a:r>
              <a:rPr lang="en-US" dirty="0"/>
              <a:t>. We will go more in depth on the risks associated with vision impairment and ways to address those risks in a future Vertical 360 session. </a:t>
            </a:r>
          </a:p>
        </p:txBody>
      </p:sp>
      <p:sp>
        <p:nvSpPr>
          <p:cNvPr id="4" name="Slide Number Placeholder 3"/>
          <p:cNvSpPr>
            <a:spLocks noGrp="1"/>
          </p:cNvSpPr>
          <p:nvPr>
            <p:ph type="sldNum" sz="quarter" idx="5"/>
          </p:nvPr>
        </p:nvSpPr>
        <p:spPr/>
        <p:txBody>
          <a:bodyPr/>
          <a:lstStyle/>
          <a:p>
            <a:fld id="{8F2D7614-8F82-4DF7-B9B8-2CC487C2DB7B}" type="slidenum">
              <a:rPr lang="en-US" smtClean="0"/>
              <a:t>38</a:t>
            </a:fld>
            <a:endParaRPr lang="en-US"/>
          </a:p>
        </p:txBody>
      </p:sp>
    </p:spTree>
    <p:extLst>
      <p:ext uri="{BB962C8B-B14F-4D97-AF65-F5344CB8AC3E}">
        <p14:creationId xmlns:p14="http://schemas.microsoft.com/office/powerpoint/2010/main" val="2067496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Assistive devices are mobility aids such as wheelchairs, scooters, walkers, canes, crutches, prosthetic devices and other orthotic devices. </a:t>
            </a:r>
          </a:p>
          <a:p>
            <a:endParaRPr lang="en-US" i="0" dirty="0"/>
          </a:p>
          <a:p>
            <a:r>
              <a:rPr lang="en-US" i="0" dirty="0"/>
              <a:t>Source: https://www.nichd.nih.gov/health/topics/rehabtech/conditioninfo/device</a:t>
            </a:r>
          </a:p>
        </p:txBody>
      </p:sp>
      <p:sp>
        <p:nvSpPr>
          <p:cNvPr id="4" name="Slide Number Placeholder 3"/>
          <p:cNvSpPr>
            <a:spLocks noGrp="1"/>
          </p:cNvSpPr>
          <p:nvPr>
            <p:ph type="sldNum" sz="quarter" idx="5"/>
          </p:nvPr>
        </p:nvSpPr>
        <p:spPr/>
        <p:txBody>
          <a:bodyPr/>
          <a:lstStyle/>
          <a:p>
            <a:fld id="{8F2D7614-8F82-4DF7-B9B8-2CC487C2DB7B}" type="slidenum">
              <a:rPr lang="en-US" smtClean="0"/>
              <a:t>39</a:t>
            </a:fld>
            <a:endParaRPr lang="en-US"/>
          </a:p>
        </p:txBody>
      </p:sp>
    </p:spTree>
    <p:extLst>
      <p:ext uri="{BB962C8B-B14F-4D97-AF65-F5344CB8AC3E}">
        <p14:creationId xmlns:p14="http://schemas.microsoft.com/office/powerpoint/2010/main" val="40748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False! </a:t>
            </a:r>
          </a:p>
        </p:txBody>
      </p:sp>
      <p:sp>
        <p:nvSpPr>
          <p:cNvPr id="4" name="Slide Number Placeholder 3"/>
          <p:cNvSpPr>
            <a:spLocks noGrp="1"/>
          </p:cNvSpPr>
          <p:nvPr>
            <p:ph type="sldNum" sz="quarter" idx="5"/>
          </p:nvPr>
        </p:nvSpPr>
        <p:spPr/>
        <p:txBody>
          <a:bodyPr/>
          <a:lstStyle/>
          <a:p>
            <a:fld id="{8F2D7614-8F82-4DF7-B9B8-2CC487C2DB7B}" type="slidenum">
              <a:rPr lang="en-US" smtClean="0"/>
              <a:t>4</a:t>
            </a:fld>
            <a:endParaRPr lang="en-US"/>
          </a:p>
        </p:txBody>
      </p:sp>
    </p:spTree>
    <p:extLst>
      <p:ext uri="{BB962C8B-B14F-4D97-AF65-F5344CB8AC3E}">
        <p14:creationId xmlns:p14="http://schemas.microsoft.com/office/powerpoint/2010/main" val="38628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Assistive devices can be very helpful in maintaining mobility and independence. However, there are some risks involved when using these devices. Your risk of falling can increase if you are unnecessarily using an assistive device. You also have an increased risk if using the wrong type of assistive device, there is an improper fit, you purchased or borrowed an assistive device without professional input or you started using an assistive device without proper training.</a:t>
            </a:r>
            <a:endParaRPr lang="en-US" dirty="0">
              <a:effectLst/>
            </a:endParaRPr>
          </a:p>
        </p:txBody>
      </p:sp>
      <p:sp>
        <p:nvSpPr>
          <p:cNvPr id="4" name="Slide Number Placeholder 3"/>
          <p:cNvSpPr>
            <a:spLocks noGrp="1"/>
          </p:cNvSpPr>
          <p:nvPr>
            <p:ph type="sldNum" sz="quarter" idx="5"/>
          </p:nvPr>
        </p:nvSpPr>
        <p:spPr/>
        <p:txBody>
          <a:bodyPr/>
          <a:lstStyle/>
          <a:p>
            <a:fld id="{8F2D7614-8F82-4DF7-B9B8-2CC487C2DB7B}" type="slidenum">
              <a:rPr lang="en-US" smtClean="0"/>
              <a:t>40</a:t>
            </a:fld>
            <a:endParaRPr lang="en-US"/>
          </a:p>
        </p:txBody>
      </p:sp>
    </p:spTree>
    <p:extLst>
      <p:ext uri="{BB962C8B-B14F-4D97-AF65-F5344CB8AC3E}">
        <p14:creationId xmlns:p14="http://schemas.microsoft.com/office/powerpoint/2010/main" val="1420861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hazards include hazards inside and outside the home. Some examples of these hazards include </a:t>
            </a:r>
            <a:r>
              <a:rPr lang="en-US" sz="1200" b="0" i="0" kern="1200" dirty="0">
                <a:solidFill>
                  <a:schemeClr val="tx1"/>
                </a:solidFill>
                <a:effectLst/>
                <a:latin typeface="+mn-lt"/>
                <a:ea typeface="+mn-ea"/>
                <a:cs typeface="+mn-cs"/>
              </a:rPr>
              <a:t>broken or uneven steps, and throw rugs or clutter that can be tripped over. </a:t>
            </a:r>
            <a:r>
              <a:rPr lang="en-US" dirty="0"/>
              <a:t>In session three we will cover more in-depth environmental hazards and experience as a group the Home Hazards checklist. </a:t>
            </a:r>
          </a:p>
        </p:txBody>
      </p:sp>
      <p:sp>
        <p:nvSpPr>
          <p:cNvPr id="4" name="Slide Number Placeholder 3"/>
          <p:cNvSpPr>
            <a:spLocks noGrp="1"/>
          </p:cNvSpPr>
          <p:nvPr>
            <p:ph type="sldNum" sz="quarter" idx="5"/>
          </p:nvPr>
        </p:nvSpPr>
        <p:spPr/>
        <p:txBody>
          <a:bodyPr/>
          <a:lstStyle/>
          <a:p>
            <a:fld id="{8F2D7614-8F82-4DF7-B9B8-2CC487C2DB7B}" type="slidenum">
              <a:rPr lang="en-US" smtClean="0"/>
              <a:t>41</a:t>
            </a:fld>
            <a:endParaRPr lang="en-US"/>
          </a:p>
        </p:txBody>
      </p:sp>
    </p:spTree>
    <p:extLst>
      <p:ext uri="{BB962C8B-B14F-4D97-AF65-F5344CB8AC3E}">
        <p14:creationId xmlns:p14="http://schemas.microsoft.com/office/powerpoint/2010/main" val="328453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 it or not– sleep also has an impact on your fall risk. </a:t>
            </a:r>
          </a:p>
        </p:txBody>
      </p:sp>
      <p:sp>
        <p:nvSpPr>
          <p:cNvPr id="4" name="Slide Number Placeholder 3"/>
          <p:cNvSpPr>
            <a:spLocks noGrp="1"/>
          </p:cNvSpPr>
          <p:nvPr>
            <p:ph type="sldNum" sz="quarter" idx="5"/>
          </p:nvPr>
        </p:nvSpPr>
        <p:spPr/>
        <p:txBody>
          <a:bodyPr/>
          <a:lstStyle/>
          <a:p>
            <a:fld id="{8F2D7614-8F82-4DF7-B9B8-2CC487C2DB7B}" type="slidenum">
              <a:rPr lang="en-US" smtClean="0"/>
              <a:t>42</a:t>
            </a:fld>
            <a:endParaRPr lang="en-US"/>
          </a:p>
        </p:txBody>
      </p:sp>
    </p:spTree>
    <p:extLst>
      <p:ext uri="{BB962C8B-B14F-4D97-AF65-F5344CB8AC3E}">
        <p14:creationId xmlns:p14="http://schemas.microsoft.com/office/powerpoint/2010/main" val="2757808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shown that poor sleeping patterns are associated with increased falls in older adults. Snoring is the primary cause of sleep disruption. Insomnia, sleep apnea, restless leg syndrome and reflux can also contribute to fall risk. </a:t>
            </a:r>
          </a:p>
          <a:p>
            <a:endParaRPr kumimoji="0" lang="en-US" sz="2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The National Sleep Foundation- Aging and Sleep https://www.sleepfoundation.org/sleep-topics/aging-and-sleep/page/0/3</a:t>
            </a:r>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43</a:t>
            </a:fld>
            <a:endParaRPr lang="en-US"/>
          </a:p>
        </p:txBody>
      </p:sp>
    </p:spTree>
    <p:extLst>
      <p:ext uri="{BB962C8B-B14F-4D97-AF65-F5344CB8AC3E}">
        <p14:creationId xmlns:p14="http://schemas.microsoft.com/office/powerpoint/2010/main" val="3221283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Footwear may seem like a minor detail when it comes to fall prevention and continued mobility, but inappropriate footwear has been shown to increase fall risk. In a later module we will go into more detail about the types of footwear that can pose a risk and how to pick out the best footwear to prevent falls. </a:t>
            </a:r>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44</a:t>
            </a:fld>
            <a:endParaRPr lang="en-US"/>
          </a:p>
        </p:txBody>
      </p:sp>
    </p:spTree>
    <p:extLst>
      <p:ext uri="{BB962C8B-B14F-4D97-AF65-F5344CB8AC3E}">
        <p14:creationId xmlns:p14="http://schemas.microsoft.com/office/powerpoint/2010/main" val="1081214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blood pressure, also known as hypotension is a biometric factor that can influence your fall risk. There are a variety of conditions that can cause low blood pressure, such as heart problems, dehydration, or lack of nutrients in your diet. In addition, a side effect of some medications is low blood pressure. We will cover potential strategies to mitigate the risk of low blood pressure in a later session. </a:t>
            </a:r>
          </a:p>
          <a:p>
            <a:endParaRPr lang="en-US" dirty="0"/>
          </a:p>
          <a:p>
            <a:r>
              <a:rPr lang="en-US" dirty="0"/>
              <a:t>Source: https://www.mayoclinic.org/diseases-conditions/low-blood-pressure/symptoms-causes/syc-20355465</a:t>
            </a:r>
          </a:p>
        </p:txBody>
      </p:sp>
      <p:sp>
        <p:nvSpPr>
          <p:cNvPr id="4" name="Slide Number Placeholder 3"/>
          <p:cNvSpPr>
            <a:spLocks noGrp="1"/>
          </p:cNvSpPr>
          <p:nvPr>
            <p:ph type="sldNum" sz="quarter" idx="5"/>
          </p:nvPr>
        </p:nvSpPr>
        <p:spPr/>
        <p:txBody>
          <a:bodyPr/>
          <a:lstStyle/>
          <a:p>
            <a:fld id="{8F2D7614-8F82-4DF7-B9B8-2CC487C2DB7B}" type="slidenum">
              <a:rPr lang="en-US" smtClean="0"/>
              <a:t>45</a:t>
            </a:fld>
            <a:endParaRPr lang="en-US"/>
          </a:p>
        </p:txBody>
      </p:sp>
    </p:spTree>
    <p:extLst>
      <p:ext uri="{BB962C8B-B14F-4D97-AF65-F5344CB8AC3E}">
        <p14:creationId xmlns:p14="http://schemas.microsoft.com/office/powerpoint/2010/main" val="2792053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fall risk we will touch on is poor nutrition. Research has shown that poor nutrition or malnutrition has a profound impact on the aging population. Poor nutrition or malnutrition is defined as a deficiency, excess or imbalance in a person’s intake of energy and/or nutrients. Malnutrition can be caused by muscle loss, cognitive impairment, inadequate food intake, polypharmacy and more. As we make our way through the Vertical 360 program, we will discuss strategies to evaluate your nutritional status and decrease your fall risk through proper nutrition. </a:t>
            </a:r>
          </a:p>
        </p:txBody>
      </p:sp>
      <p:sp>
        <p:nvSpPr>
          <p:cNvPr id="4" name="Slide Number Placeholder 3"/>
          <p:cNvSpPr>
            <a:spLocks noGrp="1"/>
          </p:cNvSpPr>
          <p:nvPr>
            <p:ph type="sldNum" sz="quarter" idx="5"/>
          </p:nvPr>
        </p:nvSpPr>
        <p:spPr/>
        <p:txBody>
          <a:bodyPr/>
          <a:lstStyle/>
          <a:p>
            <a:fld id="{8F2D7614-8F82-4DF7-B9B8-2CC487C2DB7B}" type="slidenum">
              <a:rPr lang="en-US" smtClean="0"/>
              <a:t>46</a:t>
            </a:fld>
            <a:endParaRPr lang="en-US"/>
          </a:p>
        </p:txBody>
      </p:sp>
    </p:spTree>
    <p:extLst>
      <p:ext uri="{BB962C8B-B14F-4D97-AF65-F5344CB8AC3E}">
        <p14:creationId xmlns:p14="http://schemas.microsoft.com/office/powerpoint/2010/main" val="19180282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we’ve learned that a number of factors influence fall risks. This is a summary of the risks that we’ve covered today. The other category includes footwear, low blood pressure and poor nutrition. The good news is that many of these risks can be prevented or reduced. A first step is identifying which risks impact you.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2D7614-8F82-4DF7-B9B8-2CC487C2DB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794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you’ve been noting the fall risks that stood out to you in the “your risks” column on your worksheet. </a:t>
            </a:r>
          </a:p>
          <a:p>
            <a:endParaRPr lang="en-US" dirty="0"/>
          </a:p>
          <a:p>
            <a:r>
              <a:rPr lang="en-US" dirty="0"/>
              <a:t>I would like to offer the opportunity for those who feel comfortable to share what they identified as their fall risks and discuss any thoughts you have on today’s content. The goal is to generate a meaningful discussion. Before we begin, I would like to set the expectation that anything shared here in this space– stays here. We will always practice respectful communication and please only share what you feel comfortable sharing. Would anyone like to share?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Speakers Notes: </a:t>
            </a:r>
            <a:r>
              <a:rPr lang="en-US" sz="1200" i="1" kern="1200" dirty="0">
                <a:solidFill>
                  <a:schemeClr val="tx1"/>
                </a:solidFill>
                <a:effectLst/>
                <a:latin typeface="+mn-lt"/>
                <a:ea typeface="+mn-ea"/>
                <a:cs typeface="+mn-cs"/>
              </a:rPr>
              <a:t>If participants are hesitant to share, consider providing a few examples below.</a:t>
            </a:r>
            <a:endParaRPr lang="en-US" dirty="0">
              <a:effectLst/>
            </a:endParaRPr>
          </a:p>
          <a:p>
            <a:r>
              <a:rPr lang="en-US" i="1" dirty="0"/>
              <a:t>Some examples include:</a:t>
            </a:r>
          </a:p>
          <a:p>
            <a:pPr marL="171450" indent="-171450">
              <a:buFont typeface="Arial" panose="020B0604020202020204" pitchFamily="34" charset="0"/>
              <a:buChar char="•"/>
            </a:pPr>
            <a:r>
              <a:rPr lang="en-US" i="1" dirty="0"/>
              <a:t>I had no idea that fear of falling could contribute to my fall risk</a:t>
            </a:r>
          </a:p>
          <a:p>
            <a:pPr marL="171450" indent="-171450">
              <a:buFont typeface="Arial" panose="020B0604020202020204" pitchFamily="34" charset="0"/>
              <a:buChar char="•"/>
            </a:pPr>
            <a:r>
              <a:rPr lang="en-US" i="1" dirty="0"/>
              <a:t>I am looking forward to learning more about how I can address my risks</a:t>
            </a:r>
          </a:p>
          <a:p>
            <a:pPr marL="171450" indent="-171450">
              <a:buFont typeface="Arial" panose="020B0604020202020204" pitchFamily="34" charset="0"/>
              <a:buChar char="•"/>
            </a:pPr>
            <a:r>
              <a:rPr lang="en-US" i="1" dirty="0"/>
              <a:t>My fall risk was…</a:t>
            </a:r>
          </a:p>
          <a:p>
            <a:pPr marL="171450" indent="-171450">
              <a:buFont typeface="Arial" panose="020B0604020202020204" pitchFamily="34" charset="0"/>
              <a:buChar char="•"/>
            </a:pPr>
            <a:r>
              <a:rPr lang="en-US" i="1" dirty="0"/>
              <a:t>I will be interested to find out more about how the spiritual component can mitigate my fall risk</a:t>
            </a:r>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48</a:t>
            </a:fld>
            <a:endParaRPr lang="en-US"/>
          </a:p>
        </p:txBody>
      </p:sp>
    </p:spTree>
    <p:extLst>
      <p:ext uri="{BB962C8B-B14F-4D97-AF65-F5344CB8AC3E}">
        <p14:creationId xmlns:p14="http://schemas.microsoft.com/office/powerpoint/2010/main" val="8176085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 read information on slide)</a:t>
            </a:r>
          </a:p>
        </p:txBody>
      </p:sp>
      <p:sp>
        <p:nvSpPr>
          <p:cNvPr id="4" name="Slide Number Placeholder 3"/>
          <p:cNvSpPr>
            <a:spLocks noGrp="1"/>
          </p:cNvSpPr>
          <p:nvPr>
            <p:ph type="sldNum" sz="quarter" idx="5"/>
          </p:nvPr>
        </p:nvSpPr>
        <p:spPr/>
        <p:txBody>
          <a:bodyPr/>
          <a:lstStyle/>
          <a:p>
            <a:fld id="{8F2D7614-8F82-4DF7-B9B8-2CC487C2DB7B}" type="slidenum">
              <a:rPr lang="en-US" smtClean="0"/>
              <a:t>49</a:t>
            </a:fld>
            <a:endParaRPr lang="en-US"/>
          </a:p>
        </p:txBody>
      </p:sp>
    </p:spTree>
    <p:extLst>
      <p:ext uri="{BB962C8B-B14F-4D97-AF65-F5344CB8AC3E}">
        <p14:creationId xmlns:p14="http://schemas.microsoft.com/office/powerpoint/2010/main" val="171222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we can maintain our mobility and prevent falls most effectively by addressing our lifestyles holistically, from a 360 degree point of view. </a:t>
            </a:r>
          </a:p>
        </p:txBody>
      </p:sp>
      <p:sp>
        <p:nvSpPr>
          <p:cNvPr id="4" name="Slide Number Placeholder 3"/>
          <p:cNvSpPr>
            <a:spLocks noGrp="1"/>
          </p:cNvSpPr>
          <p:nvPr>
            <p:ph type="sldNum" sz="quarter" idx="5"/>
          </p:nvPr>
        </p:nvSpPr>
        <p:spPr/>
        <p:txBody>
          <a:bodyPr/>
          <a:lstStyle/>
          <a:p>
            <a:fld id="{8F2D7614-8F82-4DF7-B9B8-2CC487C2DB7B}" type="slidenum">
              <a:rPr lang="en-US" smtClean="0"/>
              <a:t>5</a:t>
            </a:fld>
            <a:endParaRPr lang="en-US"/>
          </a:p>
        </p:txBody>
      </p:sp>
    </p:spTree>
    <p:extLst>
      <p:ext uri="{BB962C8B-B14F-4D97-AF65-F5344CB8AC3E}">
        <p14:creationId xmlns:p14="http://schemas.microsoft.com/office/powerpoint/2010/main" val="236166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there are many strategies we can cultivate to manage our fall risks. These strategies can be found through Masterpiece Living’s SIPS components, which we touched on at the beginning of today’s content. In the sessions to come we will cover continued mobility and fall prevention strategies related to the SIPS components: Social, Intellectual, Physical, Spiritual. </a:t>
            </a:r>
          </a:p>
        </p:txBody>
      </p:sp>
      <p:sp>
        <p:nvSpPr>
          <p:cNvPr id="4" name="Slide Number Placeholder 3"/>
          <p:cNvSpPr>
            <a:spLocks noGrp="1"/>
          </p:cNvSpPr>
          <p:nvPr>
            <p:ph type="sldNum" sz="quarter" idx="5"/>
          </p:nvPr>
        </p:nvSpPr>
        <p:spPr/>
        <p:txBody>
          <a:bodyPr/>
          <a:lstStyle/>
          <a:p>
            <a:fld id="{8F2D7614-8F82-4DF7-B9B8-2CC487C2DB7B}" type="slidenum">
              <a:rPr lang="en-US" smtClean="0"/>
              <a:t>50</a:t>
            </a:fld>
            <a:endParaRPr lang="en-US"/>
          </a:p>
        </p:txBody>
      </p:sp>
    </p:spTree>
    <p:extLst>
      <p:ext uri="{BB962C8B-B14F-4D97-AF65-F5344CB8AC3E}">
        <p14:creationId xmlns:p14="http://schemas.microsoft.com/office/powerpoint/2010/main" val="3086627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question that I asked you to keep in the back of your mind at the beginning of the session? Well, we have made our way back to it! Hopefully, you have been thinking about this question and have identified what your motivation is for maintaining or improving your mobility. Would anyone like to share? </a:t>
            </a:r>
          </a:p>
          <a:p>
            <a:endParaRPr lang="en-US" dirty="0"/>
          </a:p>
          <a:p>
            <a:r>
              <a:rPr lang="en-US" i="1" dirty="0"/>
              <a:t>(facilitator: give participants the opportunity to share their motivation for maintaining or improving their mobility) </a:t>
            </a:r>
          </a:p>
          <a:p>
            <a:endParaRPr lang="en-US" dirty="0"/>
          </a:p>
          <a:p>
            <a:r>
              <a:rPr lang="en-US" i="1" dirty="0"/>
              <a:t>Speakers Notes:</a:t>
            </a:r>
          </a:p>
          <a:p>
            <a:r>
              <a:rPr lang="en-US" i="1" dirty="0"/>
              <a:t>If participants do not feel comfortable sharing, below are a few ideas to start conversation:</a:t>
            </a:r>
          </a:p>
          <a:p>
            <a:pPr marL="171450" indent="-171450">
              <a:buFont typeface="Arial" panose="020B0604020202020204" pitchFamily="34" charset="0"/>
              <a:buChar char="•"/>
            </a:pPr>
            <a:r>
              <a:rPr lang="en-US" i="1" dirty="0"/>
              <a:t>To be able to play with my great-grandkids.</a:t>
            </a:r>
          </a:p>
          <a:p>
            <a:pPr marL="171450" indent="-171450">
              <a:buFont typeface="Arial" panose="020B0604020202020204" pitchFamily="34" charset="0"/>
              <a:buChar char="•"/>
            </a:pPr>
            <a:r>
              <a:rPr lang="en-US" i="1" dirty="0"/>
              <a:t>I want to be able to walk a mile.</a:t>
            </a:r>
          </a:p>
          <a:p>
            <a:pPr marL="171450" indent="-171450">
              <a:buFont typeface="Arial" panose="020B0604020202020204" pitchFamily="34" charset="0"/>
              <a:buChar char="•"/>
            </a:pPr>
            <a:r>
              <a:rPr lang="en-US" i="1" dirty="0"/>
              <a:t>I hope to continue to garden- it is my favorite hobby.</a:t>
            </a:r>
          </a:p>
          <a:p>
            <a:pPr marL="171450" indent="-171450">
              <a:buFont typeface="Arial" panose="020B0604020202020204" pitchFamily="34" charset="0"/>
              <a:buChar char="•"/>
            </a:pPr>
            <a:r>
              <a:rPr lang="en-US" i="1" dirty="0"/>
              <a:t>To maintain </a:t>
            </a:r>
            <a:r>
              <a:rPr lang="en-US" i="1"/>
              <a:t>my independence.</a:t>
            </a:r>
            <a:endParaRPr lang="en-US" i="1"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51</a:t>
            </a:fld>
            <a:endParaRPr lang="en-US"/>
          </a:p>
        </p:txBody>
      </p:sp>
    </p:spTree>
    <p:extLst>
      <p:ext uri="{BB962C8B-B14F-4D97-AF65-F5344CB8AC3E}">
        <p14:creationId xmlns:p14="http://schemas.microsoft.com/office/powerpoint/2010/main" val="28648822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covered a lot of content, and I hope between now and our next time together you’ll be able to reflect on the information you have learned. Some key takeaways from today’s session were fall statistics, fall risks, Masterpiece Living’s SIPS components and asking the question, “what is your motivation for maintaining or improving your mobility?”</a:t>
            </a:r>
          </a:p>
        </p:txBody>
      </p:sp>
      <p:sp>
        <p:nvSpPr>
          <p:cNvPr id="4" name="Slide Number Placeholder 3"/>
          <p:cNvSpPr>
            <a:spLocks noGrp="1"/>
          </p:cNvSpPr>
          <p:nvPr>
            <p:ph type="sldNum" sz="quarter" idx="5"/>
          </p:nvPr>
        </p:nvSpPr>
        <p:spPr/>
        <p:txBody>
          <a:bodyPr/>
          <a:lstStyle/>
          <a:p>
            <a:fld id="{8F2D7614-8F82-4DF7-B9B8-2CC487C2DB7B}" type="slidenum">
              <a:rPr lang="en-US" smtClean="0"/>
              <a:t>52</a:t>
            </a:fld>
            <a:endParaRPr lang="en-US"/>
          </a:p>
        </p:txBody>
      </p:sp>
    </p:spTree>
    <p:extLst>
      <p:ext uri="{BB962C8B-B14F-4D97-AF65-F5344CB8AC3E}">
        <p14:creationId xmlns:p14="http://schemas.microsoft.com/office/powerpoint/2010/main" val="1027274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have questions? </a:t>
            </a:r>
          </a:p>
          <a:p>
            <a:endParaRPr lang="en-US" dirty="0"/>
          </a:p>
          <a:p>
            <a:r>
              <a:rPr lang="en-US" i="1" dirty="0"/>
              <a:t>(facilitator: give a couple minutes for participants to ask any questions they may have) </a:t>
            </a:r>
          </a:p>
          <a:p>
            <a:endParaRPr lang="en-US" dirty="0"/>
          </a:p>
          <a:p>
            <a:r>
              <a:rPr lang="en-US" dirty="0"/>
              <a:t>Next time we will cover the Social Component of Fall Prevention. Make sure to bring your Fall </a:t>
            </a:r>
            <a:r>
              <a:rPr lang="en-US"/>
              <a:t>Risk Worksheet. See </a:t>
            </a:r>
            <a:r>
              <a:rPr lang="en-US" dirty="0"/>
              <a:t>you then! </a:t>
            </a:r>
          </a:p>
        </p:txBody>
      </p:sp>
      <p:sp>
        <p:nvSpPr>
          <p:cNvPr id="4" name="Slide Number Placeholder 3"/>
          <p:cNvSpPr>
            <a:spLocks noGrp="1"/>
          </p:cNvSpPr>
          <p:nvPr>
            <p:ph type="sldNum" sz="quarter" idx="5"/>
          </p:nvPr>
        </p:nvSpPr>
        <p:spPr/>
        <p:txBody>
          <a:bodyPr/>
          <a:lstStyle/>
          <a:p>
            <a:fld id="{8F2D7614-8F82-4DF7-B9B8-2CC487C2DB7B}" type="slidenum">
              <a:rPr lang="en-US" smtClean="0"/>
              <a:t>53</a:t>
            </a:fld>
            <a:endParaRPr lang="en-US"/>
          </a:p>
        </p:txBody>
      </p:sp>
    </p:spTree>
    <p:extLst>
      <p:ext uri="{BB962C8B-B14F-4D97-AF65-F5344CB8AC3E}">
        <p14:creationId xmlns:p14="http://schemas.microsoft.com/office/powerpoint/2010/main" val="3522858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 read information on slide) </a:t>
            </a:r>
          </a:p>
          <a:p>
            <a:endParaRPr lang="en-US" dirty="0"/>
          </a:p>
          <a:p>
            <a:r>
              <a:rPr lang="en-US" dirty="0"/>
              <a:t>These four components are known as Masterpiece Living’s SIPS of successful aging. SIPS stands for social, intellectual, physical and spiritual. Now let’s look at how they are each defined. </a:t>
            </a:r>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6</a:t>
            </a:fld>
            <a:endParaRPr lang="en-US"/>
          </a:p>
        </p:txBody>
      </p:sp>
    </p:spTree>
    <p:extLst>
      <p:ext uri="{BB962C8B-B14F-4D97-AF65-F5344CB8AC3E}">
        <p14:creationId xmlns:p14="http://schemas.microsoft.com/office/powerpoint/2010/main" val="3039754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Social Engagement means fostering a wide range of meaningful relationships with family, friends and others. Being socially connected includes giving and receiving social support, as well as contributing one’s skills and talents for the benefit of others. Social connections improve immune function and lower the risks of many chronic conditions.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Intellectual Challenge is comprised of activities that are complex, new and continually challenging in an individual or group setting. Research shows that challenging the brain in new ways and on an ongoing basis can retain and even enhance most mental abilities. Activities such as puzzles, games, computer brain training, learning new languages, dancing and other structured learning activities can help challenge and improve brain function. </a:t>
            </a:r>
          </a:p>
          <a:p>
            <a:endParaRPr lang="en-US" dirty="0"/>
          </a:p>
        </p:txBody>
      </p:sp>
      <p:sp>
        <p:nvSpPr>
          <p:cNvPr id="4" name="Slide Number Placeholder 3"/>
          <p:cNvSpPr>
            <a:spLocks noGrp="1"/>
          </p:cNvSpPr>
          <p:nvPr>
            <p:ph type="sldNum" sz="quarter" idx="5"/>
          </p:nvPr>
        </p:nvSpPr>
        <p:spPr/>
        <p:txBody>
          <a:bodyPr/>
          <a:lstStyle/>
          <a:p>
            <a:fld id="{8F2D7614-8F82-4DF7-B9B8-2CC487C2DB7B}" type="slidenum">
              <a:rPr lang="en-US" smtClean="0"/>
              <a:t>7</a:t>
            </a:fld>
            <a:endParaRPr lang="en-US"/>
          </a:p>
        </p:txBody>
      </p:sp>
    </p:spTree>
    <p:extLst>
      <p:ext uri="{BB962C8B-B14F-4D97-AF65-F5344CB8AC3E}">
        <p14:creationId xmlns:p14="http://schemas.microsoft.com/office/powerpoint/2010/main" val="17394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Physical Health is the continual growth of physical function. It also includes actions that limit or prevent disease and disability. Aerobic activity, strength, balance, flexibility, nutrition, sleep and taking part in preventive screenings are all keys to physical health. Being active in these areas may help lower risk for heart disease, stroke, diabetes, cancer, osteoporosis, depression, falls and Alzheimer's disease.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Spiritual Fulfillment can be broadly defined as our search for purpose and meaning. More specifically, it includes having a meaningful role and being engaged in productive pursuits. Spirituality also helps to cope with worries, concerns and grief. Spiritual activities include, but are not limited to, religious and faith-based involvement, volunteerism or service, appreciation of nature or surroundings and meaningful pastimes. </a:t>
            </a:r>
          </a:p>
        </p:txBody>
      </p:sp>
      <p:sp>
        <p:nvSpPr>
          <p:cNvPr id="4" name="Slide Number Placeholder 3"/>
          <p:cNvSpPr>
            <a:spLocks noGrp="1"/>
          </p:cNvSpPr>
          <p:nvPr>
            <p:ph type="sldNum" sz="quarter" idx="5"/>
          </p:nvPr>
        </p:nvSpPr>
        <p:spPr/>
        <p:txBody>
          <a:bodyPr/>
          <a:lstStyle/>
          <a:p>
            <a:fld id="{8F2D7614-8F82-4DF7-B9B8-2CC487C2DB7B}" type="slidenum">
              <a:rPr lang="en-US" smtClean="0"/>
              <a:t>8</a:t>
            </a:fld>
            <a:endParaRPr lang="en-US"/>
          </a:p>
        </p:txBody>
      </p:sp>
    </p:spTree>
    <p:extLst>
      <p:ext uri="{BB962C8B-B14F-4D97-AF65-F5344CB8AC3E}">
        <p14:creationId xmlns:p14="http://schemas.microsoft.com/office/powerpoint/2010/main" val="1233167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asking yourself the question, “How do all of the SIPS tie into fall prevention”? Not surprisingly, some SIPS are easier to relate to fall prevention than others, but they all matter!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Let’s focus on the social component first. Having social support reduces your risk of falling. Research shows that telling someone about your goals makes you more likely to achieve </a:t>
            </a:r>
            <a:r>
              <a:rPr lang="en-US" strike="noStrike" dirty="0"/>
              <a:t>them! </a:t>
            </a:r>
            <a:r>
              <a:rPr lang="en-US" dirty="0"/>
              <a:t>Social support can also help mitigate other risks that lead to falls, such as cognitive decline.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As for Intellectual, maintaining cognitive health is key to fall prevention! Those experiencing dementia are more likely to experience falls. Therefore, constantly challenging your mind is so important!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physical component has the most obvious benefit to fall prevention. Staying physically active and working to maintain good balance, flexibility, strength, and power greatly reduces fall risk. </a:t>
            </a:r>
          </a:p>
          <a:p>
            <a:pPr marL="0" indent="0">
              <a:buFont typeface="Arial" panose="020B0604020202020204" pitchFamily="34" charset="0"/>
              <a:buNone/>
            </a:pPr>
            <a:r>
              <a:rPr lang="en-US" dirty="0"/>
              <a:t> </a:t>
            </a:r>
          </a:p>
          <a:p>
            <a:pPr marL="0" indent="0">
              <a:buFont typeface="Arial" panose="020B0604020202020204" pitchFamily="34" charset="0"/>
              <a:buNone/>
            </a:pPr>
            <a:r>
              <a:rPr lang="en-US" dirty="0"/>
              <a:t>The spiritual component of fall prevention may seem the most out of place. Keep in mind, the spiritual component can be different things to different people. For some, physical tasks that prevent falls, like Tai chi and Yoga, may also be spiritually fulfilling. Whereas practicing mindfulness and volunteerism are also ways to reduce falls. Whatever your preferences– you will likely reap many rewards.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will look more closely at each of the SIPS and their relevance to fall prevention in future Vertical 360 sessions, but what we just covered is a good foundation to understanding the relevance of each of the SIPS in your fall prevention journey. </a:t>
            </a:r>
          </a:p>
        </p:txBody>
      </p:sp>
      <p:sp>
        <p:nvSpPr>
          <p:cNvPr id="4" name="Slide Number Placeholder 3"/>
          <p:cNvSpPr>
            <a:spLocks noGrp="1"/>
          </p:cNvSpPr>
          <p:nvPr>
            <p:ph type="sldNum" sz="quarter" idx="5"/>
          </p:nvPr>
        </p:nvSpPr>
        <p:spPr/>
        <p:txBody>
          <a:bodyPr/>
          <a:lstStyle/>
          <a:p>
            <a:fld id="{8F2D7614-8F82-4DF7-B9B8-2CC487C2DB7B}" type="slidenum">
              <a:rPr lang="en-US" smtClean="0"/>
              <a:t>9</a:t>
            </a:fld>
            <a:endParaRPr lang="en-US"/>
          </a:p>
        </p:txBody>
      </p:sp>
    </p:spTree>
    <p:extLst>
      <p:ext uri="{BB962C8B-B14F-4D97-AF65-F5344CB8AC3E}">
        <p14:creationId xmlns:p14="http://schemas.microsoft.com/office/powerpoint/2010/main" val="306128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4B2DE77-EC72-4AC3-AD9C-780ED76F4343}"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211358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B2DE77-EC72-4AC3-AD9C-780ED76F4343}" type="datetimeFigureOut">
              <a:rPr lang="en-US" smtClean="0"/>
              <a:t>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909931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B2DE77-EC72-4AC3-AD9C-780ED76F4343}" type="datetimeFigureOut">
              <a:rPr lang="en-US" smtClean="0"/>
              <a:t>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656768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BD70ED-BF42-4E75-A8F3-4009E85E45D7}"/>
              </a:ext>
            </a:extLst>
          </p:cNvPr>
          <p:cNvPicPr>
            <a:picLocks noChangeAspect="1"/>
          </p:cNvPicPr>
          <p:nvPr userDrawn="1"/>
        </p:nvPicPr>
        <p:blipFill>
          <a:blip r:embed="rId2"/>
          <a:stretch>
            <a:fillRect/>
          </a:stretch>
        </p:blipFill>
        <p:spPr>
          <a:xfrm>
            <a:off x="0" y="4901255"/>
            <a:ext cx="12192000" cy="1957562"/>
          </a:xfrm>
          <a:prstGeom prst="rect">
            <a:avLst/>
          </a:prstGeom>
        </p:spPr>
      </p:pic>
      <p:sp>
        <p:nvSpPr>
          <p:cNvPr id="2" name="Title 1"/>
          <p:cNvSpPr>
            <a:spLocks noGrp="1"/>
          </p:cNvSpPr>
          <p:nvPr>
            <p:ph type="ctrTitle" hasCustomPrompt="1"/>
          </p:nvPr>
        </p:nvSpPr>
        <p:spPr>
          <a:xfrm>
            <a:off x="1524000" y="1122363"/>
            <a:ext cx="9144000" cy="2387600"/>
          </a:xfrm>
        </p:spPr>
        <p:txBody>
          <a:bodyPr anchor="b"/>
          <a:lstStyle>
            <a:lvl1pPr algn="ctr">
              <a:defRPr sz="6000" b="1" baseline="0"/>
            </a:lvl1pPr>
          </a:lstStyle>
          <a:p>
            <a:r>
              <a:rPr lang="en-US"/>
              <a:t>CLICK TO EDIT MASTER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Isosceles Triangle 7"/>
          <p:cNvSpPr/>
          <p:nvPr userDrawn="1"/>
        </p:nvSpPr>
        <p:spPr>
          <a:xfrm rot="10800000">
            <a:off x="-12701" y="-19467"/>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rgbClr val="052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8313" y="16626"/>
            <a:ext cx="1472573"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rgbClr val="FDA9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8313" y="-11154"/>
            <a:ext cx="2036388"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gradFill flip="none" rotWithShape="1">
            <a:gsLst>
              <a:gs pos="0">
                <a:srgbClr val="FC9C6E">
                  <a:shade val="30000"/>
                  <a:satMod val="115000"/>
                </a:srgbClr>
              </a:gs>
              <a:gs pos="50000">
                <a:srgbClr val="FC9C6E">
                  <a:shade val="67500"/>
                  <a:satMod val="115000"/>
                </a:srgbClr>
              </a:gs>
              <a:gs pos="100000">
                <a:srgbClr val="FC9C6E">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24939" y="-1079"/>
            <a:ext cx="2493653"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gradFill flip="none" rotWithShape="1">
            <a:gsLst>
              <a:gs pos="0">
                <a:srgbClr val="FD728F">
                  <a:shade val="30000"/>
                  <a:satMod val="115000"/>
                </a:srgbClr>
              </a:gs>
              <a:gs pos="50000">
                <a:srgbClr val="FD728F">
                  <a:shade val="67500"/>
                  <a:satMod val="115000"/>
                </a:srgbClr>
              </a:gs>
              <a:gs pos="100000">
                <a:srgbClr val="FD728F">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427" y="447198"/>
            <a:ext cx="1205666" cy="1560274"/>
          </a:xfrm>
          <a:prstGeom prst="rect">
            <a:avLst/>
          </a:prstGeom>
        </p:spPr>
      </p:pic>
      <p:sp>
        <p:nvSpPr>
          <p:cNvPr id="14" name="Rectangle 13"/>
          <p:cNvSpPr/>
          <p:nvPr userDrawn="1"/>
        </p:nvSpPr>
        <p:spPr>
          <a:xfrm>
            <a:off x="-10360" y="-6350"/>
            <a:ext cx="110540" cy="68580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a:stretch>
            <a:fillRect/>
          </a:stretch>
        </p:blipFill>
        <p:spPr>
          <a:xfrm flipH="1">
            <a:off x="-16247" y="-27566"/>
            <a:ext cx="12155203" cy="61558"/>
          </a:xfrm>
          <a:prstGeom prst="rect">
            <a:avLst/>
          </a:prstGeom>
        </p:spPr>
      </p:pic>
      <p:sp>
        <p:nvSpPr>
          <p:cNvPr id="16" name="Rectangle 15"/>
          <p:cNvSpPr/>
          <p:nvPr userDrawn="1"/>
        </p:nvSpPr>
        <p:spPr>
          <a:xfrm>
            <a:off x="12087700" y="-12700"/>
            <a:ext cx="104300" cy="68707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BF5BEDF-9CEC-4CE5-A3A2-FFB61A52F1FC}"/>
              </a:ext>
            </a:extLst>
          </p:cNvPr>
          <p:cNvPicPr>
            <a:picLocks noChangeAspect="1"/>
          </p:cNvPicPr>
          <p:nvPr userDrawn="1"/>
        </p:nvPicPr>
        <p:blipFill>
          <a:blip r:embed="rId4"/>
          <a:stretch>
            <a:fillRect/>
          </a:stretch>
        </p:blipFill>
        <p:spPr>
          <a:xfrm flipH="1">
            <a:off x="0" y="6806718"/>
            <a:ext cx="12155203" cy="61558"/>
          </a:xfrm>
          <a:prstGeom prst="rect">
            <a:avLst/>
          </a:prstGeom>
        </p:spPr>
      </p:pic>
      <p:sp>
        <p:nvSpPr>
          <p:cNvPr id="19" name="Footer Placeholder 4">
            <a:extLst>
              <a:ext uri="{FF2B5EF4-FFF2-40B4-BE49-F238E27FC236}">
                <a16:creationId xmlns:a16="http://schemas.microsoft.com/office/drawing/2014/main" id="{3C188B55-BD57-4D94-AB88-A7DD9F61F3D9}"/>
              </a:ext>
            </a:extLst>
          </p:cNvPr>
          <p:cNvSpPr>
            <a:spLocks noGrp="1"/>
          </p:cNvSpPr>
          <p:nvPr>
            <p:ph type="ftr" sz="quarter" idx="11"/>
          </p:nvPr>
        </p:nvSpPr>
        <p:spPr>
          <a:xfrm>
            <a:off x="2461797" y="6503151"/>
            <a:ext cx="7269842" cy="365125"/>
          </a:xfrm>
        </p:spPr>
        <p:txBody>
          <a:bodyPr/>
          <a:lstStyle>
            <a:lvl1pPr>
              <a:defRPr sz="700"/>
            </a:lvl1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890101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BD70ED-BF42-4E75-A8F3-4009E85E45D7}"/>
              </a:ext>
            </a:extLst>
          </p:cNvPr>
          <p:cNvPicPr>
            <a:picLocks noChangeAspect="1"/>
          </p:cNvPicPr>
          <p:nvPr userDrawn="1"/>
        </p:nvPicPr>
        <p:blipFill>
          <a:blip r:embed="rId2"/>
          <a:stretch>
            <a:fillRect/>
          </a:stretch>
        </p:blipFill>
        <p:spPr>
          <a:xfrm>
            <a:off x="8899" y="6428745"/>
            <a:ext cx="12192000" cy="426839"/>
          </a:xfrm>
          <a:prstGeom prst="rect">
            <a:avLst/>
          </a:prstGeom>
        </p:spPr>
      </p:pic>
      <p:sp>
        <p:nvSpPr>
          <p:cNvPr id="5" name="Footer Placeholder 4"/>
          <p:cNvSpPr>
            <a:spLocks noGrp="1"/>
          </p:cNvSpPr>
          <p:nvPr>
            <p:ph type="ftr" sz="quarter" idx="11"/>
          </p:nvPr>
        </p:nvSpPr>
        <p:spPr>
          <a:xfrm>
            <a:off x="2461797" y="6503151"/>
            <a:ext cx="7269842" cy="365125"/>
          </a:xfrm>
        </p:spPr>
        <p:txBody>
          <a:bodyPr/>
          <a:lstStyle>
            <a:lvl1pPr>
              <a:defRPr sz="700"/>
            </a:lvl1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
        <p:nvSpPr>
          <p:cNvPr id="8" name="Isosceles Triangle 7"/>
          <p:cNvSpPr/>
          <p:nvPr userDrawn="1"/>
        </p:nvSpPr>
        <p:spPr>
          <a:xfrm rot="10800000">
            <a:off x="-12701" y="-19467"/>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rgbClr val="052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8313" y="16626"/>
            <a:ext cx="1472573"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8313" y="-11154"/>
            <a:ext cx="2036388"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solidFill>
            <a:srgbClr val="EFDCB4"/>
          </a:solidFill>
          <a:ln>
            <a:solidFill>
              <a:srgbClr val="EFD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24939" y="-1079"/>
            <a:ext cx="2493653"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solidFill>
            <a:srgbClr val="B89D6B"/>
          </a:solidFill>
          <a:ln>
            <a:solidFill>
              <a:srgbClr val="B89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360" y="-6350"/>
            <a:ext cx="110540" cy="68580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stretch>
            <a:fillRect/>
          </a:stretch>
        </p:blipFill>
        <p:spPr>
          <a:xfrm flipH="1">
            <a:off x="-16247" y="-27566"/>
            <a:ext cx="12155203" cy="61558"/>
          </a:xfrm>
          <a:prstGeom prst="rect">
            <a:avLst/>
          </a:prstGeom>
        </p:spPr>
      </p:pic>
      <p:sp>
        <p:nvSpPr>
          <p:cNvPr id="16" name="Rectangle 15"/>
          <p:cNvSpPr/>
          <p:nvPr userDrawn="1"/>
        </p:nvSpPr>
        <p:spPr>
          <a:xfrm>
            <a:off x="12087700" y="-12700"/>
            <a:ext cx="104300" cy="68707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BF5BEDF-9CEC-4CE5-A3A2-FFB61A52F1FC}"/>
              </a:ext>
            </a:extLst>
          </p:cNvPr>
          <p:cNvPicPr>
            <a:picLocks noChangeAspect="1"/>
          </p:cNvPicPr>
          <p:nvPr userDrawn="1"/>
        </p:nvPicPr>
        <p:blipFill>
          <a:blip r:embed="rId3"/>
          <a:stretch>
            <a:fillRect/>
          </a:stretch>
        </p:blipFill>
        <p:spPr>
          <a:xfrm flipH="1">
            <a:off x="0" y="6806718"/>
            <a:ext cx="12155203" cy="61558"/>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B600BB55-6D99-416E-ADE2-C48E6572620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9878" y="2507622"/>
            <a:ext cx="4928123" cy="3519517"/>
          </a:xfrm>
          <a:prstGeom prst="rect">
            <a:avLst/>
          </a:prstGeom>
        </p:spPr>
      </p:pic>
      <p:sp>
        <p:nvSpPr>
          <p:cNvPr id="19" name="Rectangle 18">
            <a:extLst>
              <a:ext uri="{FF2B5EF4-FFF2-40B4-BE49-F238E27FC236}">
                <a16:creationId xmlns:a16="http://schemas.microsoft.com/office/drawing/2014/main" id="{1ABB22AA-9250-45F4-872A-19C92AAC9071}"/>
              </a:ext>
            </a:extLst>
          </p:cNvPr>
          <p:cNvSpPr/>
          <p:nvPr userDrawn="1"/>
        </p:nvSpPr>
        <p:spPr>
          <a:xfrm>
            <a:off x="3070318" y="1090353"/>
            <a:ext cx="6069162" cy="1015663"/>
          </a:xfrm>
          <a:prstGeom prst="rect">
            <a:avLst/>
          </a:prstGeom>
        </p:spPr>
        <p:txBody>
          <a:bodyPr wrap="none">
            <a:spAutoFit/>
          </a:bodyPr>
          <a:lstStyle/>
          <a:p>
            <a:pPr algn="ctr"/>
            <a:r>
              <a:rPr lang="en-US" sz="6000">
                <a:solidFill>
                  <a:srgbClr val="052E58"/>
                </a:solidFill>
                <a:latin typeface="Calisto MT" panose="02040603050505030304" pitchFamily="18" charset="0"/>
              </a:rPr>
              <a:t>Brought to you by</a:t>
            </a:r>
          </a:p>
        </p:txBody>
      </p:sp>
    </p:spTree>
    <p:extLst>
      <p:ext uri="{BB962C8B-B14F-4D97-AF65-F5344CB8AC3E}">
        <p14:creationId xmlns:p14="http://schemas.microsoft.com/office/powerpoint/2010/main" val="2950022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4400" b="1" baseline="0">
                <a:latin typeface="Calisto MT" panose="02040603050505030304" pitchFamily="18" charset="0"/>
              </a:defRPr>
            </a:lvl1pPr>
          </a:lstStyle>
          <a:p>
            <a:r>
              <a:rPr lang="en-US"/>
              <a:t>CLICK TO EDIT MASTER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latin typeface="Calisto MT" panose="02040603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Isosceles Triangle 7"/>
          <p:cNvSpPr/>
          <p:nvPr userDrawn="1"/>
        </p:nvSpPr>
        <p:spPr>
          <a:xfrm rot="10800000">
            <a:off x="-12701" y="-19467"/>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rgbClr val="052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8313" y="16626"/>
            <a:ext cx="1472573"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rgbClr val="FDA9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8313" y="-11154"/>
            <a:ext cx="2036388"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gradFill flip="none" rotWithShape="1">
            <a:gsLst>
              <a:gs pos="0">
                <a:srgbClr val="FC9C6E">
                  <a:shade val="30000"/>
                  <a:satMod val="115000"/>
                </a:srgbClr>
              </a:gs>
              <a:gs pos="50000">
                <a:srgbClr val="FC9C6E">
                  <a:shade val="67500"/>
                  <a:satMod val="115000"/>
                </a:srgbClr>
              </a:gs>
              <a:gs pos="100000">
                <a:srgbClr val="FC9C6E">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24939" y="-1079"/>
            <a:ext cx="2493653"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gradFill flip="none" rotWithShape="1">
            <a:gsLst>
              <a:gs pos="0">
                <a:srgbClr val="FD728F">
                  <a:shade val="30000"/>
                  <a:satMod val="115000"/>
                </a:srgbClr>
              </a:gs>
              <a:gs pos="50000">
                <a:srgbClr val="FD728F">
                  <a:shade val="67500"/>
                  <a:satMod val="115000"/>
                </a:srgbClr>
              </a:gs>
              <a:gs pos="100000">
                <a:srgbClr val="FD728F">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427" y="447198"/>
            <a:ext cx="1205666" cy="1560274"/>
          </a:xfrm>
          <a:prstGeom prst="rect">
            <a:avLst/>
          </a:prstGeom>
        </p:spPr>
      </p:pic>
      <p:sp>
        <p:nvSpPr>
          <p:cNvPr id="14" name="Rectangle 13"/>
          <p:cNvSpPr/>
          <p:nvPr userDrawn="1"/>
        </p:nvSpPr>
        <p:spPr>
          <a:xfrm>
            <a:off x="-10360" y="-6350"/>
            <a:ext cx="110540" cy="68580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stretch>
            <a:fillRect/>
          </a:stretch>
        </p:blipFill>
        <p:spPr>
          <a:xfrm flipH="1">
            <a:off x="-16247" y="-27566"/>
            <a:ext cx="12155203" cy="61558"/>
          </a:xfrm>
          <a:prstGeom prst="rect">
            <a:avLst/>
          </a:prstGeom>
        </p:spPr>
      </p:pic>
      <p:sp>
        <p:nvSpPr>
          <p:cNvPr id="16" name="Rectangle 15"/>
          <p:cNvSpPr/>
          <p:nvPr userDrawn="1"/>
        </p:nvSpPr>
        <p:spPr>
          <a:xfrm>
            <a:off x="12087700" y="-12700"/>
            <a:ext cx="104300" cy="68707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BF5BEDF-9CEC-4CE5-A3A2-FFB61A52F1FC}"/>
              </a:ext>
            </a:extLst>
          </p:cNvPr>
          <p:cNvPicPr>
            <a:picLocks noChangeAspect="1"/>
          </p:cNvPicPr>
          <p:nvPr userDrawn="1"/>
        </p:nvPicPr>
        <p:blipFill>
          <a:blip r:embed="rId3"/>
          <a:stretch>
            <a:fillRect/>
          </a:stretch>
        </p:blipFill>
        <p:spPr>
          <a:xfrm flipH="1">
            <a:off x="0" y="6806718"/>
            <a:ext cx="12155203" cy="61558"/>
          </a:xfrm>
          <a:prstGeom prst="rect">
            <a:avLst/>
          </a:prstGeom>
        </p:spPr>
      </p:pic>
      <p:sp>
        <p:nvSpPr>
          <p:cNvPr id="19" name="Footer Placeholder 4">
            <a:extLst>
              <a:ext uri="{FF2B5EF4-FFF2-40B4-BE49-F238E27FC236}">
                <a16:creationId xmlns:a16="http://schemas.microsoft.com/office/drawing/2014/main" id="{4AE026D0-8109-4CBD-8AD5-2C16D2AF2E65}"/>
              </a:ext>
            </a:extLst>
          </p:cNvPr>
          <p:cNvSpPr txBox="1">
            <a:spLocks/>
          </p:cNvSpPr>
          <p:nvPr userDrawn="1"/>
        </p:nvSpPr>
        <p:spPr>
          <a:xfrm>
            <a:off x="2459019" y="6472372"/>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©2018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11801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4400" b="1" baseline="0">
                <a:latin typeface="Calisto MT" panose="02040603050505030304" pitchFamily="18" charset="0"/>
              </a:defRPr>
            </a:lvl1pPr>
          </a:lstStyle>
          <a:p>
            <a:r>
              <a:rPr lang="en-US"/>
              <a:t>CLICK TO EDIT MASTER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latin typeface="Calisto MT" panose="02040603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Isosceles Triangle 7"/>
          <p:cNvSpPr/>
          <p:nvPr userDrawn="1"/>
        </p:nvSpPr>
        <p:spPr>
          <a:xfrm rot="10800000">
            <a:off x="-12701" y="-19467"/>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rgbClr val="052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8313" y="16626"/>
            <a:ext cx="1472573"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rgbClr val="FDA9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8313" y="-11154"/>
            <a:ext cx="2036388"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gradFill flip="none" rotWithShape="1">
            <a:gsLst>
              <a:gs pos="0">
                <a:srgbClr val="FC9C6E">
                  <a:shade val="30000"/>
                  <a:satMod val="115000"/>
                </a:srgbClr>
              </a:gs>
              <a:gs pos="50000">
                <a:srgbClr val="FC9C6E">
                  <a:shade val="67500"/>
                  <a:satMod val="115000"/>
                </a:srgbClr>
              </a:gs>
              <a:gs pos="100000">
                <a:srgbClr val="FC9C6E">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24939" y="-1079"/>
            <a:ext cx="2493653"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gradFill flip="none" rotWithShape="1">
            <a:gsLst>
              <a:gs pos="0">
                <a:srgbClr val="FD728F">
                  <a:shade val="30000"/>
                  <a:satMod val="115000"/>
                </a:srgbClr>
              </a:gs>
              <a:gs pos="50000">
                <a:srgbClr val="FD728F">
                  <a:shade val="67500"/>
                  <a:satMod val="115000"/>
                </a:srgbClr>
              </a:gs>
              <a:gs pos="100000">
                <a:srgbClr val="FD728F">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360" y="-6350"/>
            <a:ext cx="110540" cy="68580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flipH="1">
            <a:off x="-16247" y="-27566"/>
            <a:ext cx="12155203" cy="61558"/>
          </a:xfrm>
          <a:prstGeom prst="rect">
            <a:avLst/>
          </a:prstGeom>
        </p:spPr>
      </p:pic>
      <p:sp>
        <p:nvSpPr>
          <p:cNvPr id="16" name="Rectangle 15"/>
          <p:cNvSpPr/>
          <p:nvPr userDrawn="1"/>
        </p:nvSpPr>
        <p:spPr>
          <a:xfrm>
            <a:off x="12087700" y="-12700"/>
            <a:ext cx="104300" cy="68707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BF5BEDF-9CEC-4CE5-A3A2-FFB61A52F1FC}"/>
              </a:ext>
            </a:extLst>
          </p:cNvPr>
          <p:cNvPicPr>
            <a:picLocks noChangeAspect="1"/>
          </p:cNvPicPr>
          <p:nvPr userDrawn="1"/>
        </p:nvPicPr>
        <p:blipFill>
          <a:blip r:embed="rId2"/>
          <a:stretch>
            <a:fillRect/>
          </a:stretch>
        </p:blipFill>
        <p:spPr>
          <a:xfrm flipH="1">
            <a:off x="0" y="6806718"/>
            <a:ext cx="12155203" cy="61558"/>
          </a:xfrm>
          <a:prstGeom prst="rect">
            <a:avLst/>
          </a:prstGeom>
        </p:spPr>
      </p:pic>
      <p:pic>
        <p:nvPicPr>
          <p:cNvPr id="18" name="Picture 17">
            <a:extLst>
              <a:ext uri="{FF2B5EF4-FFF2-40B4-BE49-F238E27FC236}">
                <a16:creationId xmlns:a16="http://schemas.microsoft.com/office/drawing/2014/main" id="{F9BCE0C4-F1AE-449E-B611-9FDE9D316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9067" y="4801754"/>
            <a:ext cx="1205666" cy="1560274"/>
          </a:xfrm>
          <a:prstGeom prst="rect">
            <a:avLst/>
          </a:prstGeom>
        </p:spPr>
      </p:pic>
      <p:sp>
        <p:nvSpPr>
          <p:cNvPr id="19" name="Footer Placeholder 4">
            <a:extLst>
              <a:ext uri="{FF2B5EF4-FFF2-40B4-BE49-F238E27FC236}">
                <a16:creationId xmlns:a16="http://schemas.microsoft.com/office/drawing/2014/main" id="{0EA92768-236A-414F-9233-57B4E4D4474D}"/>
              </a:ext>
            </a:extLst>
          </p:cNvPr>
          <p:cNvSpPr txBox="1">
            <a:spLocks/>
          </p:cNvSpPr>
          <p:nvPr userDrawn="1"/>
        </p:nvSpPr>
        <p:spPr>
          <a:xfrm>
            <a:off x="2459019" y="6472372"/>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949209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914400"/>
            <a:ext cx="10515600" cy="877888"/>
          </a:xfrm>
        </p:spPr>
        <p:txBody>
          <a:bodyPr/>
          <a:lstStyle/>
          <a:p>
            <a:r>
              <a:rPr lang="en-US"/>
              <a:t>Click to edit Master title style</a:t>
            </a:r>
          </a:p>
        </p:txBody>
      </p:sp>
      <p:grpSp>
        <p:nvGrpSpPr>
          <p:cNvPr id="8" name="Group 7"/>
          <p:cNvGrpSpPr/>
          <p:nvPr userDrawn="1"/>
        </p:nvGrpSpPr>
        <p:grpSpPr>
          <a:xfrm>
            <a:off x="0" y="-273612"/>
            <a:ext cx="12192000" cy="1316599"/>
            <a:chOff x="0" y="-273612"/>
            <a:chExt cx="12192000" cy="1316599"/>
          </a:xfrm>
        </p:grpSpPr>
        <p:sp>
          <p:nvSpPr>
            <p:cNvPr id="7" name="Rectangle 6"/>
            <p:cNvSpPr/>
            <p:nvPr userDrawn="1"/>
          </p:nvSpPr>
          <p:spPr>
            <a:xfrm>
              <a:off x="0" y="0"/>
              <a:ext cx="12192000" cy="647700"/>
            </a:xfrm>
            <a:prstGeom prst="rect">
              <a:avLst/>
            </a:prstGeom>
            <a:solidFill>
              <a:srgbClr val="002B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userDrawn="1"/>
          </p:nvSpPr>
          <p:spPr>
            <a:xfrm rot="2258630">
              <a:off x="1484795" y="-225057"/>
              <a:ext cx="330200" cy="1159291"/>
            </a:xfrm>
            <a:prstGeom prst="rect">
              <a:avLst/>
            </a:prstGeom>
            <a:solidFill>
              <a:srgbClr val="D53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userDrawn="1"/>
          </p:nvSpPr>
          <p:spPr>
            <a:xfrm rot="2258630">
              <a:off x="865291" y="-273612"/>
              <a:ext cx="410352" cy="1316599"/>
            </a:xfrm>
            <a:prstGeom prst="rect">
              <a:avLst/>
            </a:prstGeom>
            <a:solidFill>
              <a:srgbClr val="F87D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userDrawn="1"/>
          </p:nvSpPr>
          <p:spPr>
            <a:xfrm rot="2258630">
              <a:off x="417048" y="-263158"/>
              <a:ext cx="330200" cy="1159291"/>
            </a:xfrm>
            <a:prstGeom prst="rect">
              <a:avLst/>
            </a:prstGeom>
            <a:solidFill>
              <a:srgbClr val="FDA9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ctangle 22"/>
          <p:cNvSpPr/>
          <p:nvPr userDrawn="1"/>
        </p:nvSpPr>
        <p:spPr>
          <a:xfrm>
            <a:off x="0" y="647700"/>
            <a:ext cx="12192000" cy="621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Date Placeholder 2"/>
          <p:cNvSpPr>
            <a:spLocks noGrp="1"/>
          </p:cNvSpPr>
          <p:nvPr userDrawn="1">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E7972B-82F4-4E0A-8ABF-6CC8879145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userDrawn="1">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userDrawn="1">
            <p:ph type="sldNum" sz="quarter" idx="12"/>
          </p:nvPr>
        </p:nvSpPr>
        <p:spPr>
          <a:xfrm>
            <a:off x="8610600" y="6356350"/>
            <a:ext cx="2382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93710-8175-4CB0-8EC9-745A220FA8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Rectangle 23"/>
          <p:cNvSpPr/>
          <p:nvPr userDrawn="1"/>
        </p:nvSpPr>
        <p:spPr>
          <a:xfrm>
            <a:off x="0" y="-281425"/>
            <a:ext cx="12192000" cy="281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2074" y="5869096"/>
            <a:ext cx="721101" cy="933189"/>
          </a:xfrm>
          <a:prstGeom prst="rect">
            <a:avLst/>
          </a:prstGeom>
        </p:spPr>
      </p:pic>
      <p:sp>
        <p:nvSpPr>
          <p:cNvPr id="26" name="Content Placeholder 2"/>
          <p:cNvSpPr>
            <a:spLocks noGrp="1"/>
          </p:cNvSpPr>
          <p:nvPr userDrawn="1">
            <p:ph idx="1"/>
          </p:nvPr>
        </p:nvSpPr>
        <p:spPr>
          <a:xfrm>
            <a:off x="838200" y="852923"/>
            <a:ext cx="10515600" cy="532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p:cNvSpPr/>
          <p:nvPr userDrawn="1"/>
        </p:nvSpPr>
        <p:spPr>
          <a:xfrm>
            <a:off x="0" y="0"/>
            <a:ext cx="12192000" cy="647700"/>
          </a:xfrm>
          <a:prstGeom prst="rect">
            <a:avLst/>
          </a:prstGeom>
          <a:noFill/>
          <a:ln w="34925">
            <a:solidFill>
              <a:srgbClr val="00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userDrawn="1"/>
        </p:nvSpPr>
        <p:spPr>
          <a:xfrm>
            <a:off x="0" y="673534"/>
            <a:ext cx="12192000" cy="6184466"/>
          </a:xfrm>
          <a:prstGeom prst="rect">
            <a:avLst/>
          </a:prstGeom>
          <a:noFill/>
          <a:ln w="44450">
            <a:solidFill>
              <a:srgbClr val="00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318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6829D0-BAC4-40F4-8913-4AA7DAD7268A}"/>
              </a:ext>
            </a:extLst>
          </p:cNvPr>
          <p:cNvSpPr/>
          <p:nvPr userDrawn="1"/>
        </p:nvSpPr>
        <p:spPr>
          <a:xfrm>
            <a:off x="-12702" y="37918"/>
            <a:ext cx="12118406" cy="6768844"/>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12701" y="-19467"/>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rgbClr val="052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8313" y="16626"/>
            <a:ext cx="1472573"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rgbClr val="FDA9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8313" y="-11154"/>
            <a:ext cx="2036388"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gradFill flip="none" rotWithShape="1">
            <a:gsLst>
              <a:gs pos="0">
                <a:srgbClr val="FC9C6E">
                  <a:shade val="30000"/>
                  <a:satMod val="115000"/>
                </a:srgbClr>
              </a:gs>
              <a:gs pos="50000">
                <a:srgbClr val="FC9C6E">
                  <a:shade val="67500"/>
                  <a:satMod val="115000"/>
                </a:srgbClr>
              </a:gs>
              <a:gs pos="100000">
                <a:srgbClr val="FC9C6E">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24939" y="-1079"/>
            <a:ext cx="2493653"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gradFill flip="none" rotWithShape="1">
            <a:gsLst>
              <a:gs pos="0">
                <a:srgbClr val="FD728F">
                  <a:shade val="30000"/>
                  <a:satMod val="115000"/>
                </a:srgbClr>
              </a:gs>
              <a:gs pos="50000">
                <a:srgbClr val="FD728F">
                  <a:shade val="67500"/>
                  <a:satMod val="115000"/>
                </a:srgbClr>
              </a:gs>
              <a:gs pos="100000">
                <a:srgbClr val="FD728F">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360" y="-6350"/>
            <a:ext cx="110540" cy="68580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flipH="1">
            <a:off x="-16247" y="-27566"/>
            <a:ext cx="12155203" cy="61558"/>
          </a:xfrm>
          <a:prstGeom prst="rect">
            <a:avLst/>
          </a:prstGeom>
        </p:spPr>
      </p:pic>
      <p:sp>
        <p:nvSpPr>
          <p:cNvPr id="16" name="Rectangle 15"/>
          <p:cNvSpPr/>
          <p:nvPr userDrawn="1"/>
        </p:nvSpPr>
        <p:spPr>
          <a:xfrm>
            <a:off x="12087700" y="-12700"/>
            <a:ext cx="104300" cy="68707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BF5BEDF-9CEC-4CE5-A3A2-FFB61A52F1FC}"/>
              </a:ext>
            </a:extLst>
          </p:cNvPr>
          <p:cNvPicPr>
            <a:picLocks noChangeAspect="1"/>
          </p:cNvPicPr>
          <p:nvPr userDrawn="1"/>
        </p:nvPicPr>
        <p:blipFill>
          <a:blip r:embed="rId2"/>
          <a:stretch>
            <a:fillRect/>
          </a:stretch>
        </p:blipFill>
        <p:spPr>
          <a:xfrm flipH="1">
            <a:off x="0" y="6806718"/>
            <a:ext cx="12155203" cy="61558"/>
          </a:xfrm>
          <a:prstGeom prst="rect">
            <a:avLst/>
          </a:prstGeom>
        </p:spPr>
      </p:pic>
      <p:pic>
        <p:nvPicPr>
          <p:cNvPr id="18" name="Picture 17">
            <a:extLst>
              <a:ext uri="{FF2B5EF4-FFF2-40B4-BE49-F238E27FC236}">
                <a16:creationId xmlns:a16="http://schemas.microsoft.com/office/drawing/2014/main" id="{F9BCE0C4-F1AE-449E-B611-9FDE9D316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9067" y="4801754"/>
            <a:ext cx="1205666" cy="1560274"/>
          </a:xfrm>
          <a:prstGeom prst="rect">
            <a:avLst/>
          </a:prstGeom>
        </p:spPr>
      </p:pic>
      <p:sp>
        <p:nvSpPr>
          <p:cNvPr id="20" name="Title 1">
            <a:extLst>
              <a:ext uri="{FF2B5EF4-FFF2-40B4-BE49-F238E27FC236}">
                <a16:creationId xmlns:a16="http://schemas.microsoft.com/office/drawing/2014/main" id="{E5B3C20B-8C25-4ADE-A57F-383588F4F62C}"/>
              </a:ext>
            </a:extLst>
          </p:cNvPr>
          <p:cNvSpPr>
            <a:spLocks noGrp="1"/>
          </p:cNvSpPr>
          <p:nvPr>
            <p:ph type="title"/>
          </p:nvPr>
        </p:nvSpPr>
        <p:spPr>
          <a:xfrm>
            <a:off x="2431203" y="341525"/>
            <a:ext cx="8922597" cy="1325563"/>
          </a:xfrm>
        </p:spPr>
        <p:txBody>
          <a:bodyPr/>
          <a:lstStyle>
            <a:lvl1pPr>
              <a:defRPr b="1">
                <a:solidFill>
                  <a:schemeClr val="bg2"/>
                </a:solidFill>
                <a:latin typeface="Calisto MT" panose="02040603050505030304" pitchFamily="18"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2FC7EDE5-B916-4002-9024-727FDEBA135B}"/>
              </a:ext>
            </a:extLst>
          </p:cNvPr>
          <p:cNvSpPr>
            <a:spLocks noGrp="1"/>
          </p:cNvSpPr>
          <p:nvPr>
            <p:ph idx="1"/>
          </p:nvPr>
        </p:nvSpPr>
        <p:spPr>
          <a:xfrm>
            <a:off x="838200" y="2201425"/>
            <a:ext cx="10515600" cy="3975538"/>
          </a:xfrm>
        </p:spPr>
        <p:txBody>
          <a:bodyPr/>
          <a:lstStyle>
            <a:lvl1pPr>
              <a:defRPr>
                <a:solidFill>
                  <a:schemeClr val="bg2"/>
                </a:solidFill>
                <a:latin typeface="Calisto MT" panose="02040603050505030304" pitchFamily="18" charset="0"/>
              </a:defRPr>
            </a:lvl1pPr>
            <a:lvl2pPr>
              <a:defRPr>
                <a:solidFill>
                  <a:schemeClr val="bg2"/>
                </a:solidFill>
                <a:latin typeface="Calisto MT" panose="02040603050505030304" pitchFamily="18" charset="0"/>
              </a:defRPr>
            </a:lvl2pPr>
            <a:lvl3pPr>
              <a:defRPr>
                <a:solidFill>
                  <a:schemeClr val="bg2"/>
                </a:solidFill>
                <a:latin typeface="Calisto MT" panose="02040603050505030304" pitchFamily="18" charset="0"/>
              </a:defRPr>
            </a:lvl3pPr>
            <a:lvl4pPr>
              <a:defRPr>
                <a:solidFill>
                  <a:schemeClr val="bg2"/>
                </a:solidFill>
                <a:latin typeface="Calisto MT" panose="02040603050505030304" pitchFamily="18" charset="0"/>
              </a:defRPr>
            </a:lvl4pPr>
            <a:lvl5pPr>
              <a:defRPr>
                <a:solidFill>
                  <a:schemeClr val="bg2"/>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a:extLst>
              <a:ext uri="{FF2B5EF4-FFF2-40B4-BE49-F238E27FC236}">
                <a16:creationId xmlns:a16="http://schemas.microsoft.com/office/drawing/2014/main" id="{8810AF65-8FB8-422E-8E55-FF47B59AB4F1}"/>
              </a:ext>
            </a:extLst>
          </p:cNvPr>
          <p:cNvSpPr txBox="1">
            <a:spLocks/>
          </p:cNvSpPr>
          <p:nvPr userDrawn="1"/>
        </p:nvSpPr>
        <p:spPr>
          <a:xfrm>
            <a:off x="2461797" y="6503151"/>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663563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6829D0-BAC4-40F4-8913-4AA7DAD7268A}"/>
              </a:ext>
            </a:extLst>
          </p:cNvPr>
          <p:cNvSpPr/>
          <p:nvPr userDrawn="1"/>
        </p:nvSpPr>
        <p:spPr>
          <a:xfrm>
            <a:off x="-12702" y="37918"/>
            <a:ext cx="12118406" cy="6768844"/>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12701" y="-19467"/>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rgbClr val="052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8313" y="16626"/>
            <a:ext cx="1472573"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rgbClr val="FDA9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8313" y="-11154"/>
            <a:ext cx="2036388"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gradFill flip="none" rotWithShape="1">
            <a:gsLst>
              <a:gs pos="0">
                <a:srgbClr val="FC9C6E">
                  <a:shade val="30000"/>
                  <a:satMod val="115000"/>
                </a:srgbClr>
              </a:gs>
              <a:gs pos="50000">
                <a:srgbClr val="FC9C6E">
                  <a:shade val="67500"/>
                  <a:satMod val="115000"/>
                </a:srgbClr>
              </a:gs>
              <a:gs pos="100000">
                <a:srgbClr val="FC9C6E">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24939" y="-1079"/>
            <a:ext cx="2493653"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gradFill flip="none" rotWithShape="1">
            <a:gsLst>
              <a:gs pos="0">
                <a:srgbClr val="FD728F">
                  <a:shade val="30000"/>
                  <a:satMod val="115000"/>
                </a:srgbClr>
              </a:gs>
              <a:gs pos="50000">
                <a:srgbClr val="FD728F">
                  <a:shade val="67500"/>
                  <a:satMod val="115000"/>
                </a:srgbClr>
              </a:gs>
              <a:gs pos="100000">
                <a:srgbClr val="FD728F">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360" y="-6350"/>
            <a:ext cx="110540" cy="68580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flipH="1">
            <a:off x="-16247" y="-27566"/>
            <a:ext cx="12155203" cy="61558"/>
          </a:xfrm>
          <a:prstGeom prst="rect">
            <a:avLst/>
          </a:prstGeom>
        </p:spPr>
      </p:pic>
      <p:sp>
        <p:nvSpPr>
          <p:cNvPr id="16" name="Rectangle 15"/>
          <p:cNvSpPr/>
          <p:nvPr userDrawn="1"/>
        </p:nvSpPr>
        <p:spPr>
          <a:xfrm>
            <a:off x="12087700" y="-12700"/>
            <a:ext cx="104300" cy="687070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BF5BEDF-9CEC-4CE5-A3A2-FFB61A52F1FC}"/>
              </a:ext>
            </a:extLst>
          </p:cNvPr>
          <p:cNvPicPr>
            <a:picLocks noChangeAspect="1"/>
          </p:cNvPicPr>
          <p:nvPr userDrawn="1"/>
        </p:nvPicPr>
        <p:blipFill>
          <a:blip r:embed="rId2"/>
          <a:stretch>
            <a:fillRect/>
          </a:stretch>
        </p:blipFill>
        <p:spPr>
          <a:xfrm flipH="1">
            <a:off x="0" y="6806718"/>
            <a:ext cx="12155203" cy="61558"/>
          </a:xfrm>
          <a:prstGeom prst="rect">
            <a:avLst/>
          </a:prstGeom>
        </p:spPr>
      </p:pic>
      <p:pic>
        <p:nvPicPr>
          <p:cNvPr id="20" name="Picture 19">
            <a:extLst>
              <a:ext uri="{FF2B5EF4-FFF2-40B4-BE49-F238E27FC236}">
                <a16:creationId xmlns:a16="http://schemas.microsoft.com/office/drawing/2014/main" id="{1EFF8328-1C04-4AF5-86D0-6BA838F87E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427" y="447198"/>
            <a:ext cx="1205666" cy="1560274"/>
          </a:xfrm>
          <a:prstGeom prst="rect">
            <a:avLst/>
          </a:prstGeom>
        </p:spPr>
      </p:pic>
      <p:sp>
        <p:nvSpPr>
          <p:cNvPr id="21" name="Title 1">
            <a:extLst>
              <a:ext uri="{FF2B5EF4-FFF2-40B4-BE49-F238E27FC236}">
                <a16:creationId xmlns:a16="http://schemas.microsoft.com/office/drawing/2014/main" id="{B3CD5D91-8817-477D-AD20-850D46C2AAE9}"/>
              </a:ext>
            </a:extLst>
          </p:cNvPr>
          <p:cNvSpPr>
            <a:spLocks noGrp="1"/>
          </p:cNvSpPr>
          <p:nvPr>
            <p:ph type="title"/>
          </p:nvPr>
        </p:nvSpPr>
        <p:spPr>
          <a:xfrm>
            <a:off x="2431203" y="341525"/>
            <a:ext cx="8922597" cy="1325563"/>
          </a:xfrm>
        </p:spPr>
        <p:txBody>
          <a:bodyPr/>
          <a:lstStyle>
            <a:lvl1pPr>
              <a:defRPr b="1">
                <a:solidFill>
                  <a:schemeClr val="bg2"/>
                </a:solidFill>
                <a:latin typeface="Calisto MT" panose="02040603050505030304" pitchFamily="18"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3D2F436D-BB2F-464B-98E2-E4879E5F67EC}"/>
              </a:ext>
            </a:extLst>
          </p:cNvPr>
          <p:cNvSpPr>
            <a:spLocks noGrp="1"/>
          </p:cNvSpPr>
          <p:nvPr>
            <p:ph idx="1"/>
          </p:nvPr>
        </p:nvSpPr>
        <p:spPr>
          <a:xfrm>
            <a:off x="838200" y="2201425"/>
            <a:ext cx="10515600" cy="3975538"/>
          </a:xfrm>
        </p:spPr>
        <p:txBody>
          <a:bodyPr/>
          <a:lstStyle>
            <a:lvl1pPr>
              <a:defRPr>
                <a:solidFill>
                  <a:schemeClr val="bg2"/>
                </a:solidFill>
                <a:latin typeface="Calisto MT" panose="02040603050505030304" pitchFamily="18" charset="0"/>
              </a:defRPr>
            </a:lvl1pPr>
            <a:lvl2pPr>
              <a:defRPr>
                <a:solidFill>
                  <a:schemeClr val="bg2"/>
                </a:solidFill>
                <a:latin typeface="Calisto MT" panose="02040603050505030304" pitchFamily="18" charset="0"/>
              </a:defRPr>
            </a:lvl2pPr>
            <a:lvl3pPr>
              <a:defRPr>
                <a:solidFill>
                  <a:schemeClr val="bg2"/>
                </a:solidFill>
                <a:latin typeface="Calisto MT" panose="02040603050505030304" pitchFamily="18" charset="0"/>
              </a:defRPr>
            </a:lvl3pPr>
            <a:lvl4pPr>
              <a:defRPr>
                <a:solidFill>
                  <a:schemeClr val="bg2"/>
                </a:solidFill>
                <a:latin typeface="Calisto MT" panose="02040603050505030304" pitchFamily="18" charset="0"/>
              </a:defRPr>
            </a:lvl4pPr>
            <a:lvl5pPr>
              <a:defRPr>
                <a:solidFill>
                  <a:schemeClr val="bg2"/>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a:extLst>
              <a:ext uri="{FF2B5EF4-FFF2-40B4-BE49-F238E27FC236}">
                <a16:creationId xmlns:a16="http://schemas.microsoft.com/office/drawing/2014/main" id="{8105C059-14C9-47FE-8F1A-461472CF6CFF}"/>
              </a:ext>
            </a:extLst>
          </p:cNvPr>
          <p:cNvSpPr txBox="1">
            <a:spLocks/>
          </p:cNvSpPr>
          <p:nvPr userDrawn="1"/>
        </p:nvSpPr>
        <p:spPr>
          <a:xfrm>
            <a:off x="2461797" y="6503151"/>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650405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p:cNvSpPr/>
          <p:nvPr userDrawn="1"/>
        </p:nvSpPr>
        <p:spPr>
          <a:xfrm>
            <a:off x="-17785" y="-30073"/>
            <a:ext cx="12157676" cy="678902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380456"/>
            <a:ext cx="10515600" cy="2209007"/>
          </a:xfrm>
        </p:spPr>
        <p:txBody>
          <a:bodyPr anchor="b"/>
          <a:lstStyle>
            <a:lvl1pPr>
              <a:defRPr sz="6000" b="1">
                <a:solidFill>
                  <a:schemeClr val="bg2"/>
                </a:solidFill>
                <a:latin typeface="Calisto MT" panose="02040603050505030304" pitchFamily="18"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Isosceles Triangle 7"/>
          <p:cNvSpPr/>
          <p:nvPr userDrawn="1"/>
        </p:nvSpPr>
        <p:spPr>
          <a:xfrm rot="10800000">
            <a:off x="0" y="-30162"/>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0" y="-2382"/>
            <a:ext cx="1493587"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rgbClr val="BCC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12701" y="-30162"/>
            <a:ext cx="2044701"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gradFill flip="none" rotWithShape="1">
            <a:gsLst>
              <a:gs pos="0">
                <a:srgbClr val="FC9C6E">
                  <a:shade val="30000"/>
                  <a:satMod val="115000"/>
                </a:srgbClr>
              </a:gs>
              <a:gs pos="50000">
                <a:srgbClr val="FC9C6E">
                  <a:shade val="67500"/>
                  <a:satMod val="115000"/>
                </a:srgbClr>
              </a:gs>
              <a:gs pos="100000">
                <a:srgbClr val="FC9C6E">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17785" y="-30162"/>
            <a:ext cx="2532452"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gradFill flip="none" rotWithShape="1">
            <a:gsLst>
              <a:gs pos="0">
                <a:srgbClr val="FD728F">
                  <a:shade val="30000"/>
                  <a:satMod val="115000"/>
                </a:srgbClr>
              </a:gs>
              <a:gs pos="50000">
                <a:srgbClr val="FD728F">
                  <a:shade val="67500"/>
                  <a:satMod val="115000"/>
                </a:srgbClr>
              </a:gs>
              <a:gs pos="100000">
                <a:srgbClr val="FD728F">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4135" y="-30162"/>
            <a:ext cx="45719"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2133541" y="-30162"/>
            <a:ext cx="45719"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0525" y="-30162"/>
            <a:ext cx="12164066"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83E246E-61A4-4BFB-BD62-C9D7217EE1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427" y="447198"/>
            <a:ext cx="1205666" cy="1560274"/>
          </a:xfrm>
          <a:prstGeom prst="rect">
            <a:avLst/>
          </a:prstGeom>
        </p:spPr>
      </p:pic>
      <p:sp>
        <p:nvSpPr>
          <p:cNvPr id="17" name="Footer Placeholder 4">
            <a:extLst>
              <a:ext uri="{FF2B5EF4-FFF2-40B4-BE49-F238E27FC236}">
                <a16:creationId xmlns:a16="http://schemas.microsoft.com/office/drawing/2014/main" id="{880C29A8-00A9-4895-AB05-616D4392882A}"/>
              </a:ext>
            </a:extLst>
          </p:cNvPr>
          <p:cNvSpPr txBox="1">
            <a:spLocks/>
          </p:cNvSpPr>
          <p:nvPr userDrawn="1"/>
        </p:nvSpPr>
        <p:spPr>
          <a:xfrm>
            <a:off x="2461079" y="6431877"/>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976731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DE77-EC72-4AC3-AD9C-780ED76F4343}"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37336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5" name="Rectangle 14"/>
          <p:cNvSpPr/>
          <p:nvPr userDrawn="1"/>
        </p:nvSpPr>
        <p:spPr>
          <a:xfrm>
            <a:off x="-17785" y="-30073"/>
            <a:ext cx="12157676" cy="678902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66504" y="-30162"/>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66504" y="-2382"/>
            <a:ext cx="1493587"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rgbClr val="BCC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79205" y="-30162"/>
            <a:ext cx="2044701"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gradFill flip="none" rotWithShape="1">
            <a:gsLst>
              <a:gs pos="0">
                <a:srgbClr val="FC9C6E">
                  <a:shade val="30000"/>
                  <a:satMod val="115000"/>
                </a:srgbClr>
              </a:gs>
              <a:gs pos="50000">
                <a:srgbClr val="FC9C6E">
                  <a:shade val="67500"/>
                  <a:satMod val="115000"/>
                </a:srgbClr>
              </a:gs>
              <a:gs pos="100000">
                <a:srgbClr val="FC9C6E">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48719" y="-30162"/>
            <a:ext cx="2532452"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gradFill flip="none" rotWithShape="1">
            <a:gsLst>
              <a:gs pos="0">
                <a:srgbClr val="FD728F">
                  <a:shade val="30000"/>
                  <a:satMod val="115000"/>
                </a:srgbClr>
              </a:gs>
              <a:gs pos="50000">
                <a:srgbClr val="FD728F">
                  <a:shade val="67500"/>
                  <a:satMod val="115000"/>
                </a:srgbClr>
              </a:gs>
              <a:gs pos="100000">
                <a:srgbClr val="FD728F">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83" y="-41370"/>
            <a:ext cx="12164066"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p:cNvSpPr/>
          <p:nvPr userDrawn="1"/>
        </p:nvSpPr>
        <p:spPr>
          <a:xfrm rot="10800000">
            <a:off x="48332" y="49696"/>
            <a:ext cx="1031964" cy="1554480"/>
          </a:xfrm>
          <a:custGeom>
            <a:avLst/>
            <a:gdLst>
              <a:gd name="connsiteX0" fmla="*/ 0 w 1129748"/>
              <a:gd name="connsiteY0" fmla="*/ 1380408 h 1380408"/>
              <a:gd name="connsiteX1" fmla="*/ 0 w 1129748"/>
              <a:gd name="connsiteY1" fmla="*/ 0 h 1380408"/>
              <a:gd name="connsiteX2" fmla="*/ 1129748 w 1129748"/>
              <a:gd name="connsiteY2" fmla="*/ 1380408 h 1380408"/>
              <a:gd name="connsiteX3" fmla="*/ 0 w 1129748"/>
              <a:gd name="connsiteY3" fmla="*/ 1380408 h 1380408"/>
              <a:gd name="connsiteX0" fmla="*/ 1335156 w 1335156"/>
              <a:gd name="connsiteY0" fmla="*/ 1380408 h 1380408"/>
              <a:gd name="connsiteX1" fmla="*/ 1335156 w 1335156"/>
              <a:gd name="connsiteY1" fmla="*/ 0 h 1380408"/>
              <a:gd name="connsiteX2" fmla="*/ 0 w 1335156"/>
              <a:gd name="connsiteY2" fmla="*/ 1380408 h 1380408"/>
              <a:gd name="connsiteX3" fmla="*/ 1335156 w 1335156"/>
              <a:gd name="connsiteY3" fmla="*/ 1380408 h 1380408"/>
            </a:gdLst>
            <a:ahLst/>
            <a:cxnLst>
              <a:cxn ang="0">
                <a:pos x="connsiteX0" y="connsiteY0"/>
              </a:cxn>
              <a:cxn ang="0">
                <a:pos x="connsiteX1" y="connsiteY1"/>
              </a:cxn>
              <a:cxn ang="0">
                <a:pos x="connsiteX2" y="connsiteY2"/>
              </a:cxn>
              <a:cxn ang="0">
                <a:pos x="connsiteX3" y="connsiteY3"/>
              </a:cxn>
            </a:cxnLst>
            <a:rect l="l" t="t" r="r" b="b"/>
            <a:pathLst>
              <a:path w="1335156" h="1380408">
                <a:moveTo>
                  <a:pt x="1335156" y="1380408"/>
                </a:moveTo>
                <a:lnTo>
                  <a:pt x="1335156" y="0"/>
                </a:lnTo>
                <a:lnTo>
                  <a:pt x="0" y="1380408"/>
                </a:lnTo>
                <a:lnTo>
                  <a:pt x="1335156" y="1380408"/>
                </a:lnTo>
                <a:close/>
              </a:path>
            </a:pathLst>
          </a:cu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838200" y="2387600"/>
            <a:ext cx="10515600" cy="3789362"/>
          </a:xfrm>
        </p:spPr>
        <p:txBody>
          <a:bodyPr/>
          <a:lstStyle>
            <a:lvl1pPr>
              <a:defRPr>
                <a:solidFill>
                  <a:schemeClr val="bg2"/>
                </a:solidFill>
                <a:latin typeface="Calisto MT" panose="02040603050505030304" pitchFamily="18" charset="0"/>
              </a:defRPr>
            </a:lvl1pPr>
            <a:lvl2pPr>
              <a:defRPr>
                <a:solidFill>
                  <a:schemeClr val="bg2"/>
                </a:solidFill>
                <a:latin typeface="Calisto MT" panose="02040603050505030304" pitchFamily="18" charset="0"/>
              </a:defRPr>
            </a:lvl2pPr>
            <a:lvl3pPr>
              <a:defRPr>
                <a:solidFill>
                  <a:schemeClr val="bg2"/>
                </a:solidFill>
                <a:latin typeface="Calisto MT" panose="02040603050505030304" pitchFamily="18" charset="0"/>
              </a:defRPr>
            </a:lvl3pPr>
            <a:lvl4pPr>
              <a:defRPr>
                <a:solidFill>
                  <a:schemeClr val="bg2"/>
                </a:solidFill>
                <a:latin typeface="Calisto MT" panose="02040603050505030304" pitchFamily="18" charset="0"/>
              </a:defRPr>
            </a:lvl4pPr>
            <a:lvl5pPr>
              <a:defRPr>
                <a:solidFill>
                  <a:schemeClr val="bg2"/>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p:nvPr>
        </p:nvSpPr>
        <p:spPr>
          <a:xfrm>
            <a:off x="2431203" y="554037"/>
            <a:ext cx="8922597" cy="1325563"/>
          </a:xfrm>
        </p:spPr>
        <p:txBody>
          <a:bodyPr/>
          <a:lstStyle>
            <a:lvl1pPr>
              <a:defRPr b="1">
                <a:solidFill>
                  <a:schemeClr val="bg2"/>
                </a:solidFill>
                <a:latin typeface="Calisto MT" panose="02040603050505030304" pitchFamily="18" charset="0"/>
              </a:defRPr>
            </a:lvl1pPr>
          </a:lstStyle>
          <a:p>
            <a:r>
              <a:rPr lang="en-US"/>
              <a:t>Click to edit Master title style</a:t>
            </a:r>
          </a:p>
        </p:txBody>
      </p:sp>
      <p:sp>
        <p:nvSpPr>
          <p:cNvPr id="19" name="Rectangle 18">
            <a:extLst>
              <a:ext uri="{FF2B5EF4-FFF2-40B4-BE49-F238E27FC236}">
                <a16:creationId xmlns:a16="http://schemas.microsoft.com/office/drawing/2014/main" id="{7B26297B-980F-4B13-8FDF-720F0C4C1EC6}"/>
              </a:ext>
            </a:extLst>
          </p:cNvPr>
          <p:cNvSpPr/>
          <p:nvPr userDrawn="1"/>
        </p:nvSpPr>
        <p:spPr>
          <a:xfrm>
            <a:off x="12086027" y="-30162"/>
            <a:ext cx="95027"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5822" y="-30162"/>
            <a:ext cx="95027"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1CACEA8-D3CB-4E93-8AAB-7EF21DD88B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427" y="447198"/>
            <a:ext cx="1205666" cy="1560274"/>
          </a:xfrm>
          <a:prstGeom prst="rect">
            <a:avLst/>
          </a:prstGeom>
        </p:spPr>
      </p:pic>
      <p:sp>
        <p:nvSpPr>
          <p:cNvPr id="21" name="Footer Placeholder 4">
            <a:extLst>
              <a:ext uri="{FF2B5EF4-FFF2-40B4-BE49-F238E27FC236}">
                <a16:creationId xmlns:a16="http://schemas.microsoft.com/office/drawing/2014/main" id="{EFF7DAD6-4676-4CD2-A100-B3871955B67B}"/>
              </a:ext>
            </a:extLst>
          </p:cNvPr>
          <p:cNvSpPr txBox="1">
            <a:spLocks/>
          </p:cNvSpPr>
          <p:nvPr userDrawn="1"/>
        </p:nvSpPr>
        <p:spPr>
          <a:xfrm>
            <a:off x="2461079" y="6450806"/>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2407768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5" name="Rectangle 14"/>
          <p:cNvSpPr/>
          <p:nvPr userDrawn="1"/>
        </p:nvSpPr>
        <p:spPr>
          <a:xfrm>
            <a:off x="-17785" y="-30073"/>
            <a:ext cx="12157676" cy="678902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66504" y="-30162"/>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66504" y="-2382"/>
            <a:ext cx="1493587"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rgbClr val="BCC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79205" y="-30162"/>
            <a:ext cx="2044701"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gradFill flip="none" rotWithShape="1">
            <a:gsLst>
              <a:gs pos="0">
                <a:srgbClr val="FC9C6E">
                  <a:shade val="30000"/>
                  <a:satMod val="115000"/>
                </a:srgbClr>
              </a:gs>
              <a:gs pos="50000">
                <a:srgbClr val="FC9C6E">
                  <a:shade val="67500"/>
                  <a:satMod val="115000"/>
                </a:srgbClr>
              </a:gs>
              <a:gs pos="100000">
                <a:srgbClr val="FC9C6E">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48719" y="-30162"/>
            <a:ext cx="2532452"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gradFill flip="none" rotWithShape="1">
            <a:gsLst>
              <a:gs pos="0">
                <a:srgbClr val="FD728F">
                  <a:shade val="30000"/>
                  <a:satMod val="115000"/>
                </a:srgbClr>
              </a:gs>
              <a:gs pos="50000">
                <a:srgbClr val="FD728F">
                  <a:shade val="67500"/>
                  <a:satMod val="115000"/>
                </a:srgbClr>
              </a:gs>
              <a:gs pos="100000">
                <a:srgbClr val="FD728F">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83" y="-41370"/>
            <a:ext cx="12164066"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p:cNvSpPr/>
          <p:nvPr userDrawn="1"/>
        </p:nvSpPr>
        <p:spPr>
          <a:xfrm rot="10800000">
            <a:off x="48332" y="49696"/>
            <a:ext cx="1031964" cy="1554480"/>
          </a:xfrm>
          <a:custGeom>
            <a:avLst/>
            <a:gdLst>
              <a:gd name="connsiteX0" fmla="*/ 0 w 1129748"/>
              <a:gd name="connsiteY0" fmla="*/ 1380408 h 1380408"/>
              <a:gd name="connsiteX1" fmla="*/ 0 w 1129748"/>
              <a:gd name="connsiteY1" fmla="*/ 0 h 1380408"/>
              <a:gd name="connsiteX2" fmla="*/ 1129748 w 1129748"/>
              <a:gd name="connsiteY2" fmla="*/ 1380408 h 1380408"/>
              <a:gd name="connsiteX3" fmla="*/ 0 w 1129748"/>
              <a:gd name="connsiteY3" fmla="*/ 1380408 h 1380408"/>
              <a:gd name="connsiteX0" fmla="*/ 1335156 w 1335156"/>
              <a:gd name="connsiteY0" fmla="*/ 1380408 h 1380408"/>
              <a:gd name="connsiteX1" fmla="*/ 1335156 w 1335156"/>
              <a:gd name="connsiteY1" fmla="*/ 0 h 1380408"/>
              <a:gd name="connsiteX2" fmla="*/ 0 w 1335156"/>
              <a:gd name="connsiteY2" fmla="*/ 1380408 h 1380408"/>
              <a:gd name="connsiteX3" fmla="*/ 1335156 w 1335156"/>
              <a:gd name="connsiteY3" fmla="*/ 1380408 h 1380408"/>
            </a:gdLst>
            <a:ahLst/>
            <a:cxnLst>
              <a:cxn ang="0">
                <a:pos x="connsiteX0" y="connsiteY0"/>
              </a:cxn>
              <a:cxn ang="0">
                <a:pos x="connsiteX1" y="connsiteY1"/>
              </a:cxn>
              <a:cxn ang="0">
                <a:pos x="connsiteX2" y="connsiteY2"/>
              </a:cxn>
              <a:cxn ang="0">
                <a:pos x="connsiteX3" y="connsiteY3"/>
              </a:cxn>
            </a:cxnLst>
            <a:rect l="l" t="t" r="r" b="b"/>
            <a:pathLst>
              <a:path w="1335156" h="1380408">
                <a:moveTo>
                  <a:pt x="1335156" y="1380408"/>
                </a:moveTo>
                <a:lnTo>
                  <a:pt x="1335156" y="0"/>
                </a:lnTo>
                <a:lnTo>
                  <a:pt x="0" y="1380408"/>
                </a:lnTo>
                <a:lnTo>
                  <a:pt x="1335156" y="1380408"/>
                </a:lnTo>
                <a:close/>
              </a:path>
            </a:pathLst>
          </a:cu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B26297B-980F-4B13-8FDF-720F0C4C1EC6}"/>
              </a:ext>
            </a:extLst>
          </p:cNvPr>
          <p:cNvSpPr/>
          <p:nvPr userDrawn="1"/>
        </p:nvSpPr>
        <p:spPr>
          <a:xfrm>
            <a:off x="12086027" y="-30162"/>
            <a:ext cx="95027"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5822" y="-30162"/>
            <a:ext cx="95027"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17F25E7-EE64-4BBB-99CA-6D433BF540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427" y="447198"/>
            <a:ext cx="1205666" cy="1560274"/>
          </a:xfrm>
          <a:prstGeom prst="rect">
            <a:avLst/>
          </a:prstGeom>
        </p:spPr>
      </p:pic>
      <p:sp>
        <p:nvSpPr>
          <p:cNvPr id="22" name="Title 1">
            <a:extLst>
              <a:ext uri="{FF2B5EF4-FFF2-40B4-BE49-F238E27FC236}">
                <a16:creationId xmlns:a16="http://schemas.microsoft.com/office/drawing/2014/main" id="{02A0E9E4-4239-4E19-9911-EF2C648F3361}"/>
              </a:ext>
            </a:extLst>
          </p:cNvPr>
          <p:cNvSpPr>
            <a:spLocks noGrp="1"/>
          </p:cNvSpPr>
          <p:nvPr>
            <p:ph type="title"/>
          </p:nvPr>
        </p:nvSpPr>
        <p:spPr>
          <a:xfrm>
            <a:off x="838200" y="2380456"/>
            <a:ext cx="10515600" cy="2209007"/>
          </a:xfrm>
        </p:spPr>
        <p:txBody>
          <a:bodyPr anchor="b"/>
          <a:lstStyle>
            <a:lvl1pPr>
              <a:defRPr sz="6000" b="1">
                <a:solidFill>
                  <a:schemeClr val="bg2"/>
                </a:solidFill>
                <a:latin typeface="Calisto MT" panose="02040603050505030304" pitchFamily="18" charset="0"/>
              </a:defRPr>
            </a:lvl1pPr>
          </a:lstStyle>
          <a:p>
            <a:r>
              <a:rPr lang="en-US"/>
              <a:t>Click to edit Master title style</a:t>
            </a:r>
          </a:p>
        </p:txBody>
      </p:sp>
      <p:sp>
        <p:nvSpPr>
          <p:cNvPr id="23" name="Text Placeholder 2">
            <a:extLst>
              <a:ext uri="{FF2B5EF4-FFF2-40B4-BE49-F238E27FC236}">
                <a16:creationId xmlns:a16="http://schemas.microsoft.com/office/drawing/2014/main" id="{3F4D9A59-8E5C-4EF6-A640-B9EEBBCFA4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Footer Placeholder 4">
            <a:extLst>
              <a:ext uri="{FF2B5EF4-FFF2-40B4-BE49-F238E27FC236}">
                <a16:creationId xmlns:a16="http://schemas.microsoft.com/office/drawing/2014/main" id="{6E14DC4D-42E9-4681-A41D-1498C812003C}"/>
              </a:ext>
            </a:extLst>
          </p:cNvPr>
          <p:cNvSpPr txBox="1">
            <a:spLocks/>
          </p:cNvSpPr>
          <p:nvPr userDrawn="1"/>
        </p:nvSpPr>
        <p:spPr>
          <a:xfrm>
            <a:off x="2461079" y="6433345"/>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831776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5" name="Rectangle 14"/>
          <p:cNvSpPr/>
          <p:nvPr userDrawn="1"/>
        </p:nvSpPr>
        <p:spPr>
          <a:xfrm>
            <a:off x="-17785" y="-30073"/>
            <a:ext cx="12157676" cy="678902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66504" y="-30162"/>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66504" y="-2382"/>
            <a:ext cx="1493587" cy="21161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4340 w 10000"/>
              <a:gd name="connsiteY1" fmla="*/ 508 h 10000"/>
              <a:gd name="connsiteX2" fmla="*/ 10000 w 10000"/>
              <a:gd name="connsiteY2" fmla="*/ 0 h 10000"/>
              <a:gd name="connsiteX3" fmla="*/ 8000 w 10000"/>
              <a:gd name="connsiteY3" fmla="*/ 10000 h 10000"/>
              <a:gd name="connsiteX4" fmla="*/ 0 w 10000"/>
              <a:gd name="connsiteY4" fmla="*/ 10000 h 10000"/>
              <a:gd name="connsiteX0" fmla="*/ 0 w 10160"/>
              <a:gd name="connsiteY0" fmla="*/ 6488 h 10000"/>
              <a:gd name="connsiteX1" fmla="*/ 4500 w 10160"/>
              <a:gd name="connsiteY1" fmla="*/ 508 h 10000"/>
              <a:gd name="connsiteX2" fmla="*/ 10160 w 10160"/>
              <a:gd name="connsiteY2" fmla="*/ 0 h 10000"/>
              <a:gd name="connsiteX3" fmla="*/ 8160 w 10160"/>
              <a:gd name="connsiteY3" fmla="*/ 10000 h 10000"/>
              <a:gd name="connsiteX4" fmla="*/ 0 w 10160"/>
              <a:gd name="connsiteY4" fmla="*/ 6488 h 10000"/>
              <a:gd name="connsiteX0" fmla="*/ 85 w 10245"/>
              <a:gd name="connsiteY0" fmla="*/ 6488 h 8059"/>
              <a:gd name="connsiteX1" fmla="*/ 4585 w 10245"/>
              <a:gd name="connsiteY1" fmla="*/ 508 h 8059"/>
              <a:gd name="connsiteX2" fmla="*/ 10245 w 10245"/>
              <a:gd name="connsiteY2" fmla="*/ 0 h 8059"/>
              <a:gd name="connsiteX3" fmla="*/ 0 w 10245"/>
              <a:gd name="connsiteY3" fmla="*/ 8059 h 8059"/>
              <a:gd name="connsiteX4" fmla="*/ 85 w 10245"/>
              <a:gd name="connsiteY4" fmla="*/ 6488 h 8059"/>
              <a:gd name="connsiteX0" fmla="*/ 83 w 6106"/>
              <a:gd name="connsiteY0" fmla="*/ 7478 h 9427"/>
              <a:gd name="connsiteX1" fmla="*/ 4475 w 6106"/>
              <a:gd name="connsiteY1" fmla="*/ 57 h 9427"/>
              <a:gd name="connsiteX2" fmla="*/ 6106 w 6106"/>
              <a:gd name="connsiteY2" fmla="*/ 0 h 9427"/>
              <a:gd name="connsiteX3" fmla="*/ 0 w 6106"/>
              <a:gd name="connsiteY3" fmla="*/ 9427 h 9427"/>
              <a:gd name="connsiteX4" fmla="*/ 83 w 6106"/>
              <a:gd name="connsiteY4" fmla="*/ 7478 h 9427"/>
              <a:gd name="connsiteX0" fmla="*/ 136 w 10000"/>
              <a:gd name="connsiteY0" fmla="*/ 7873 h 9940"/>
              <a:gd name="connsiteX1" fmla="*/ 7329 w 10000"/>
              <a:gd name="connsiteY1" fmla="*/ 0 h 9940"/>
              <a:gd name="connsiteX2" fmla="*/ 10000 w 10000"/>
              <a:gd name="connsiteY2" fmla="*/ 115 h 9940"/>
              <a:gd name="connsiteX3" fmla="*/ 0 w 10000"/>
              <a:gd name="connsiteY3" fmla="*/ 9940 h 9940"/>
              <a:gd name="connsiteX4" fmla="*/ 136 w 10000"/>
              <a:gd name="connsiteY4" fmla="*/ 7873 h 9940"/>
              <a:gd name="connsiteX0" fmla="*/ 136 w 10000"/>
              <a:gd name="connsiteY0" fmla="*/ 7805 h 9884"/>
              <a:gd name="connsiteX1" fmla="*/ 7499 w 10000"/>
              <a:gd name="connsiteY1" fmla="*/ 1 h 9884"/>
              <a:gd name="connsiteX2" fmla="*/ 10000 w 10000"/>
              <a:gd name="connsiteY2" fmla="*/ 0 h 9884"/>
              <a:gd name="connsiteX3" fmla="*/ 0 w 10000"/>
              <a:gd name="connsiteY3" fmla="*/ 9884 h 9884"/>
              <a:gd name="connsiteX4" fmla="*/ 136 w 10000"/>
              <a:gd name="connsiteY4" fmla="*/ 7805 h 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84">
                <a:moveTo>
                  <a:pt x="136" y="7805"/>
                </a:moveTo>
                <a:lnTo>
                  <a:pt x="7499" y="1"/>
                </a:lnTo>
                <a:lnTo>
                  <a:pt x="10000" y="0"/>
                </a:lnTo>
                <a:lnTo>
                  <a:pt x="0" y="9884"/>
                </a:lnTo>
                <a:cubicBezTo>
                  <a:pt x="44" y="9190"/>
                  <a:pt x="92" y="8498"/>
                  <a:pt x="136" y="7805"/>
                </a:cubicBezTo>
                <a:close/>
              </a:path>
            </a:pathLst>
          </a:custGeom>
          <a:solidFill>
            <a:srgbClr val="BCC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p:cNvSpPr/>
          <p:nvPr userDrawn="1"/>
        </p:nvSpPr>
        <p:spPr>
          <a:xfrm>
            <a:off x="79205" y="-30162"/>
            <a:ext cx="2044701" cy="25804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756"/>
              <a:gd name="connsiteY0" fmla="*/ 10099 h 10099"/>
              <a:gd name="connsiteX1" fmla="*/ 2000 w 12756"/>
              <a:gd name="connsiteY1" fmla="*/ 99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099 h 10099"/>
              <a:gd name="connsiteX1" fmla="*/ 10268 w 12756"/>
              <a:gd name="connsiteY1" fmla="*/ 50 h 10099"/>
              <a:gd name="connsiteX2" fmla="*/ 12756 w 12756"/>
              <a:gd name="connsiteY2" fmla="*/ 0 h 10099"/>
              <a:gd name="connsiteX3" fmla="*/ 8000 w 12756"/>
              <a:gd name="connsiteY3" fmla="*/ 10099 h 10099"/>
              <a:gd name="connsiteX4" fmla="*/ 0 w 12756"/>
              <a:gd name="connsiteY4" fmla="*/ 10099 h 10099"/>
              <a:gd name="connsiteX0" fmla="*/ 0 w 12756"/>
              <a:gd name="connsiteY0" fmla="*/ 10197 h 10197"/>
              <a:gd name="connsiteX1" fmla="*/ 10032 w 12756"/>
              <a:gd name="connsiteY1" fmla="*/ 0 h 10197"/>
              <a:gd name="connsiteX2" fmla="*/ 12756 w 12756"/>
              <a:gd name="connsiteY2" fmla="*/ 98 h 10197"/>
              <a:gd name="connsiteX3" fmla="*/ 8000 w 12756"/>
              <a:gd name="connsiteY3" fmla="*/ 10197 h 10197"/>
              <a:gd name="connsiteX4" fmla="*/ 0 w 12756"/>
              <a:gd name="connsiteY4" fmla="*/ 10197 h 10197"/>
              <a:gd name="connsiteX0" fmla="*/ 0 w 12126"/>
              <a:gd name="connsiteY0" fmla="*/ 8370 h 10197"/>
              <a:gd name="connsiteX1" fmla="*/ 9402 w 12126"/>
              <a:gd name="connsiteY1" fmla="*/ 0 h 10197"/>
              <a:gd name="connsiteX2" fmla="*/ 12126 w 12126"/>
              <a:gd name="connsiteY2" fmla="*/ 98 h 10197"/>
              <a:gd name="connsiteX3" fmla="*/ 7370 w 12126"/>
              <a:gd name="connsiteY3" fmla="*/ 10197 h 10197"/>
              <a:gd name="connsiteX4" fmla="*/ 0 w 12126"/>
              <a:gd name="connsiteY4" fmla="*/ 8370 h 10197"/>
              <a:gd name="connsiteX0" fmla="*/ 110 w 12236"/>
              <a:gd name="connsiteY0" fmla="*/ 8370 h 9950"/>
              <a:gd name="connsiteX1" fmla="*/ 9512 w 12236"/>
              <a:gd name="connsiteY1" fmla="*/ 0 h 9950"/>
              <a:gd name="connsiteX2" fmla="*/ 12236 w 12236"/>
              <a:gd name="connsiteY2" fmla="*/ 98 h 9950"/>
              <a:gd name="connsiteX3" fmla="*/ 0 w 12236"/>
              <a:gd name="connsiteY3" fmla="*/ 9950 h 9950"/>
              <a:gd name="connsiteX4" fmla="*/ 110 w 12236"/>
              <a:gd name="connsiteY4" fmla="*/ 8370 h 9950"/>
              <a:gd name="connsiteX0" fmla="*/ 90 w 10129"/>
              <a:gd name="connsiteY0" fmla="*/ 8412 h 10000"/>
              <a:gd name="connsiteX1" fmla="*/ 7774 w 10129"/>
              <a:gd name="connsiteY1" fmla="*/ 0 h 10000"/>
              <a:gd name="connsiteX2" fmla="*/ 10129 w 10129"/>
              <a:gd name="connsiteY2" fmla="*/ 48 h 10000"/>
              <a:gd name="connsiteX3" fmla="*/ 0 w 10129"/>
              <a:gd name="connsiteY3" fmla="*/ 10000 h 10000"/>
              <a:gd name="connsiteX4" fmla="*/ 90 w 10129"/>
              <a:gd name="connsiteY4" fmla="*/ 841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10000">
                <a:moveTo>
                  <a:pt x="90" y="8412"/>
                </a:moveTo>
                <a:lnTo>
                  <a:pt x="7774" y="0"/>
                </a:lnTo>
                <a:lnTo>
                  <a:pt x="10129" y="48"/>
                </a:lnTo>
                <a:lnTo>
                  <a:pt x="0" y="10000"/>
                </a:lnTo>
                <a:cubicBezTo>
                  <a:pt x="30" y="9470"/>
                  <a:pt x="60" y="8942"/>
                  <a:pt x="90" y="8412"/>
                </a:cubicBezTo>
                <a:close/>
              </a:path>
            </a:pathLst>
          </a:custGeom>
          <a:gradFill flip="none" rotWithShape="1">
            <a:gsLst>
              <a:gs pos="0">
                <a:srgbClr val="FC9C6E">
                  <a:shade val="30000"/>
                  <a:satMod val="115000"/>
                </a:srgbClr>
              </a:gs>
              <a:gs pos="50000">
                <a:srgbClr val="FC9C6E">
                  <a:shade val="67500"/>
                  <a:satMod val="115000"/>
                </a:srgbClr>
              </a:gs>
              <a:gs pos="100000">
                <a:srgbClr val="FC9C6E">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ata 10"/>
          <p:cNvSpPr/>
          <p:nvPr userDrawn="1"/>
        </p:nvSpPr>
        <p:spPr>
          <a:xfrm>
            <a:off x="48719" y="-30162"/>
            <a:ext cx="2532452" cy="2853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847"/>
              <a:gd name="connsiteY0" fmla="*/ 10150 h 10150"/>
              <a:gd name="connsiteX1" fmla="*/ 2000 w 11847"/>
              <a:gd name="connsiteY1" fmla="*/ 150 h 10150"/>
              <a:gd name="connsiteX2" fmla="*/ 11847 w 11847"/>
              <a:gd name="connsiteY2" fmla="*/ 0 h 10150"/>
              <a:gd name="connsiteX3" fmla="*/ 8000 w 11847"/>
              <a:gd name="connsiteY3" fmla="*/ 10150 h 10150"/>
              <a:gd name="connsiteX4" fmla="*/ 0 w 11847"/>
              <a:gd name="connsiteY4" fmla="*/ 10150 h 10150"/>
              <a:gd name="connsiteX0" fmla="*/ 0 w 11847"/>
              <a:gd name="connsiteY0" fmla="*/ 10199 h 10199"/>
              <a:gd name="connsiteX1" fmla="*/ 9898 w 11847"/>
              <a:gd name="connsiteY1" fmla="*/ 0 h 10199"/>
              <a:gd name="connsiteX2" fmla="*/ 11847 w 11847"/>
              <a:gd name="connsiteY2" fmla="*/ 49 h 10199"/>
              <a:gd name="connsiteX3" fmla="*/ 8000 w 11847"/>
              <a:gd name="connsiteY3" fmla="*/ 10199 h 10199"/>
              <a:gd name="connsiteX4" fmla="*/ 0 w 11847"/>
              <a:gd name="connsiteY4" fmla="*/ 10199 h 10199"/>
              <a:gd name="connsiteX0" fmla="*/ 153 w 12000"/>
              <a:gd name="connsiteY0" fmla="*/ 10199 h 10997"/>
              <a:gd name="connsiteX1" fmla="*/ 10051 w 12000"/>
              <a:gd name="connsiteY1" fmla="*/ 0 h 10997"/>
              <a:gd name="connsiteX2" fmla="*/ 12000 w 12000"/>
              <a:gd name="connsiteY2" fmla="*/ 49 h 10997"/>
              <a:gd name="connsiteX3" fmla="*/ 0 w 12000"/>
              <a:gd name="connsiteY3" fmla="*/ 10997 h 10997"/>
              <a:gd name="connsiteX4" fmla="*/ 153 w 12000"/>
              <a:gd name="connsiteY4" fmla="*/ 10199 h 10997"/>
              <a:gd name="connsiteX0" fmla="*/ 153 w 12191"/>
              <a:gd name="connsiteY0" fmla="*/ 10199 h 10997"/>
              <a:gd name="connsiteX1" fmla="*/ 10051 w 12191"/>
              <a:gd name="connsiteY1" fmla="*/ 0 h 10997"/>
              <a:gd name="connsiteX2" fmla="*/ 12191 w 12191"/>
              <a:gd name="connsiteY2" fmla="*/ 149 h 10997"/>
              <a:gd name="connsiteX3" fmla="*/ 0 w 12191"/>
              <a:gd name="connsiteY3" fmla="*/ 10997 h 10997"/>
              <a:gd name="connsiteX4" fmla="*/ 153 w 12191"/>
              <a:gd name="connsiteY4" fmla="*/ 10199 h 10997"/>
              <a:gd name="connsiteX0" fmla="*/ 153 w 12191"/>
              <a:gd name="connsiteY0" fmla="*/ 10149 h 10947"/>
              <a:gd name="connsiteX1" fmla="*/ 10051 w 12191"/>
              <a:gd name="connsiteY1" fmla="*/ 0 h 10947"/>
              <a:gd name="connsiteX2" fmla="*/ 12191 w 12191"/>
              <a:gd name="connsiteY2" fmla="*/ 99 h 10947"/>
              <a:gd name="connsiteX3" fmla="*/ 0 w 12191"/>
              <a:gd name="connsiteY3" fmla="*/ 10947 h 10947"/>
              <a:gd name="connsiteX4" fmla="*/ 153 w 12191"/>
              <a:gd name="connsiteY4" fmla="*/ 10149 h 10947"/>
              <a:gd name="connsiteX0" fmla="*/ 153 w 12191"/>
              <a:gd name="connsiteY0" fmla="*/ 10150 h 10948"/>
              <a:gd name="connsiteX1" fmla="*/ 10051 w 12191"/>
              <a:gd name="connsiteY1" fmla="*/ 1 h 10948"/>
              <a:gd name="connsiteX2" fmla="*/ 12191 w 12191"/>
              <a:gd name="connsiteY2" fmla="*/ 0 h 10948"/>
              <a:gd name="connsiteX3" fmla="*/ 0 w 12191"/>
              <a:gd name="connsiteY3" fmla="*/ 10948 h 10948"/>
              <a:gd name="connsiteX4" fmla="*/ 153 w 12191"/>
              <a:gd name="connsiteY4" fmla="*/ 10150 h 10948"/>
              <a:gd name="connsiteX0" fmla="*/ 153 w 12701"/>
              <a:gd name="connsiteY0" fmla="*/ 10200 h 10998"/>
              <a:gd name="connsiteX1" fmla="*/ 10051 w 12701"/>
              <a:gd name="connsiteY1" fmla="*/ 51 h 10998"/>
              <a:gd name="connsiteX2" fmla="*/ 12701 w 12701"/>
              <a:gd name="connsiteY2" fmla="*/ 0 h 10998"/>
              <a:gd name="connsiteX3" fmla="*/ 0 w 12701"/>
              <a:gd name="connsiteY3" fmla="*/ 10998 h 10998"/>
              <a:gd name="connsiteX4" fmla="*/ 153 w 12701"/>
              <a:gd name="connsiteY4" fmla="*/ 10200 h 10998"/>
              <a:gd name="connsiteX0" fmla="*/ 153 w 12701"/>
              <a:gd name="connsiteY0" fmla="*/ 10249 h 11047"/>
              <a:gd name="connsiteX1" fmla="*/ 10815 w 12701"/>
              <a:gd name="connsiteY1" fmla="*/ 0 h 11047"/>
              <a:gd name="connsiteX2" fmla="*/ 12701 w 12701"/>
              <a:gd name="connsiteY2" fmla="*/ 49 h 11047"/>
              <a:gd name="connsiteX3" fmla="*/ 0 w 12701"/>
              <a:gd name="connsiteY3" fmla="*/ 11047 h 11047"/>
              <a:gd name="connsiteX4" fmla="*/ 153 w 12701"/>
              <a:gd name="connsiteY4" fmla="*/ 10249 h 1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 h="11047">
                <a:moveTo>
                  <a:pt x="153" y="10249"/>
                </a:moveTo>
                <a:lnTo>
                  <a:pt x="10815" y="0"/>
                </a:lnTo>
                <a:lnTo>
                  <a:pt x="12701" y="49"/>
                </a:lnTo>
                <a:lnTo>
                  <a:pt x="0" y="11047"/>
                </a:lnTo>
                <a:lnTo>
                  <a:pt x="153" y="10249"/>
                </a:lnTo>
                <a:close/>
              </a:path>
            </a:pathLst>
          </a:custGeom>
          <a:gradFill flip="none" rotWithShape="1">
            <a:gsLst>
              <a:gs pos="0">
                <a:srgbClr val="FD728F">
                  <a:shade val="30000"/>
                  <a:satMod val="115000"/>
                </a:srgbClr>
              </a:gs>
              <a:gs pos="50000">
                <a:srgbClr val="FD728F">
                  <a:shade val="67500"/>
                  <a:satMod val="115000"/>
                </a:srgbClr>
              </a:gs>
              <a:gs pos="100000">
                <a:srgbClr val="FD728F">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83" y="-41370"/>
            <a:ext cx="12164066"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p:cNvSpPr/>
          <p:nvPr userDrawn="1"/>
        </p:nvSpPr>
        <p:spPr>
          <a:xfrm rot="10800000">
            <a:off x="48332" y="49696"/>
            <a:ext cx="1031964" cy="1554480"/>
          </a:xfrm>
          <a:custGeom>
            <a:avLst/>
            <a:gdLst>
              <a:gd name="connsiteX0" fmla="*/ 0 w 1129748"/>
              <a:gd name="connsiteY0" fmla="*/ 1380408 h 1380408"/>
              <a:gd name="connsiteX1" fmla="*/ 0 w 1129748"/>
              <a:gd name="connsiteY1" fmla="*/ 0 h 1380408"/>
              <a:gd name="connsiteX2" fmla="*/ 1129748 w 1129748"/>
              <a:gd name="connsiteY2" fmla="*/ 1380408 h 1380408"/>
              <a:gd name="connsiteX3" fmla="*/ 0 w 1129748"/>
              <a:gd name="connsiteY3" fmla="*/ 1380408 h 1380408"/>
              <a:gd name="connsiteX0" fmla="*/ 1335156 w 1335156"/>
              <a:gd name="connsiteY0" fmla="*/ 1380408 h 1380408"/>
              <a:gd name="connsiteX1" fmla="*/ 1335156 w 1335156"/>
              <a:gd name="connsiteY1" fmla="*/ 0 h 1380408"/>
              <a:gd name="connsiteX2" fmla="*/ 0 w 1335156"/>
              <a:gd name="connsiteY2" fmla="*/ 1380408 h 1380408"/>
              <a:gd name="connsiteX3" fmla="*/ 1335156 w 1335156"/>
              <a:gd name="connsiteY3" fmla="*/ 1380408 h 1380408"/>
            </a:gdLst>
            <a:ahLst/>
            <a:cxnLst>
              <a:cxn ang="0">
                <a:pos x="connsiteX0" y="connsiteY0"/>
              </a:cxn>
              <a:cxn ang="0">
                <a:pos x="connsiteX1" y="connsiteY1"/>
              </a:cxn>
              <a:cxn ang="0">
                <a:pos x="connsiteX2" y="connsiteY2"/>
              </a:cxn>
              <a:cxn ang="0">
                <a:pos x="connsiteX3" y="connsiteY3"/>
              </a:cxn>
            </a:cxnLst>
            <a:rect l="l" t="t" r="r" b="b"/>
            <a:pathLst>
              <a:path w="1335156" h="1380408">
                <a:moveTo>
                  <a:pt x="1335156" y="1380408"/>
                </a:moveTo>
                <a:lnTo>
                  <a:pt x="1335156" y="0"/>
                </a:lnTo>
                <a:lnTo>
                  <a:pt x="0" y="1380408"/>
                </a:lnTo>
                <a:lnTo>
                  <a:pt x="1335156" y="1380408"/>
                </a:lnTo>
                <a:close/>
              </a:path>
            </a:pathLst>
          </a:cu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B26297B-980F-4B13-8FDF-720F0C4C1EC6}"/>
              </a:ext>
            </a:extLst>
          </p:cNvPr>
          <p:cNvSpPr/>
          <p:nvPr userDrawn="1"/>
        </p:nvSpPr>
        <p:spPr>
          <a:xfrm>
            <a:off x="12086027" y="-30162"/>
            <a:ext cx="95027"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5822" y="-30162"/>
            <a:ext cx="95027"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02A0E9E4-4239-4E19-9911-EF2C648F3361}"/>
              </a:ext>
            </a:extLst>
          </p:cNvPr>
          <p:cNvSpPr>
            <a:spLocks noGrp="1"/>
          </p:cNvSpPr>
          <p:nvPr>
            <p:ph type="title"/>
          </p:nvPr>
        </p:nvSpPr>
        <p:spPr>
          <a:xfrm>
            <a:off x="838200" y="2380456"/>
            <a:ext cx="10515600" cy="2209007"/>
          </a:xfrm>
        </p:spPr>
        <p:txBody>
          <a:bodyPr anchor="b"/>
          <a:lstStyle>
            <a:lvl1pPr>
              <a:defRPr sz="6000" b="1">
                <a:solidFill>
                  <a:schemeClr val="bg2"/>
                </a:solidFill>
                <a:latin typeface="Calisto MT" panose="02040603050505030304" pitchFamily="18" charset="0"/>
              </a:defRPr>
            </a:lvl1pPr>
          </a:lstStyle>
          <a:p>
            <a:r>
              <a:rPr lang="en-US"/>
              <a:t>Click to edit Master title style</a:t>
            </a:r>
          </a:p>
        </p:txBody>
      </p:sp>
      <p:sp>
        <p:nvSpPr>
          <p:cNvPr id="23" name="Text Placeholder 2">
            <a:extLst>
              <a:ext uri="{FF2B5EF4-FFF2-40B4-BE49-F238E27FC236}">
                <a16:creationId xmlns:a16="http://schemas.microsoft.com/office/drawing/2014/main" id="{3F4D9A59-8E5C-4EF6-A640-B9EEBBCFA4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7" name="Picture 16">
            <a:extLst>
              <a:ext uri="{FF2B5EF4-FFF2-40B4-BE49-F238E27FC236}">
                <a16:creationId xmlns:a16="http://schemas.microsoft.com/office/drawing/2014/main" id="{21E806FA-F091-4C9F-B64A-1DB055C9BE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9067" y="4801754"/>
            <a:ext cx="1205666" cy="1560274"/>
          </a:xfrm>
          <a:prstGeom prst="rect">
            <a:avLst/>
          </a:prstGeom>
        </p:spPr>
      </p:pic>
      <p:sp>
        <p:nvSpPr>
          <p:cNvPr id="18" name="Footer Placeholder 4">
            <a:extLst>
              <a:ext uri="{FF2B5EF4-FFF2-40B4-BE49-F238E27FC236}">
                <a16:creationId xmlns:a16="http://schemas.microsoft.com/office/drawing/2014/main" id="{91CE073D-7EEF-44C3-9CB9-1C78B1350AB7}"/>
              </a:ext>
            </a:extLst>
          </p:cNvPr>
          <p:cNvSpPr txBox="1">
            <a:spLocks/>
          </p:cNvSpPr>
          <p:nvPr userDrawn="1"/>
        </p:nvSpPr>
        <p:spPr>
          <a:xfrm>
            <a:off x="2461079" y="6431877"/>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3030639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8" name="Isosceles Triangle 7"/>
          <p:cNvSpPr/>
          <p:nvPr userDrawn="1"/>
        </p:nvSpPr>
        <p:spPr>
          <a:xfrm rot="10800000">
            <a:off x="66504" y="-30162"/>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83" y="-41370"/>
            <a:ext cx="12164066"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838200" y="2387600"/>
            <a:ext cx="10515600" cy="3789362"/>
          </a:xfrm>
        </p:spPr>
        <p:txBody>
          <a:bodyPr/>
          <a:lstStyle>
            <a:lvl1pPr>
              <a:defRPr>
                <a:solidFill>
                  <a:schemeClr val="bg2">
                    <a:lumMod val="25000"/>
                  </a:schemeClr>
                </a:solidFill>
                <a:latin typeface="Calisto MT" panose="02040603050505030304" pitchFamily="18" charset="0"/>
              </a:defRPr>
            </a:lvl1pPr>
            <a:lvl2pPr>
              <a:defRPr>
                <a:solidFill>
                  <a:schemeClr val="bg2">
                    <a:lumMod val="25000"/>
                  </a:schemeClr>
                </a:solidFill>
                <a:latin typeface="Calisto MT" panose="02040603050505030304" pitchFamily="18" charset="0"/>
              </a:defRPr>
            </a:lvl2pPr>
            <a:lvl3pPr>
              <a:defRPr>
                <a:solidFill>
                  <a:schemeClr val="bg2">
                    <a:lumMod val="25000"/>
                  </a:schemeClr>
                </a:solidFill>
                <a:latin typeface="Calisto MT" panose="02040603050505030304" pitchFamily="18" charset="0"/>
              </a:defRPr>
            </a:lvl3pPr>
            <a:lvl4pPr>
              <a:defRPr>
                <a:solidFill>
                  <a:schemeClr val="bg2">
                    <a:lumMod val="25000"/>
                  </a:schemeClr>
                </a:solidFill>
                <a:latin typeface="Calisto MT" panose="02040603050505030304" pitchFamily="18" charset="0"/>
              </a:defRPr>
            </a:lvl4pPr>
            <a:lvl5pPr>
              <a:defRPr>
                <a:solidFill>
                  <a:schemeClr val="bg2">
                    <a:lumMod val="25000"/>
                  </a:schemeClr>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p:nvPr>
        </p:nvSpPr>
        <p:spPr>
          <a:xfrm>
            <a:off x="2431203" y="554037"/>
            <a:ext cx="8922597" cy="1325563"/>
          </a:xfrm>
        </p:spPr>
        <p:txBody>
          <a:bodyPr/>
          <a:lstStyle>
            <a:lvl1pPr>
              <a:defRPr b="1">
                <a:solidFill>
                  <a:schemeClr val="bg2">
                    <a:lumMod val="25000"/>
                  </a:schemeClr>
                </a:solidFill>
                <a:latin typeface="Calisto MT" panose="02040603050505030304" pitchFamily="18" charset="0"/>
              </a:defRPr>
            </a:lvl1pPr>
          </a:lstStyle>
          <a:p>
            <a:r>
              <a:rPr lang="en-US"/>
              <a:t>Click to edit Master title style</a:t>
            </a:r>
          </a:p>
        </p:txBody>
      </p:sp>
      <p:sp>
        <p:nvSpPr>
          <p:cNvPr id="19" name="Rectangle 18">
            <a:extLst>
              <a:ext uri="{FF2B5EF4-FFF2-40B4-BE49-F238E27FC236}">
                <a16:creationId xmlns:a16="http://schemas.microsoft.com/office/drawing/2014/main" id="{7B26297B-980F-4B13-8FDF-720F0C4C1EC6}"/>
              </a:ext>
            </a:extLst>
          </p:cNvPr>
          <p:cNvSpPr/>
          <p:nvPr userDrawn="1"/>
        </p:nvSpPr>
        <p:spPr>
          <a:xfrm>
            <a:off x="12086027" y="-30162"/>
            <a:ext cx="95027"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5822" y="-30162"/>
            <a:ext cx="95027" cy="686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1CACEA8-D3CB-4E93-8AAB-7EF21DD88B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06" y="676702"/>
            <a:ext cx="1205666" cy="1560274"/>
          </a:xfrm>
          <a:prstGeom prst="rect">
            <a:avLst/>
          </a:prstGeom>
        </p:spPr>
      </p:pic>
      <p:sp>
        <p:nvSpPr>
          <p:cNvPr id="15" name="Rectangle 14"/>
          <p:cNvSpPr/>
          <p:nvPr userDrawn="1"/>
        </p:nvSpPr>
        <p:spPr>
          <a:xfrm>
            <a:off x="-20418" y="300875"/>
            <a:ext cx="12209785" cy="114083"/>
          </a:xfrm>
          <a:prstGeom prst="rect">
            <a:avLst/>
          </a:prstGeom>
          <a:solidFill>
            <a:srgbClr val="BCCF87"/>
          </a:solidFill>
          <a:ln>
            <a:solidFill>
              <a:srgbClr val="BCC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56AC7E-39B3-4C47-BE43-D01FC19B97ED}"/>
              </a:ext>
            </a:extLst>
          </p:cNvPr>
          <p:cNvSpPr/>
          <p:nvPr userDrawn="1"/>
        </p:nvSpPr>
        <p:spPr>
          <a:xfrm>
            <a:off x="-20418" y="480360"/>
            <a:ext cx="12209785" cy="45719"/>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22A143-2E9E-4230-985A-EF0020832817}"/>
              </a:ext>
            </a:extLst>
          </p:cNvPr>
          <p:cNvSpPr/>
          <p:nvPr userDrawn="1"/>
        </p:nvSpPr>
        <p:spPr>
          <a:xfrm rot="5400000">
            <a:off x="-3140412" y="3336655"/>
            <a:ext cx="6899372" cy="143322"/>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73422B2-E9D4-4416-BF3B-B59DCA92DA86}"/>
              </a:ext>
            </a:extLst>
          </p:cNvPr>
          <p:cNvSpPr/>
          <p:nvPr userDrawn="1"/>
        </p:nvSpPr>
        <p:spPr>
          <a:xfrm rot="5400000">
            <a:off x="-2976280" y="3385455"/>
            <a:ext cx="6899370" cy="45719"/>
          </a:xfrm>
          <a:prstGeom prst="rect">
            <a:avLst/>
          </a:prstGeom>
          <a:solidFill>
            <a:srgbClr val="FC9C6E"/>
          </a:solidFill>
          <a:ln>
            <a:solidFill>
              <a:srgbClr val="FDA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F8799FDF-A73A-4DC7-809E-C531159DEACC}"/>
              </a:ext>
            </a:extLst>
          </p:cNvPr>
          <p:cNvSpPr txBox="1">
            <a:spLocks/>
          </p:cNvSpPr>
          <p:nvPr userDrawn="1"/>
        </p:nvSpPr>
        <p:spPr>
          <a:xfrm>
            <a:off x="2461797" y="6503151"/>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2714048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856AC7E-39B3-4C47-BE43-D01FC19B97ED}"/>
              </a:ext>
            </a:extLst>
          </p:cNvPr>
          <p:cNvSpPr/>
          <p:nvPr userDrawn="1"/>
        </p:nvSpPr>
        <p:spPr>
          <a:xfrm>
            <a:off x="0" y="6068291"/>
            <a:ext cx="12187508" cy="65330"/>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66504" y="-30162"/>
            <a:ext cx="2705100" cy="2946400"/>
          </a:xfrm>
          <a:custGeom>
            <a:avLst/>
            <a:gdLst>
              <a:gd name="connsiteX0" fmla="*/ 0 w 3251200"/>
              <a:gd name="connsiteY0" fmla="*/ 2832100 h 2832100"/>
              <a:gd name="connsiteX1" fmla="*/ 3251200 w 3251200"/>
              <a:gd name="connsiteY1" fmla="*/ 0 h 2832100"/>
              <a:gd name="connsiteX2" fmla="*/ 3251200 w 3251200"/>
              <a:gd name="connsiteY2" fmla="*/ 2832100 h 2832100"/>
              <a:gd name="connsiteX3" fmla="*/ 0 w 3251200"/>
              <a:gd name="connsiteY3" fmla="*/ 2832100 h 2832100"/>
              <a:gd name="connsiteX0" fmla="*/ 0 w 2667000"/>
              <a:gd name="connsiteY0" fmla="*/ 2374900 h 2832100"/>
              <a:gd name="connsiteX1" fmla="*/ 2667000 w 2667000"/>
              <a:gd name="connsiteY1" fmla="*/ 0 h 2832100"/>
              <a:gd name="connsiteX2" fmla="*/ 2667000 w 2667000"/>
              <a:gd name="connsiteY2" fmla="*/ 2832100 h 2832100"/>
              <a:gd name="connsiteX3" fmla="*/ 0 w 2667000"/>
              <a:gd name="connsiteY3" fmla="*/ 2374900 h 2832100"/>
              <a:gd name="connsiteX0" fmla="*/ 0 w 2565400"/>
              <a:gd name="connsiteY0" fmla="*/ 2832100 h 2832100"/>
              <a:gd name="connsiteX1" fmla="*/ 2565400 w 2565400"/>
              <a:gd name="connsiteY1" fmla="*/ 0 h 2832100"/>
              <a:gd name="connsiteX2" fmla="*/ 2565400 w 2565400"/>
              <a:gd name="connsiteY2" fmla="*/ 2832100 h 2832100"/>
              <a:gd name="connsiteX3" fmla="*/ 0 w 2565400"/>
              <a:gd name="connsiteY3" fmla="*/ 2832100 h 2832100"/>
              <a:gd name="connsiteX0" fmla="*/ 0 w 2705100"/>
              <a:gd name="connsiteY0" fmla="*/ 2844800 h 2844800"/>
              <a:gd name="connsiteX1" fmla="*/ 2705100 w 2705100"/>
              <a:gd name="connsiteY1" fmla="*/ 0 h 2844800"/>
              <a:gd name="connsiteX2" fmla="*/ 2705100 w 2705100"/>
              <a:gd name="connsiteY2" fmla="*/ 2832100 h 2844800"/>
              <a:gd name="connsiteX3" fmla="*/ 0 w 2705100"/>
              <a:gd name="connsiteY3" fmla="*/ 2844800 h 2844800"/>
              <a:gd name="connsiteX0" fmla="*/ 0 w 2705100"/>
              <a:gd name="connsiteY0" fmla="*/ 2946400 h 2946400"/>
              <a:gd name="connsiteX1" fmla="*/ 2692400 w 2705100"/>
              <a:gd name="connsiteY1" fmla="*/ 0 h 2946400"/>
              <a:gd name="connsiteX2" fmla="*/ 2705100 w 2705100"/>
              <a:gd name="connsiteY2" fmla="*/ 2933700 h 2946400"/>
              <a:gd name="connsiteX3" fmla="*/ 0 w 270510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705100" h="2946400">
                <a:moveTo>
                  <a:pt x="0" y="2946400"/>
                </a:moveTo>
                <a:lnTo>
                  <a:pt x="2692400" y="0"/>
                </a:lnTo>
                <a:cubicBezTo>
                  <a:pt x="2696633" y="977900"/>
                  <a:pt x="2700867" y="1955800"/>
                  <a:pt x="2705100" y="2933700"/>
                </a:cubicBezTo>
                <a:lnTo>
                  <a:pt x="0" y="29464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838200" y="2387600"/>
            <a:ext cx="10515600" cy="3620418"/>
          </a:xfrm>
        </p:spPr>
        <p:txBody>
          <a:bodyPr/>
          <a:lstStyle>
            <a:lvl1pPr>
              <a:defRPr>
                <a:solidFill>
                  <a:schemeClr val="bg2">
                    <a:lumMod val="25000"/>
                  </a:schemeClr>
                </a:solidFill>
                <a:latin typeface="Calisto MT" panose="02040603050505030304" pitchFamily="18" charset="0"/>
              </a:defRPr>
            </a:lvl1pPr>
            <a:lvl2pPr>
              <a:defRPr>
                <a:solidFill>
                  <a:schemeClr val="bg2">
                    <a:lumMod val="25000"/>
                  </a:schemeClr>
                </a:solidFill>
                <a:latin typeface="Calisto MT" panose="02040603050505030304" pitchFamily="18" charset="0"/>
              </a:defRPr>
            </a:lvl2pPr>
            <a:lvl3pPr>
              <a:defRPr>
                <a:solidFill>
                  <a:schemeClr val="bg2">
                    <a:lumMod val="25000"/>
                  </a:schemeClr>
                </a:solidFill>
                <a:latin typeface="Calisto MT" panose="02040603050505030304" pitchFamily="18" charset="0"/>
              </a:defRPr>
            </a:lvl3pPr>
            <a:lvl4pPr>
              <a:defRPr>
                <a:solidFill>
                  <a:schemeClr val="bg2">
                    <a:lumMod val="25000"/>
                  </a:schemeClr>
                </a:solidFill>
                <a:latin typeface="Calisto MT" panose="02040603050505030304" pitchFamily="18" charset="0"/>
              </a:defRPr>
            </a:lvl4pPr>
            <a:lvl5pPr>
              <a:defRPr>
                <a:solidFill>
                  <a:schemeClr val="bg2">
                    <a:lumMod val="25000"/>
                  </a:schemeClr>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p:nvPr>
        </p:nvSpPr>
        <p:spPr>
          <a:xfrm>
            <a:off x="2431203" y="554037"/>
            <a:ext cx="8922597" cy="1325563"/>
          </a:xfrm>
        </p:spPr>
        <p:txBody>
          <a:bodyPr/>
          <a:lstStyle>
            <a:lvl1pPr>
              <a:defRPr b="1">
                <a:solidFill>
                  <a:schemeClr val="bg2">
                    <a:lumMod val="25000"/>
                  </a:schemeClr>
                </a:solidFill>
                <a:latin typeface="Calisto MT" panose="02040603050505030304" pitchFamily="18" charset="0"/>
              </a:defRPr>
            </a:lvl1pPr>
          </a:lstStyle>
          <a:p>
            <a:r>
              <a:rPr lang="en-US"/>
              <a:t>Click to edit Master title style</a:t>
            </a:r>
          </a:p>
        </p:txBody>
      </p:sp>
      <p:pic>
        <p:nvPicPr>
          <p:cNvPr id="20" name="Picture 19">
            <a:extLst>
              <a:ext uri="{FF2B5EF4-FFF2-40B4-BE49-F238E27FC236}">
                <a16:creationId xmlns:a16="http://schemas.microsoft.com/office/drawing/2014/main" id="{21CACEA8-D3CB-4E93-8AAB-7EF21DD88B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06" y="676702"/>
            <a:ext cx="1205666" cy="1560274"/>
          </a:xfrm>
          <a:prstGeom prst="rect">
            <a:avLst/>
          </a:prstGeom>
        </p:spPr>
      </p:pic>
      <p:sp>
        <p:nvSpPr>
          <p:cNvPr id="15" name="Rectangle 14"/>
          <p:cNvSpPr/>
          <p:nvPr userDrawn="1"/>
        </p:nvSpPr>
        <p:spPr>
          <a:xfrm>
            <a:off x="0" y="6213503"/>
            <a:ext cx="12181054" cy="142847"/>
          </a:xfrm>
          <a:prstGeom prst="rect">
            <a:avLst/>
          </a:prstGeom>
          <a:solidFill>
            <a:srgbClr val="BCCF87"/>
          </a:solidFill>
          <a:ln>
            <a:solidFill>
              <a:srgbClr val="BCC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22A143-2E9E-4230-985A-EF0020832817}"/>
              </a:ext>
            </a:extLst>
          </p:cNvPr>
          <p:cNvSpPr/>
          <p:nvPr userDrawn="1"/>
        </p:nvSpPr>
        <p:spPr>
          <a:xfrm rot="5400000">
            <a:off x="8491143" y="3356775"/>
            <a:ext cx="6860897" cy="147345"/>
          </a:xfrm>
          <a:prstGeom prst="rect">
            <a:avLst/>
          </a:prstGeom>
          <a:solidFill>
            <a:srgbClr val="052E58"/>
          </a:solidFill>
          <a:ln>
            <a:solidFill>
              <a:srgbClr val="052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73422B2-E9D4-4416-BF3B-B59DCA92DA86}"/>
              </a:ext>
            </a:extLst>
          </p:cNvPr>
          <p:cNvSpPr/>
          <p:nvPr userDrawn="1"/>
        </p:nvSpPr>
        <p:spPr>
          <a:xfrm rot="5400000">
            <a:off x="8317920" y="3411745"/>
            <a:ext cx="6869208" cy="45719"/>
          </a:xfrm>
          <a:prstGeom prst="rect">
            <a:avLst/>
          </a:prstGeom>
          <a:solidFill>
            <a:srgbClr val="FC9C6E"/>
          </a:solidFill>
          <a:ln>
            <a:solidFill>
              <a:srgbClr val="FDA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a:extLst>
              <a:ext uri="{FF2B5EF4-FFF2-40B4-BE49-F238E27FC236}">
                <a16:creationId xmlns:a16="http://schemas.microsoft.com/office/drawing/2014/main" id="{D603B05B-4C0D-4449-A6AB-D795092EA6EE}"/>
              </a:ext>
            </a:extLst>
          </p:cNvPr>
          <p:cNvSpPr txBox="1">
            <a:spLocks/>
          </p:cNvSpPr>
          <p:nvPr userDrawn="1"/>
        </p:nvSpPr>
        <p:spPr>
          <a:xfrm>
            <a:off x="2461797" y="6503151"/>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1085803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b="80179"/>
          <a:stretch/>
        </p:blipFill>
        <p:spPr>
          <a:xfrm>
            <a:off x="-8894" y="85404"/>
            <a:ext cx="12178279" cy="3123846"/>
          </a:xfrm>
          <a:prstGeom prst="rect">
            <a:avLst/>
          </a:prstGeom>
        </p:spPr>
      </p:pic>
      <p:sp>
        <p:nvSpPr>
          <p:cNvPr id="14" name="Rectangle 13"/>
          <p:cNvSpPr/>
          <p:nvPr userDrawn="1"/>
        </p:nvSpPr>
        <p:spPr>
          <a:xfrm>
            <a:off x="12098085" y="-27780"/>
            <a:ext cx="88833" cy="6885780"/>
          </a:xfrm>
          <a:prstGeom prst="rect">
            <a:avLst/>
          </a:prstGeom>
          <a:solidFill>
            <a:srgbClr val="6157AE"/>
          </a:solidFill>
          <a:ln>
            <a:solidFill>
              <a:srgbClr val="615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 y="-27137"/>
            <a:ext cx="12160494" cy="112541"/>
          </a:xfrm>
          <a:prstGeom prst="rect">
            <a:avLst/>
          </a:prstGeom>
          <a:solidFill>
            <a:srgbClr val="6157AE"/>
          </a:solidFill>
          <a:ln>
            <a:solidFill>
              <a:srgbClr val="615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8891" y="6745459"/>
            <a:ext cx="12160494" cy="112541"/>
          </a:xfrm>
          <a:prstGeom prst="rect">
            <a:avLst/>
          </a:prstGeom>
          <a:solidFill>
            <a:srgbClr val="6157AE"/>
          </a:solidFill>
          <a:ln>
            <a:solidFill>
              <a:srgbClr val="615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763" y="0"/>
            <a:ext cx="88833" cy="6858000"/>
          </a:xfrm>
          <a:prstGeom prst="rect">
            <a:avLst/>
          </a:prstGeom>
          <a:solidFill>
            <a:srgbClr val="6157AE"/>
          </a:solidFill>
          <a:ln>
            <a:solidFill>
              <a:srgbClr val="615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2422890"/>
            <a:ext cx="10515600" cy="3656950"/>
          </a:xfrm>
        </p:spPr>
        <p:txBody>
          <a:bodyPr/>
          <a:lstStyle>
            <a:lvl1pPr>
              <a:defRPr>
                <a:solidFill>
                  <a:schemeClr val="bg2">
                    <a:lumMod val="25000"/>
                  </a:schemeClr>
                </a:solidFill>
                <a:latin typeface="Calisto MT" panose="02040603050505030304" pitchFamily="18" charset="0"/>
              </a:defRPr>
            </a:lvl1pPr>
            <a:lvl2pPr>
              <a:defRPr>
                <a:solidFill>
                  <a:schemeClr val="bg2">
                    <a:lumMod val="25000"/>
                  </a:schemeClr>
                </a:solidFill>
                <a:latin typeface="Calisto MT" panose="02040603050505030304" pitchFamily="18" charset="0"/>
              </a:defRPr>
            </a:lvl2pPr>
            <a:lvl3pPr>
              <a:defRPr>
                <a:solidFill>
                  <a:schemeClr val="bg2">
                    <a:lumMod val="25000"/>
                  </a:schemeClr>
                </a:solidFill>
                <a:latin typeface="Calisto MT" panose="02040603050505030304" pitchFamily="18" charset="0"/>
              </a:defRPr>
            </a:lvl3pPr>
            <a:lvl4pPr>
              <a:defRPr>
                <a:solidFill>
                  <a:schemeClr val="bg2">
                    <a:lumMod val="25000"/>
                  </a:schemeClr>
                </a:solidFill>
                <a:latin typeface="Calisto MT" panose="02040603050505030304" pitchFamily="18" charset="0"/>
              </a:defRPr>
            </a:lvl4pPr>
            <a:lvl5pPr>
              <a:defRPr>
                <a:solidFill>
                  <a:schemeClr val="bg2">
                    <a:lumMod val="25000"/>
                  </a:schemeClr>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6EF46F6B-97EB-4DC9-B974-7B441DBFCB21}"/>
              </a:ext>
            </a:extLst>
          </p:cNvPr>
          <p:cNvSpPr txBox="1">
            <a:spLocks/>
          </p:cNvSpPr>
          <p:nvPr userDrawn="1"/>
        </p:nvSpPr>
        <p:spPr>
          <a:xfrm>
            <a:off x="2461079" y="6380334"/>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1184958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b="82609"/>
          <a:stretch/>
        </p:blipFill>
        <p:spPr>
          <a:xfrm>
            <a:off x="33015" y="85404"/>
            <a:ext cx="11959750" cy="2691709"/>
          </a:xfrm>
          <a:prstGeom prst="rect">
            <a:avLst/>
          </a:prstGeom>
        </p:spPr>
      </p:pic>
      <p:sp>
        <p:nvSpPr>
          <p:cNvPr id="3" name="Content Placeholder 2"/>
          <p:cNvSpPr>
            <a:spLocks noGrp="1"/>
          </p:cNvSpPr>
          <p:nvPr>
            <p:ph idx="1"/>
          </p:nvPr>
        </p:nvSpPr>
        <p:spPr>
          <a:xfrm>
            <a:off x="838200" y="2385391"/>
            <a:ext cx="10515600" cy="3791571"/>
          </a:xfrm>
        </p:spPr>
        <p:txBody>
          <a:bodyPr/>
          <a:lstStyle>
            <a:lvl1pPr>
              <a:defRPr>
                <a:solidFill>
                  <a:schemeClr val="bg2">
                    <a:lumMod val="25000"/>
                  </a:schemeClr>
                </a:solidFill>
                <a:latin typeface="Calisto MT" panose="02040603050505030304" pitchFamily="18" charset="0"/>
              </a:defRPr>
            </a:lvl1pPr>
            <a:lvl2pPr>
              <a:defRPr>
                <a:solidFill>
                  <a:schemeClr val="bg2">
                    <a:lumMod val="25000"/>
                  </a:schemeClr>
                </a:solidFill>
                <a:latin typeface="Calisto MT" panose="02040603050505030304" pitchFamily="18" charset="0"/>
              </a:defRPr>
            </a:lvl2pPr>
            <a:lvl3pPr>
              <a:defRPr>
                <a:solidFill>
                  <a:schemeClr val="bg2">
                    <a:lumMod val="25000"/>
                  </a:schemeClr>
                </a:solidFill>
                <a:latin typeface="Calisto MT" panose="02040603050505030304" pitchFamily="18" charset="0"/>
              </a:defRPr>
            </a:lvl3pPr>
            <a:lvl4pPr>
              <a:defRPr>
                <a:solidFill>
                  <a:schemeClr val="bg2">
                    <a:lumMod val="25000"/>
                  </a:schemeClr>
                </a:solidFill>
                <a:latin typeface="Calisto MT" panose="02040603050505030304" pitchFamily="18" charset="0"/>
              </a:defRPr>
            </a:lvl4pPr>
            <a:lvl5pPr>
              <a:defRPr>
                <a:solidFill>
                  <a:schemeClr val="bg2">
                    <a:lumMod val="25000"/>
                  </a:schemeClr>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E5AEABAB-9519-4B39-9FA8-806A65F982F8}"/>
              </a:ext>
            </a:extLst>
          </p:cNvPr>
          <p:cNvSpPr/>
          <p:nvPr userDrawn="1"/>
        </p:nvSpPr>
        <p:spPr>
          <a:xfrm>
            <a:off x="-1" y="-27137"/>
            <a:ext cx="12160494" cy="112541"/>
          </a:xfrm>
          <a:prstGeom prst="rect">
            <a:avLst/>
          </a:prstGeom>
          <a:solidFill>
            <a:srgbClr val="198FFA"/>
          </a:solidFill>
          <a:ln>
            <a:solidFill>
              <a:srgbClr val="198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35118A-CA7A-46F1-88B1-C6FAB7A55E59}"/>
              </a:ext>
            </a:extLst>
          </p:cNvPr>
          <p:cNvSpPr/>
          <p:nvPr userDrawn="1"/>
        </p:nvSpPr>
        <p:spPr>
          <a:xfrm>
            <a:off x="12098085" y="-27780"/>
            <a:ext cx="88833" cy="6885780"/>
          </a:xfrm>
          <a:prstGeom prst="rect">
            <a:avLst/>
          </a:prstGeom>
          <a:solidFill>
            <a:srgbClr val="198FFA"/>
          </a:solidFill>
          <a:ln>
            <a:solidFill>
              <a:srgbClr val="198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EBE57D-56F0-425B-83EB-6D23659952A1}"/>
              </a:ext>
            </a:extLst>
          </p:cNvPr>
          <p:cNvSpPr/>
          <p:nvPr userDrawn="1"/>
        </p:nvSpPr>
        <p:spPr>
          <a:xfrm>
            <a:off x="8891" y="6745459"/>
            <a:ext cx="12160494" cy="112541"/>
          </a:xfrm>
          <a:prstGeom prst="rect">
            <a:avLst/>
          </a:prstGeom>
          <a:solidFill>
            <a:srgbClr val="198FFA"/>
          </a:solidFill>
          <a:ln>
            <a:solidFill>
              <a:srgbClr val="198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14E8B97-0DC5-423A-A3CD-F354D78C000B}"/>
              </a:ext>
            </a:extLst>
          </p:cNvPr>
          <p:cNvSpPr/>
          <p:nvPr userDrawn="1"/>
        </p:nvSpPr>
        <p:spPr>
          <a:xfrm>
            <a:off x="2763" y="0"/>
            <a:ext cx="88833" cy="6858000"/>
          </a:xfrm>
          <a:prstGeom prst="rect">
            <a:avLst/>
          </a:prstGeom>
          <a:solidFill>
            <a:srgbClr val="198FFA"/>
          </a:solidFill>
          <a:ln>
            <a:solidFill>
              <a:srgbClr val="198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BA91E6BD-FEB6-4292-AD47-F19AAC83F6B1}"/>
              </a:ext>
            </a:extLst>
          </p:cNvPr>
          <p:cNvSpPr txBox="1">
            <a:spLocks/>
          </p:cNvSpPr>
          <p:nvPr userDrawn="1"/>
        </p:nvSpPr>
        <p:spPr>
          <a:xfrm>
            <a:off x="2454217" y="6380334"/>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Tree>
    <p:extLst>
      <p:ext uri="{BB962C8B-B14F-4D97-AF65-F5344CB8AC3E}">
        <p14:creationId xmlns:p14="http://schemas.microsoft.com/office/powerpoint/2010/main" val="1405964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2029"/>
          <a:stretch/>
        </p:blipFill>
        <p:spPr>
          <a:xfrm>
            <a:off x="91596" y="110343"/>
            <a:ext cx="12022401" cy="2796002"/>
          </a:xfrm>
          <a:prstGeom prst="rect">
            <a:avLst/>
          </a:prstGeom>
        </p:spPr>
      </p:pic>
      <p:sp>
        <p:nvSpPr>
          <p:cNvPr id="11" name="Rectangle 10">
            <a:extLst>
              <a:ext uri="{FF2B5EF4-FFF2-40B4-BE49-F238E27FC236}">
                <a16:creationId xmlns:a16="http://schemas.microsoft.com/office/drawing/2014/main" id="{55B60DAD-8DC0-4DFA-95C7-AFD2CF5DB101}"/>
              </a:ext>
            </a:extLst>
          </p:cNvPr>
          <p:cNvSpPr/>
          <p:nvPr userDrawn="1"/>
        </p:nvSpPr>
        <p:spPr>
          <a:xfrm>
            <a:off x="2763" y="0"/>
            <a:ext cx="88833" cy="6858000"/>
          </a:xfrm>
          <a:prstGeom prst="rect">
            <a:avLst/>
          </a:prstGeom>
          <a:solidFill>
            <a:srgbClr val="FA7B41"/>
          </a:solidFill>
          <a:ln>
            <a:solidFill>
              <a:srgbClr val="FA7B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32DAC78-3F5A-467D-AF82-B088B0CF3806}"/>
              </a:ext>
            </a:extLst>
          </p:cNvPr>
          <p:cNvSpPr/>
          <p:nvPr userDrawn="1"/>
        </p:nvSpPr>
        <p:spPr>
          <a:xfrm>
            <a:off x="-1" y="-2198"/>
            <a:ext cx="12160494" cy="112541"/>
          </a:xfrm>
          <a:prstGeom prst="rect">
            <a:avLst/>
          </a:prstGeom>
          <a:solidFill>
            <a:srgbClr val="FA7B41"/>
          </a:solidFill>
          <a:ln>
            <a:solidFill>
              <a:srgbClr val="FA7B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FFC882-E90E-4B88-9B47-F5262A7413FE}"/>
              </a:ext>
            </a:extLst>
          </p:cNvPr>
          <p:cNvSpPr/>
          <p:nvPr userDrawn="1"/>
        </p:nvSpPr>
        <p:spPr>
          <a:xfrm>
            <a:off x="12098085" y="-2841"/>
            <a:ext cx="93915" cy="6860841"/>
          </a:xfrm>
          <a:prstGeom prst="rect">
            <a:avLst/>
          </a:prstGeom>
          <a:solidFill>
            <a:srgbClr val="FA7B41"/>
          </a:solidFill>
          <a:ln>
            <a:solidFill>
              <a:srgbClr val="FA7B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2F161A-1A0B-401B-8BFC-2A6F873C6E4B}"/>
              </a:ext>
            </a:extLst>
          </p:cNvPr>
          <p:cNvSpPr/>
          <p:nvPr userDrawn="1"/>
        </p:nvSpPr>
        <p:spPr>
          <a:xfrm>
            <a:off x="8891" y="6745459"/>
            <a:ext cx="12160494" cy="112541"/>
          </a:xfrm>
          <a:prstGeom prst="rect">
            <a:avLst/>
          </a:prstGeom>
          <a:solidFill>
            <a:srgbClr val="FA7B41"/>
          </a:solidFill>
          <a:ln>
            <a:solidFill>
              <a:srgbClr val="FA7B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DA4CD0D3-413C-4E18-849E-D5D811B1BAFB}"/>
              </a:ext>
            </a:extLst>
          </p:cNvPr>
          <p:cNvSpPr txBox="1">
            <a:spLocks/>
          </p:cNvSpPr>
          <p:nvPr userDrawn="1"/>
        </p:nvSpPr>
        <p:spPr>
          <a:xfrm>
            <a:off x="2445325" y="6380334"/>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
        <p:nvSpPr>
          <p:cNvPr id="9" name="Content Placeholder 2">
            <a:extLst>
              <a:ext uri="{FF2B5EF4-FFF2-40B4-BE49-F238E27FC236}">
                <a16:creationId xmlns:a16="http://schemas.microsoft.com/office/drawing/2014/main" id="{B0A3BAA5-733C-4F56-A258-458CA4D8A58E}"/>
              </a:ext>
            </a:extLst>
          </p:cNvPr>
          <p:cNvSpPr>
            <a:spLocks noGrp="1"/>
          </p:cNvSpPr>
          <p:nvPr>
            <p:ph idx="1"/>
          </p:nvPr>
        </p:nvSpPr>
        <p:spPr>
          <a:xfrm>
            <a:off x="838200" y="2385391"/>
            <a:ext cx="10515600" cy="3791571"/>
          </a:xfrm>
        </p:spPr>
        <p:txBody>
          <a:bodyPr/>
          <a:lstStyle>
            <a:lvl1pPr>
              <a:defRPr>
                <a:solidFill>
                  <a:schemeClr val="bg2">
                    <a:lumMod val="25000"/>
                  </a:schemeClr>
                </a:solidFill>
                <a:latin typeface="Calisto MT" panose="02040603050505030304" pitchFamily="18" charset="0"/>
              </a:defRPr>
            </a:lvl1pPr>
            <a:lvl2pPr>
              <a:defRPr>
                <a:solidFill>
                  <a:schemeClr val="bg2">
                    <a:lumMod val="25000"/>
                  </a:schemeClr>
                </a:solidFill>
                <a:latin typeface="Calisto MT" panose="02040603050505030304" pitchFamily="18" charset="0"/>
              </a:defRPr>
            </a:lvl2pPr>
            <a:lvl3pPr>
              <a:defRPr>
                <a:solidFill>
                  <a:schemeClr val="bg2">
                    <a:lumMod val="25000"/>
                  </a:schemeClr>
                </a:solidFill>
                <a:latin typeface="Calisto MT" panose="02040603050505030304" pitchFamily="18" charset="0"/>
              </a:defRPr>
            </a:lvl3pPr>
            <a:lvl4pPr>
              <a:defRPr>
                <a:solidFill>
                  <a:schemeClr val="bg2">
                    <a:lumMod val="25000"/>
                  </a:schemeClr>
                </a:solidFill>
                <a:latin typeface="Calisto MT" panose="02040603050505030304" pitchFamily="18" charset="0"/>
              </a:defRPr>
            </a:lvl4pPr>
            <a:lvl5pPr>
              <a:defRPr>
                <a:solidFill>
                  <a:schemeClr val="bg2">
                    <a:lumMod val="25000"/>
                  </a:schemeClr>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937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82319"/>
          <a:stretch/>
        </p:blipFill>
        <p:spPr>
          <a:xfrm>
            <a:off x="71971" y="110343"/>
            <a:ext cx="12045740" cy="2756246"/>
          </a:xfrm>
          <a:prstGeom prst="rect">
            <a:avLst/>
          </a:prstGeom>
        </p:spPr>
      </p:pic>
      <p:sp>
        <p:nvSpPr>
          <p:cNvPr id="11" name="Rectangle 10">
            <a:extLst>
              <a:ext uri="{FF2B5EF4-FFF2-40B4-BE49-F238E27FC236}">
                <a16:creationId xmlns:a16="http://schemas.microsoft.com/office/drawing/2014/main" id="{2E1DE93C-8891-4A8E-BD2B-5DF6772A33CF}"/>
              </a:ext>
            </a:extLst>
          </p:cNvPr>
          <p:cNvSpPr/>
          <p:nvPr userDrawn="1"/>
        </p:nvSpPr>
        <p:spPr>
          <a:xfrm>
            <a:off x="-1" y="-2198"/>
            <a:ext cx="12160494" cy="112541"/>
          </a:xfrm>
          <a:prstGeom prst="rect">
            <a:avLst/>
          </a:prstGeom>
          <a:solidFill>
            <a:srgbClr val="19C656"/>
          </a:solidFill>
          <a:ln>
            <a:solidFill>
              <a:srgbClr val="19C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A5C87C-14D5-469C-A5A8-81527B0B994F}"/>
              </a:ext>
            </a:extLst>
          </p:cNvPr>
          <p:cNvSpPr/>
          <p:nvPr userDrawn="1"/>
        </p:nvSpPr>
        <p:spPr>
          <a:xfrm>
            <a:off x="2763" y="0"/>
            <a:ext cx="88833" cy="6858000"/>
          </a:xfrm>
          <a:prstGeom prst="rect">
            <a:avLst/>
          </a:prstGeom>
          <a:solidFill>
            <a:srgbClr val="19C656"/>
          </a:solidFill>
          <a:ln>
            <a:solidFill>
              <a:srgbClr val="19C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908A7AA-32B0-4A77-A641-0FC57C67302E}"/>
              </a:ext>
            </a:extLst>
          </p:cNvPr>
          <p:cNvSpPr/>
          <p:nvPr userDrawn="1"/>
        </p:nvSpPr>
        <p:spPr>
          <a:xfrm>
            <a:off x="12098085" y="-2841"/>
            <a:ext cx="93915" cy="6860841"/>
          </a:xfrm>
          <a:prstGeom prst="rect">
            <a:avLst/>
          </a:prstGeom>
          <a:solidFill>
            <a:srgbClr val="19C656"/>
          </a:solidFill>
          <a:ln>
            <a:solidFill>
              <a:srgbClr val="19C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05D0FD-915B-431D-8291-CCC0BDDBD660}"/>
              </a:ext>
            </a:extLst>
          </p:cNvPr>
          <p:cNvSpPr/>
          <p:nvPr userDrawn="1"/>
        </p:nvSpPr>
        <p:spPr>
          <a:xfrm>
            <a:off x="8891" y="6745459"/>
            <a:ext cx="12160494" cy="112541"/>
          </a:xfrm>
          <a:prstGeom prst="rect">
            <a:avLst/>
          </a:prstGeom>
          <a:solidFill>
            <a:srgbClr val="19C656"/>
          </a:solidFill>
          <a:ln>
            <a:solidFill>
              <a:srgbClr val="19C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1DFB8821-BFC7-4F87-BC91-B8020ECBFD53}"/>
              </a:ext>
            </a:extLst>
          </p:cNvPr>
          <p:cNvSpPr txBox="1">
            <a:spLocks/>
          </p:cNvSpPr>
          <p:nvPr userDrawn="1"/>
        </p:nvSpPr>
        <p:spPr>
          <a:xfrm>
            <a:off x="2454217" y="6380334"/>
            <a:ext cx="7269842" cy="365125"/>
          </a:xfrm>
          <a:prstGeom prst="rect">
            <a:avLst/>
          </a:prstGeom>
        </p:spPr>
        <p:txBody>
          <a:bodyPr vert="horz" lIns="91440" tIns="45720" rIns="91440" bIns="4572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©2017 Masterpiece Living, LLC. Masterpiece Living is a registered service mark of Masterpiece Living, LLC.</a:t>
            </a:r>
          </a:p>
          <a:p>
            <a:r>
              <a:rPr lang="en-US"/>
              <a:t>The enclosed documents are for printing and distribution related to Masterpiece Living®.</a:t>
            </a:r>
          </a:p>
          <a:p>
            <a:r>
              <a:rPr lang="en-US"/>
              <a:t>All documents are copyrighted by Masterpiece Living, LLC and may only be reproduced with prior written consent of Masterpiece Living, LLC.</a:t>
            </a:r>
          </a:p>
          <a:p>
            <a:endParaRPr lang="en-US"/>
          </a:p>
        </p:txBody>
      </p:sp>
      <p:sp>
        <p:nvSpPr>
          <p:cNvPr id="9" name="Content Placeholder 2">
            <a:extLst>
              <a:ext uri="{FF2B5EF4-FFF2-40B4-BE49-F238E27FC236}">
                <a16:creationId xmlns:a16="http://schemas.microsoft.com/office/drawing/2014/main" id="{BEDC871A-6731-4846-949A-A30A79A035FB}"/>
              </a:ext>
            </a:extLst>
          </p:cNvPr>
          <p:cNvSpPr>
            <a:spLocks noGrp="1"/>
          </p:cNvSpPr>
          <p:nvPr>
            <p:ph idx="1"/>
          </p:nvPr>
        </p:nvSpPr>
        <p:spPr>
          <a:xfrm>
            <a:off x="838200" y="2385391"/>
            <a:ext cx="10515600" cy="3791571"/>
          </a:xfrm>
        </p:spPr>
        <p:txBody>
          <a:bodyPr/>
          <a:lstStyle>
            <a:lvl1pPr>
              <a:defRPr>
                <a:solidFill>
                  <a:schemeClr val="bg2">
                    <a:lumMod val="25000"/>
                  </a:schemeClr>
                </a:solidFill>
                <a:latin typeface="Calisto MT" panose="02040603050505030304" pitchFamily="18" charset="0"/>
              </a:defRPr>
            </a:lvl1pPr>
            <a:lvl2pPr>
              <a:defRPr>
                <a:solidFill>
                  <a:schemeClr val="bg2">
                    <a:lumMod val="25000"/>
                  </a:schemeClr>
                </a:solidFill>
                <a:latin typeface="Calisto MT" panose="02040603050505030304" pitchFamily="18" charset="0"/>
              </a:defRPr>
            </a:lvl2pPr>
            <a:lvl3pPr>
              <a:defRPr>
                <a:solidFill>
                  <a:schemeClr val="bg2">
                    <a:lumMod val="25000"/>
                  </a:schemeClr>
                </a:solidFill>
                <a:latin typeface="Calisto MT" panose="02040603050505030304" pitchFamily="18" charset="0"/>
              </a:defRPr>
            </a:lvl3pPr>
            <a:lvl4pPr>
              <a:defRPr>
                <a:solidFill>
                  <a:schemeClr val="bg2">
                    <a:lumMod val="25000"/>
                  </a:schemeClr>
                </a:solidFill>
                <a:latin typeface="Calisto MT" panose="02040603050505030304" pitchFamily="18" charset="0"/>
              </a:defRPr>
            </a:lvl4pPr>
            <a:lvl5pPr>
              <a:defRPr>
                <a:solidFill>
                  <a:schemeClr val="bg2">
                    <a:lumMod val="25000"/>
                  </a:schemeClr>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47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E7972B-82F4-4E0A-8ABF-6CC8879145E1}"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93710-8175-4CB0-8EC9-745A220FA8CA}" type="slidenum">
              <a:rPr lang="en-US" smtClean="0"/>
              <a:t>‹#›</a:t>
            </a:fld>
            <a:endParaRPr lang="en-US"/>
          </a:p>
        </p:txBody>
      </p:sp>
    </p:spTree>
    <p:extLst>
      <p:ext uri="{BB962C8B-B14F-4D97-AF65-F5344CB8AC3E}">
        <p14:creationId xmlns:p14="http://schemas.microsoft.com/office/powerpoint/2010/main" val="347237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B2DE77-EC72-4AC3-AD9C-780ED76F4343}"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589859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E7972B-82F4-4E0A-8ABF-6CC8879145E1}" type="datetimeFigureOut">
              <a:rPr lang="en-US" smtClean="0"/>
              <a:t>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E93710-8175-4CB0-8EC9-745A220FA8CA}" type="slidenum">
              <a:rPr lang="en-US" smtClean="0"/>
              <a:t>‹#›</a:t>
            </a:fld>
            <a:endParaRPr lang="en-US"/>
          </a:p>
        </p:txBody>
      </p:sp>
    </p:spTree>
    <p:extLst>
      <p:ext uri="{BB962C8B-B14F-4D97-AF65-F5344CB8AC3E}">
        <p14:creationId xmlns:p14="http://schemas.microsoft.com/office/powerpoint/2010/main" val="2717991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E7972B-82F4-4E0A-8ABF-6CC8879145E1}" type="datetimeFigureOut">
              <a:rPr lang="en-US" smtClean="0"/>
              <a:t>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E93710-8175-4CB0-8EC9-745A220FA8CA}" type="slidenum">
              <a:rPr lang="en-US" smtClean="0"/>
              <a:t>‹#›</a:t>
            </a:fld>
            <a:endParaRPr lang="en-US"/>
          </a:p>
        </p:txBody>
      </p:sp>
    </p:spTree>
    <p:extLst>
      <p:ext uri="{BB962C8B-B14F-4D97-AF65-F5344CB8AC3E}">
        <p14:creationId xmlns:p14="http://schemas.microsoft.com/office/powerpoint/2010/main" val="707510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7972B-82F4-4E0A-8ABF-6CC8879145E1}" type="datetimeFigureOut">
              <a:rPr lang="en-US" smtClean="0"/>
              <a:t>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E93710-8175-4CB0-8EC9-745A220FA8CA}" type="slidenum">
              <a:rPr lang="en-US" smtClean="0"/>
              <a:t>‹#›</a:t>
            </a:fld>
            <a:endParaRPr lang="en-US"/>
          </a:p>
        </p:txBody>
      </p:sp>
    </p:spTree>
    <p:extLst>
      <p:ext uri="{BB962C8B-B14F-4D97-AF65-F5344CB8AC3E}">
        <p14:creationId xmlns:p14="http://schemas.microsoft.com/office/powerpoint/2010/main" val="66845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7972B-82F4-4E0A-8ABF-6CC8879145E1}"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93710-8175-4CB0-8EC9-745A220FA8CA}" type="slidenum">
              <a:rPr lang="en-US" smtClean="0"/>
              <a:t>‹#›</a:t>
            </a:fld>
            <a:endParaRPr lang="en-US"/>
          </a:p>
        </p:txBody>
      </p:sp>
    </p:spTree>
    <p:extLst>
      <p:ext uri="{BB962C8B-B14F-4D97-AF65-F5344CB8AC3E}">
        <p14:creationId xmlns:p14="http://schemas.microsoft.com/office/powerpoint/2010/main" val="786663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7972B-82F4-4E0A-8ABF-6CC8879145E1}"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93710-8175-4CB0-8EC9-745A220FA8CA}" type="slidenum">
              <a:rPr lang="en-US" smtClean="0"/>
              <a:t>‹#›</a:t>
            </a:fld>
            <a:endParaRPr lang="en-US"/>
          </a:p>
        </p:txBody>
      </p:sp>
    </p:spTree>
    <p:extLst>
      <p:ext uri="{BB962C8B-B14F-4D97-AF65-F5344CB8AC3E}">
        <p14:creationId xmlns:p14="http://schemas.microsoft.com/office/powerpoint/2010/main" val="1602485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7972B-82F4-4E0A-8ABF-6CC8879145E1}"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93710-8175-4CB0-8EC9-745A220FA8CA}" type="slidenum">
              <a:rPr lang="en-US" smtClean="0"/>
              <a:t>‹#›</a:t>
            </a:fld>
            <a:endParaRPr lang="en-US"/>
          </a:p>
        </p:txBody>
      </p:sp>
    </p:spTree>
    <p:extLst>
      <p:ext uri="{BB962C8B-B14F-4D97-AF65-F5344CB8AC3E}">
        <p14:creationId xmlns:p14="http://schemas.microsoft.com/office/powerpoint/2010/main" val="275725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7972B-82F4-4E0A-8ABF-6CC8879145E1}"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93710-8175-4CB0-8EC9-745A220FA8CA}" type="slidenum">
              <a:rPr lang="en-US" smtClean="0"/>
              <a:t>‹#›</a:t>
            </a:fld>
            <a:endParaRPr lang="en-US"/>
          </a:p>
        </p:txBody>
      </p:sp>
    </p:spTree>
    <p:extLst>
      <p:ext uri="{BB962C8B-B14F-4D97-AF65-F5344CB8AC3E}">
        <p14:creationId xmlns:p14="http://schemas.microsoft.com/office/powerpoint/2010/main" val="343734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B7093-82CC-448C-9E99-2CF4B7DBCF13}"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6CF24-D84A-413B-BA7D-FF42792A8C46}" type="slidenum">
              <a:rPr lang="en-US" smtClean="0"/>
              <a:t>‹#›</a:t>
            </a:fld>
            <a:endParaRPr lang="en-US"/>
          </a:p>
        </p:txBody>
      </p:sp>
    </p:spTree>
    <p:extLst>
      <p:ext uri="{BB962C8B-B14F-4D97-AF65-F5344CB8AC3E}">
        <p14:creationId xmlns:p14="http://schemas.microsoft.com/office/powerpoint/2010/main" val="2814604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C846BA-F8E0-4B55-A464-885D036885C2}" type="datetimeFigureOut">
              <a:rPr lang="en-US" smtClean="0">
                <a:solidFill>
                  <a:srgbClr val="464653"/>
                </a:solidFill>
              </a:rPr>
              <a:pPr/>
              <a:t>2/1/2019</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a:prstGeom prst="rect">
            <a:avLst/>
          </a:prstGeom>
        </p:spPr>
        <p:txBody>
          <a:bodyPr/>
          <a:lstStyle>
            <a:lvl1pPr>
              <a:defRPr>
                <a:solidFill>
                  <a:schemeClr val="tx2"/>
                </a:solidFill>
              </a:defRPr>
            </a:lvl1pPr>
          </a:lstStyle>
          <a:p>
            <a:fld id="{BA413389-1FC3-4EA7-93CD-98082BE8D5CE}" type="slidenum">
              <a:rPr lang="en-US" smtClean="0">
                <a:solidFill>
                  <a:srgbClr val="464653"/>
                </a:solidFill>
              </a:rPr>
              <a:pPr/>
              <a:t>‹#›</a:t>
            </a:fld>
            <a:endParaRPr lang="en-US">
              <a:solidFill>
                <a:srgbClr val="464653"/>
              </a:solidFill>
            </a:endParaRPr>
          </a:p>
        </p:txBody>
      </p:sp>
      <p:sp>
        <p:nvSpPr>
          <p:cNvPr id="10" name="Title 1"/>
          <p:cNvSpPr>
            <a:spLocks noGrp="1"/>
          </p:cNvSpPr>
          <p:nvPr>
            <p:ph type="title"/>
          </p:nvPr>
        </p:nvSpPr>
        <p:spPr>
          <a:xfrm>
            <a:off x="1635639" y="114300"/>
            <a:ext cx="10454761" cy="990600"/>
          </a:xfrm>
        </p:spPr>
        <p:txBody>
          <a:bodyPr/>
          <a:lstStyle>
            <a:lvl1pPr>
              <a:defRPr>
                <a:latin typeface="Californian FB" panose="0207040306080B030204" pitchFamily="18" charset="0"/>
              </a:defRPr>
            </a:lvl1pPr>
          </a:lstStyle>
          <a:p>
            <a:r>
              <a:rPr kumimoji="0" lang="en-US"/>
              <a:t>Click to edit Master title style</a:t>
            </a:r>
          </a:p>
        </p:txBody>
      </p:sp>
      <p:sp>
        <p:nvSpPr>
          <p:cNvPr id="12" name="Content Placeholder 7"/>
          <p:cNvSpPr>
            <a:spLocks noGrp="1"/>
          </p:cNvSpPr>
          <p:nvPr>
            <p:ph sz="quarter" idx="1"/>
          </p:nvPr>
        </p:nvSpPr>
        <p:spPr>
          <a:xfrm>
            <a:off x="1458259" y="1752600"/>
            <a:ext cx="10871200" cy="4495800"/>
          </a:xfrm>
        </p:spPr>
        <p:txBody>
          <a:bodyPr/>
          <a:lstStyle>
            <a:lvl1pPr>
              <a:defRPr>
                <a:latin typeface="Californian FB" panose="0207040306080B030204" pitchFamily="18" charset="0"/>
              </a:defRPr>
            </a:lvl1pPr>
            <a:lvl2pPr>
              <a:defRPr>
                <a:latin typeface="Californian FB" panose="0207040306080B030204" pitchFamily="18" charset="0"/>
              </a:defRPr>
            </a:lvl2pPr>
            <a:lvl3pPr>
              <a:defRPr>
                <a:latin typeface="Californian FB" panose="0207040306080B030204" pitchFamily="18" charset="0"/>
              </a:defRPr>
            </a:lvl3pPr>
            <a:lvl4pPr>
              <a:defRPr>
                <a:latin typeface="Californian FB" panose="0207040306080B030204" pitchFamily="18" charset="0"/>
              </a:defRPr>
            </a:lvl4pPr>
            <a:lvl5pPr>
              <a:defRPr>
                <a:latin typeface="Californian FB" panose="0207040306080B030204" pitchFamily="18"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3" name="Straight Connector 12"/>
          <p:cNvCxnSpPr/>
          <p:nvPr userDrawn="1"/>
        </p:nvCxnSpPr>
        <p:spPr>
          <a:xfrm>
            <a:off x="1422400"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17600" y="0"/>
            <a:ext cx="0" cy="6858000"/>
          </a:xfrm>
          <a:prstGeom prst="line">
            <a:avLst/>
          </a:prstGeom>
          <a:ln w="254000"/>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9899" y="593010"/>
            <a:ext cx="1054817" cy="1252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48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84B2DE77-EC72-4AC3-AD9C-780ED76F4343}" type="datetimeFigureOut">
              <a:rPr lang="en-US" smtClean="0"/>
              <a:t>2/1/2019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24651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84B2DE77-EC72-4AC3-AD9C-780ED76F4343}" type="datetimeFigureOut">
              <a:rPr lang="en-US" smtClean="0"/>
              <a:t>2/1/2019</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264106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84B2DE77-EC72-4AC3-AD9C-780ED76F4343}" type="datetimeFigureOut">
              <a:rPr lang="en-US" smtClean="0"/>
              <a:t>2/1/2019</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279658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B2DE77-EC72-4AC3-AD9C-780ED76F4343}"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334758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84B2DE77-EC72-4AC3-AD9C-780ED76F4343}" type="datetimeFigureOut">
              <a:rPr lang="en-US" smtClean="0"/>
              <a:t>2/1/2019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342490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84B2DE77-EC72-4AC3-AD9C-780ED76F4343}" type="datetimeFigureOut">
              <a:rPr lang="en-US" smtClean="0"/>
              <a:t>2/1/2019</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7A46F408-2273-440C-8BA2-7915EAFB4D92}" type="slidenum">
              <a:rPr lang="en-US" smtClean="0"/>
              <a:t>‹#›</a:t>
            </a:fld>
            <a:endParaRPr lang="en-US"/>
          </a:p>
        </p:txBody>
      </p:sp>
    </p:spTree>
    <p:extLst>
      <p:ext uri="{BB962C8B-B14F-4D97-AF65-F5344CB8AC3E}">
        <p14:creationId xmlns:p14="http://schemas.microsoft.com/office/powerpoint/2010/main" val="55290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4B2DE77-EC72-4AC3-AD9C-780ED76F4343}" type="datetimeFigureOut">
              <a:rPr lang="en-US" smtClean="0"/>
              <a:t>2/1/2019</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7A46F408-2273-440C-8BA2-7915EAFB4D92}" type="slidenum">
              <a:rPr lang="en-US" smtClean="0"/>
              <a:t>‹#›</a:t>
            </a:fld>
            <a:endParaRPr lang="en-US"/>
          </a:p>
        </p:txBody>
      </p:sp>
    </p:spTree>
    <p:extLst>
      <p:ext uri="{BB962C8B-B14F-4D97-AF65-F5344CB8AC3E}">
        <p14:creationId xmlns:p14="http://schemas.microsoft.com/office/powerpoint/2010/main" val="30973479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7972B-82F4-4E0A-8ABF-6CC8879145E1}" type="datetimeFigureOut">
              <a:rPr lang="en-US" smtClean="0"/>
              <a:t>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93710-8175-4CB0-8EC9-745A220FA8CA}" type="slidenum">
              <a:rPr lang="en-US" smtClean="0"/>
              <a:t>‹#›</a:t>
            </a:fld>
            <a:endParaRPr lang="en-US"/>
          </a:p>
        </p:txBody>
      </p:sp>
    </p:spTree>
    <p:extLst>
      <p:ext uri="{BB962C8B-B14F-4D97-AF65-F5344CB8AC3E}">
        <p14:creationId xmlns:p14="http://schemas.microsoft.com/office/powerpoint/2010/main" val="37101988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1.png"/><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0.png"/><Relationship Id="rId7" Type="http://schemas.openxmlformats.org/officeDocument/2006/relationships/diagramColors" Target="../diagrams/colors1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5A2BA67-BF68-4F48-BAA9-1091D4FED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4190DBD-4A62-4416-ACB7-ACEC1DE3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3707646-39AB-45F8-B27E-C1FBC38E019B}"/>
              </a:ext>
            </a:extLst>
          </p:cNvPr>
          <p:cNvSpPr>
            <a:spLocks noGrp="1"/>
          </p:cNvSpPr>
          <p:nvPr>
            <p:ph type="ctrTitle"/>
          </p:nvPr>
        </p:nvSpPr>
        <p:spPr>
          <a:xfrm>
            <a:off x="503957" y="1218949"/>
            <a:ext cx="4705801" cy="3255264"/>
          </a:xfrm>
        </p:spPr>
        <p:txBody>
          <a:bodyPr>
            <a:normAutofit/>
          </a:bodyPr>
          <a:lstStyle/>
          <a:p>
            <a:r>
              <a:rPr lang="en-US" sz="6600" b="1" dirty="0">
                <a:solidFill>
                  <a:schemeClr val="tx1"/>
                </a:solidFill>
              </a:rPr>
              <a:t>Vertical 360 </a:t>
            </a:r>
          </a:p>
        </p:txBody>
      </p:sp>
      <p:sp>
        <p:nvSpPr>
          <p:cNvPr id="3" name="Subtitle 2">
            <a:extLst>
              <a:ext uri="{FF2B5EF4-FFF2-40B4-BE49-F238E27FC236}">
                <a16:creationId xmlns:a16="http://schemas.microsoft.com/office/drawing/2014/main" id="{595F50DE-F499-41D2-9891-B16C0ABE84A4}"/>
              </a:ext>
            </a:extLst>
          </p:cNvPr>
          <p:cNvSpPr>
            <a:spLocks noGrp="1"/>
          </p:cNvSpPr>
          <p:nvPr>
            <p:ph type="subTitle" idx="1"/>
          </p:nvPr>
        </p:nvSpPr>
        <p:spPr>
          <a:xfrm>
            <a:off x="764088" y="4670246"/>
            <a:ext cx="5328801" cy="914400"/>
          </a:xfrm>
        </p:spPr>
        <p:txBody>
          <a:bodyPr>
            <a:noAutofit/>
          </a:bodyPr>
          <a:lstStyle/>
          <a:p>
            <a:r>
              <a:rPr lang="en-US" sz="3200" b="1" dirty="0">
                <a:solidFill>
                  <a:schemeClr val="tx1"/>
                </a:solidFill>
              </a:rPr>
              <a:t>A Fall Prevention Program </a:t>
            </a:r>
          </a:p>
          <a:p>
            <a:r>
              <a:rPr lang="en-US" sz="3200" b="1" dirty="0">
                <a:solidFill>
                  <a:schemeClr val="tx1"/>
                </a:solidFill>
              </a:rPr>
              <a:t>by Masterpiece Living</a:t>
            </a:r>
          </a:p>
        </p:txBody>
      </p:sp>
      <p:sp>
        <p:nvSpPr>
          <p:cNvPr id="54" name="Rectangle 53">
            <a:extLst>
              <a:ext uri="{FF2B5EF4-FFF2-40B4-BE49-F238E27FC236}">
                <a16:creationId xmlns:a16="http://schemas.microsoft.com/office/drawing/2014/main" id="{DBF12D6D-FE37-445A-BF16-6DA1A659A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Content Placeholder 29">
            <a:extLst>
              <a:ext uri="{FF2B5EF4-FFF2-40B4-BE49-F238E27FC236}">
                <a16:creationId xmlns:a16="http://schemas.microsoft.com/office/drawing/2014/main" id="{2611BA75-2062-4027-B965-90C2A8418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710" y="934963"/>
            <a:ext cx="5467333" cy="5330650"/>
          </a:xfrm>
          <a:prstGeom prst="rect">
            <a:avLst/>
          </a:prstGeom>
        </p:spPr>
      </p:pic>
    </p:spTree>
    <p:extLst>
      <p:ext uri="{BB962C8B-B14F-4D97-AF65-F5344CB8AC3E}">
        <p14:creationId xmlns:p14="http://schemas.microsoft.com/office/powerpoint/2010/main" val="1239914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7EDBA180-F7F5-43E0-B455-5FC16E25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9">
            <a:extLst>
              <a:ext uri="{FF2B5EF4-FFF2-40B4-BE49-F238E27FC236}">
                <a16:creationId xmlns:a16="http://schemas.microsoft.com/office/drawing/2014/main" id="{FCA42AC7-0102-4C6B-A360-D98DDCD5D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8874233" cy="5334001"/>
          </a:xfrm>
          <a:custGeom>
            <a:avLst/>
            <a:gdLst>
              <a:gd name="connsiteX0" fmla="*/ 0 w 8874233"/>
              <a:gd name="connsiteY0" fmla="*/ 0 h 5334001"/>
              <a:gd name="connsiteX1" fmla="*/ 1126566 w 8874233"/>
              <a:gd name="connsiteY1" fmla="*/ 0 h 5334001"/>
              <a:gd name="connsiteX2" fmla="*/ 7534656 w 8874233"/>
              <a:gd name="connsiteY2" fmla="*/ 0 h 5334001"/>
              <a:gd name="connsiteX3" fmla="*/ 8874233 w 8874233"/>
              <a:gd name="connsiteY3" fmla="*/ 0 h 5334001"/>
              <a:gd name="connsiteX4" fmla="*/ 7858591 w 8874233"/>
              <a:gd name="connsiteY4" fmla="*/ 5334001 h 5334001"/>
              <a:gd name="connsiteX5" fmla="*/ 7534656 w 8874233"/>
              <a:gd name="connsiteY5" fmla="*/ 5334001 h 5334001"/>
              <a:gd name="connsiteX6" fmla="*/ 590 w 8874233"/>
              <a:gd name="connsiteY6" fmla="*/ 5334001 h 5334001"/>
              <a:gd name="connsiteX7" fmla="*/ 0 w 8874233"/>
              <a:gd name="connsiteY7" fmla="*/ 5334001 h 53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4233" h="5334001">
                <a:moveTo>
                  <a:pt x="0" y="0"/>
                </a:moveTo>
                <a:lnTo>
                  <a:pt x="1126566" y="0"/>
                </a:lnTo>
                <a:lnTo>
                  <a:pt x="7534656" y="0"/>
                </a:lnTo>
                <a:lnTo>
                  <a:pt x="8874233" y="0"/>
                </a:lnTo>
                <a:lnTo>
                  <a:pt x="7858591" y="5334001"/>
                </a:lnTo>
                <a:lnTo>
                  <a:pt x="7534656" y="5334001"/>
                </a:lnTo>
                <a:lnTo>
                  <a:pt x="590"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AF6E74C-7231-4FF3-953E-7F264ECA7D8B}"/>
              </a:ext>
            </a:extLst>
          </p:cNvPr>
          <p:cNvSpPr>
            <a:spLocks noGrp="1"/>
          </p:cNvSpPr>
          <p:nvPr>
            <p:ph idx="1"/>
          </p:nvPr>
        </p:nvSpPr>
        <p:spPr>
          <a:xfrm>
            <a:off x="701457" y="864108"/>
            <a:ext cx="7122561" cy="5120640"/>
          </a:xfrm>
        </p:spPr>
        <p:txBody>
          <a:bodyPr>
            <a:normAutofit/>
          </a:bodyPr>
          <a:lstStyle/>
          <a:p>
            <a:pPr marL="0" indent="0">
              <a:buNone/>
            </a:pPr>
            <a:r>
              <a:rPr lang="en-US" sz="6600">
                <a:solidFill>
                  <a:schemeClr val="tx1"/>
                </a:solidFill>
              </a:rPr>
              <a:t>What do you hope to gain from this program? </a:t>
            </a:r>
          </a:p>
        </p:txBody>
      </p:sp>
      <p:sp>
        <p:nvSpPr>
          <p:cNvPr id="20" name="Rectangle 11">
            <a:extLst>
              <a:ext uri="{FF2B5EF4-FFF2-40B4-BE49-F238E27FC236}">
                <a16:creationId xmlns:a16="http://schemas.microsoft.com/office/drawing/2014/main" id="{D1EAD543-1503-4630-AAE6-E315D68A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Content Placeholder 29">
            <a:extLst>
              <a:ext uri="{FF2B5EF4-FFF2-40B4-BE49-F238E27FC236}">
                <a16:creationId xmlns:a16="http://schemas.microsoft.com/office/drawing/2014/main" id="{306E9225-E1CB-4BEA-A63B-ECA8EEF44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747" y="2407739"/>
            <a:ext cx="2674907" cy="2609575"/>
          </a:xfrm>
          <a:prstGeom prst="rect">
            <a:avLst/>
          </a:prstGeom>
        </p:spPr>
      </p:pic>
    </p:spTree>
    <p:extLst>
      <p:ext uri="{BB962C8B-B14F-4D97-AF65-F5344CB8AC3E}">
        <p14:creationId xmlns:p14="http://schemas.microsoft.com/office/powerpoint/2010/main" val="3873806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E12295-327D-4AD7-84E1-3F02CDBE70BA}"/>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EBE8F8B9-9E22-4241-BEBA-D8BC363D377B}"/>
              </a:ext>
            </a:extLst>
          </p:cNvPr>
          <p:cNvSpPr/>
          <p:nvPr/>
        </p:nvSpPr>
        <p:spPr>
          <a:xfrm>
            <a:off x="3661774" y="1807851"/>
            <a:ext cx="8789097" cy="2862322"/>
          </a:xfrm>
          <a:prstGeom prst="rect">
            <a:avLst/>
          </a:prstGeom>
        </p:spPr>
        <p:txBody>
          <a:bodyPr wrap="square">
            <a:spAutoFit/>
          </a:bodyPr>
          <a:lstStyle/>
          <a:p>
            <a:r>
              <a:rPr lang="en-US" sz="6000" b="1"/>
              <a:t>What is your motivation for maintaining or improving your mobility?</a:t>
            </a:r>
          </a:p>
        </p:txBody>
      </p:sp>
      <p:pic>
        <p:nvPicPr>
          <p:cNvPr id="15" name="Picture 14">
            <a:extLst>
              <a:ext uri="{FF2B5EF4-FFF2-40B4-BE49-F238E27FC236}">
                <a16:creationId xmlns:a16="http://schemas.microsoft.com/office/drawing/2014/main" id="{3CD6E7B7-1B6D-4B42-A182-64BFC9844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027" y="5219956"/>
            <a:ext cx="1281573" cy="1258058"/>
          </a:xfrm>
          <a:prstGeom prst="rect">
            <a:avLst/>
          </a:prstGeom>
        </p:spPr>
      </p:pic>
    </p:spTree>
    <p:extLst>
      <p:ext uri="{BB962C8B-B14F-4D97-AF65-F5344CB8AC3E}">
        <p14:creationId xmlns:p14="http://schemas.microsoft.com/office/powerpoint/2010/main" val="3943756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1055-BE3D-41E1-9919-E364FEF9BE8B}"/>
              </a:ext>
            </a:extLst>
          </p:cNvPr>
          <p:cNvSpPr>
            <a:spLocks noGrp="1"/>
          </p:cNvSpPr>
          <p:nvPr>
            <p:ph type="title"/>
          </p:nvPr>
        </p:nvSpPr>
        <p:spPr>
          <a:xfrm>
            <a:off x="3767214" y="765064"/>
            <a:ext cx="5481131" cy="859449"/>
          </a:xfrm>
        </p:spPr>
        <p:txBody>
          <a:bodyPr>
            <a:normAutofit/>
          </a:bodyPr>
          <a:lstStyle/>
          <a:p>
            <a:r>
              <a:rPr lang="en-US" sz="4800" b="1" dirty="0">
                <a:solidFill>
                  <a:schemeClr val="accent1">
                    <a:lumMod val="75000"/>
                  </a:schemeClr>
                </a:solidFill>
              </a:rPr>
              <a:t>Session 1 Agenda</a:t>
            </a:r>
          </a:p>
        </p:txBody>
      </p:sp>
      <p:sp>
        <p:nvSpPr>
          <p:cNvPr id="8" name="Rectangle 7">
            <a:extLst>
              <a:ext uri="{FF2B5EF4-FFF2-40B4-BE49-F238E27FC236}">
                <a16:creationId xmlns:a16="http://schemas.microsoft.com/office/drawing/2014/main" id="{88017119-A29F-41C4-B9E0-87612DD41A89}"/>
              </a:ext>
            </a:extLst>
          </p:cNvPr>
          <p:cNvSpPr/>
          <p:nvPr/>
        </p:nvSpPr>
        <p:spPr>
          <a:xfrm>
            <a:off x="3565004" y="1871722"/>
            <a:ext cx="8167452" cy="4216539"/>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0" cap="none" spc="0" normalizeH="0" baseline="0" noProof="0">
                <a:ln>
                  <a:noFill/>
                </a:ln>
                <a:solidFill>
                  <a:prstClr val="black"/>
                </a:solidFill>
                <a:effectLst/>
                <a:uLnTx/>
                <a:uFillTx/>
              </a:rPr>
              <a:t>Fall Statistics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kern="0">
                <a:solidFill>
                  <a:prstClr val="black"/>
                </a:solidFill>
              </a:rPr>
              <a:t>Successful Aging &amp; Resilience </a:t>
            </a:r>
            <a:endParaRPr kumimoji="0" lang="en-US" sz="4000" b="1" i="0" u="none" strike="noStrike" kern="0" cap="none" spc="0" normalizeH="0" baseline="0" noProof="0">
              <a:ln>
                <a:noFill/>
              </a:ln>
              <a:solidFill>
                <a:prstClr val="black"/>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kern="0">
                <a:solidFill>
                  <a:prstClr val="black"/>
                </a:solidFill>
              </a:rPr>
              <a:t>Mobility Review </a:t>
            </a:r>
            <a:r>
              <a:rPr kumimoji="0" lang="en-US" sz="4000" b="1" i="0" u="none" strike="noStrike" kern="0" cap="none" spc="0" normalizeH="0" baseline="0" noProof="0">
                <a:ln>
                  <a:noFill/>
                </a:ln>
                <a:solidFill>
                  <a:prstClr val="black"/>
                </a:solidFill>
                <a:effectLst/>
                <a:uLnTx/>
                <a:uFillTx/>
              </a:rPr>
              <a:t> </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kern="0">
                <a:solidFill>
                  <a:prstClr val="black"/>
                </a:solidFill>
              </a:rPr>
              <a:t>Accountability Partner Brainstorm</a:t>
            </a:r>
            <a:endParaRPr kumimoji="0" lang="en-US" sz="4000" b="1" i="0" u="none" strike="noStrike" kern="0" cap="none" spc="0" normalizeH="0" baseline="0" noProof="0">
              <a:ln>
                <a:noFill/>
              </a:ln>
              <a:solidFill>
                <a:prstClr val="black"/>
              </a:solidFill>
              <a:effectLst/>
              <a:uLnTx/>
              <a:uFillTx/>
            </a:endParaRPr>
          </a:p>
          <a:p>
            <a:pPr marL="457200" indent="-457200" defTabSz="914400">
              <a:buFont typeface="Arial" panose="020B0604020202020204" pitchFamily="34" charset="0"/>
              <a:buChar char="•"/>
              <a:defRPr/>
            </a:pPr>
            <a:r>
              <a:rPr lang="en-US" sz="4000" b="1" kern="0">
                <a:solidFill>
                  <a:prstClr val="black"/>
                </a:solidFill>
              </a:rPr>
              <a:t>Fall Risks</a:t>
            </a:r>
            <a:endParaRPr kumimoji="0" lang="en-US" sz="4000" b="1" i="0" u="none" strike="noStrike" kern="0" cap="none" spc="0" normalizeH="0" baseline="0" noProof="0">
              <a:ln>
                <a:noFill/>
              </a:ln>
              <a:solidFill>
                <a:prstClr val="black"/>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0" cap="none" spc="0" normalizeH="0" baseline="0" noProof="0">
                <a:ln>
                  <a:noFill/>
                </a:ln>
                <a:solidFill>
                  <a:prstClr val="black"/>
                </a:solidFill>
                <a:effectLst/>
                <a:uLnTx/>
                <a:uFillTx/>
              </a:rPr>
              <a:t>The 4 Lifestyle Components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a:ln>
                <a:noFill/>
              </a:ln>
              <a:solidFill>
                <a:prstClr val="black"/>
              </a:solidFill>
              <a:effectLst/>
              <a:uLnTx/>
              <a:uFillTx/>
            </a:endParaRPr>
          </a:p>
        </p:txBody>
      </p:sp>
      <p:pic>
        <p:nvPicPr>
          <p:cNvPr id="5" name="Picture 4">
            <a:extLst>
              <a:ext uri="{FF2B5EF4-FFF2-40B4-BE49-F238E27FC236}">
                <a16:creationId xmlns:a16="http://schemas.microsoft.com/office/drawing/2014/main" id="{090AD2C8-120F-4238-9A0D-05B740195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81" y="1871722"/>
            <a:ext cx="2809705" cy="2758151"/>
          </a:xfrm>
          <a:prstGeom prst="rect">
            <a:avLst/>
          </a:prstGeom>
        </p:spPr>
      </p:pic>
    </p:spTree>
    <p:extLst>
      <p:ext uri="{BB962C8B-B14F-4D97-AF65-F5344CB8AC3E}">
        <p14:creationId xmlns:p14="http://schemas.microsoft.com/office/powerpoint/2010/main" val="2195992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3CEB632A-5D33-4544-8FCA-0BB5D5AE9C17}"/>
              </a:ext>
            </a:extLst>
          </p:cNvPr>
          <p:cNvSpPr>
            <a:spLocks noGrp="1"/>
          </p:cNvSpPr>
          <p:nvPr>
            <p:ph type="title"/>
          </p:nvPr>
        </p:nvSpPr>
        <p:spPr>
          <a:xfrm>
            <a:off x="1703294" y="1083732"/>
            <a:ext cx="5702711" cy="4690534"/>
          </a:xfrm>
        </p:spPr>
        <p:txBody>
          <a:bodyPr vert="horz" lIns="91440" tIns="45720" rIns="91440" bIns="45720" rtlCol="0" anchor="ctr">
            <a:normAutofit/>
          </a:bodyPr>
          <a:lstStyle/>
          <a:p>
            <a:pPr algn="r"/>
            <a:r>
              <a:rPr lang="en-US" sz="7200" b="1" spc="-100" dirty="0">
                <a:solidFill>
                  <a:schemeClr val="tx1"/>
                </a:solidFill>
              </a:rPr>
              <a:t>Fall Facts</a:t>
            </a:r>
          </a:p>
        </p:txBody>
      </p:sp>
      <p:sp>
        <p:nvSpPr>
          <p:cNvPr id="14" name="Rectangle 13">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9" name="Picture 18">
            <a:extLst>
              <a:ext uri="{FF2B5EF4-FFF2-40B4-BE49-F238E27FC236}">
                <a16:creationId xmlns:a16="http://schemas.microsoft.com/office/drawing/2014/main" id="{553F67A8-DA3E-4573-A3AE-1C8D70134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2365" y="2427061"/>
            <a:ext cx="1872163" cy="1825359"/>
          </a:xfrm>
          <a:prstGeom prst="rect">
            <a:avLst/>
          </a:prstGeom>
        </p:spPr>
      </p:pic>
      <p:sp>
        <p:nvSpPr>
          <p:cNvPr id="7" name="TextBox 6">
            <a:extLst>
              <a:ext uri="{FF2B5EF4-FFF2-40B4-BE49-F238E27FC236}">
                <a16:creationId xmlns:a16="http://schemas.microsoft.com/office/drawing/2014/main" id="{922D0A05-18DA-4EA2-9534-A1BFBC5DFCCB}"/>
              </a:ext>
            </a:extLst>
          </p:cNvPr>
          <p:cNvSpPr txBox="1"/>
          <p:nvPr/>
        </p:nvSpPr>
        <p:spPr>
          <a:xfrm>
            <a:off x="4367132" y="3956028"/>
            <a:ext cx="310319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5400" b="1" i="1" dirty="0">
                <a:solidFill>
                  <a:srgbClr val="A5B592"/>
                </a:solidFill>
                <a:latin typeface="Corbel" panose="020B0503020204020204"/>
              </a:rPr>
              <a:t>S</a:t>
            </a:r>
            <a:r>
              <a:rPr kumimoji="0" lang="en-US" sz="5400" b="1" i="1" u="none" strike="noStrike" kern="1200" cap="none" spc="0" normalizeH="0" baseline="0" noProof="0" dirty="0" err="1">
                <a:ln>
                  <a:noFill/>
                </a:ln>
                <a:solidFill>
                  <a:srgbClr val="A5B592"/>
                </a:solidFill>
                <a:effectLst/>
                <a:uLnTx/>
                <a:uFillTx/>
                <a:latin typeface="Corbel" panose="020B0503020204020204"/>
                <a:ea typeface="+mn-ea"/>
                <a:cs typeface="+mn-cs"/>
              </a:rPr>
              <a:t>ession</a:t>
            </a:r>
            <a:r>
              <a:rPr kumimoji="0" lang="en-US" sz="5400" b="1" i="1" u="none" strike="noStrike" kern="1200" cap="none" spc="0" normalizeH="0" baseline="0" noProof="0" dirty="0">
                <a:ln>
                  <a:noFill/>
                </a:ln>
                <a:solidFill>
                  <a:srgbClr val="A5B592"/>
                </a:solidFill>
                <a:effectLst/>
                <a:uLnTx/>
                <a:uFillTx/>
                <a:latin typeface="Corbel" panose="020B0503020204020204"/>
                <a:ea typeface="+mn-ea"/>
                <a:cs typeface="+mn-cs"/>
              </a:rPr>
              <a:t> 1 </a:t>
            </a:r>
          </a:p>
        </p:txBody>
      </p:sp>
    </p:spTree>
    <p:extLst>
      <p:ext uri="{BB962C8B-B14F-4D97-AF65-F5344CB8AC3E}">
        <p14:creationId xmlns:p14="http://schemas.microsoft.com/office/powerpoint/2010/main" val="2344861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AF4E-B620-4146-821A-156280310444}"/>
              </a:ext>
            </a:extLst>
          </p:cNvPr>
          <p:cNvSpPr>
            <a:spLocks noGrp="1"/>
          </p:cNvSpPr>
          <p:nvPr>
            <p:ph type="title"/>
          </p:nvPr>
        </p:nvSpPr>
        <p:spPr>
          <a:xfrm>
            <a:off x="164363" y="2198270"/>
            <a:ext cx="3759896" cy="1372620"/>
          </a:xfrm>
        </p:spPr>
        <p:txBody>
          <a:bodyPr>
            <a:noAutofit/>
          </a:bodyPr>
          <a:lstStyle/>
          <a:p>
            <a:r>
              <a:rPr lang="en-US" sz="6000" b="1" dirty="0">
                <a:solidFill>
                  <a:schemeClr val="tx1"/>
                </a:solidFill>
              </a:rPr>
              <a:t>Fall Statistics </a:t>
            </a:r>
          </a:p>
        </p:txBody>
      </p:sp>
      <p:graphicFrame>
        <p:nvGraphicFramePr>
          <p:cNvPr id="20" name="Content Placeholder 3">
            <a:extLst>
              <a:ext uri="{FF2B5EF4-FFF2-40B4-BE49-F238E27FC236}">
                <a16:creationId xmlns:a16="http://schemas.microsoft.com/office/drawing/2014/main" id="{EE1D877D-CD64-4B6F-BE74-1256B30A9235}"/>
              </a:ext>
            </a:extLst>
          </p:cNvPr>
          <p:cNvGraphicFramePr>
            <a:graphicFrameLocks noGrp="1"/>
          </p:cNvGraphicFramePr>
          <p:nvPr>
            <p:ph idx="1"/>
            <p:extLst>
              <p:ext uri="{D42A27DB-BD31-4B8C-83A1-F6EECF244321}">
                <p14:modId xmlns:p14="http://schemas.microsoft.com/office/powerpoint/2010/main" val="2008796608"/>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49CC0CCD-40A2-4324-8072-E2FF02766C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48" y="4860746"/>
            <a:ext cx="1374176" cy="1348962"/>
          </a:xfrm>
          <a:prstGeom prst="rect">
            <a:avLst/>
          </a:prstGeom>
        </p:spPr>
      </p:pic>
    </p:spTree>
    <p:extLst>
      <p:ext uri="{BB962C8B-B14F-4D97-AF65-F5344CB8AC3E}">
        <p14:creationId xmlns:p14="http://schemas.microsoft.com/office/powerpoint/2010/main" val="1303871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8BCC-06CA-4979-8FD8-FE04CF57993A}"/>
              </a:ext>
            </a:extLst>
          </p:cNvPr>
          <p:cNvSpPr>
            <a:spLocks noGrp="1"/>
          </p:cNvSpPr>
          <p:nvPr>
            <p:ph type="title"/>
          </p:nvPr>
        </p:nvSpPr>
        <p:spPr>
          <a:xfrm>
            <a:off x="175721" y="861473"/>
            <a:ext cx="3191143" cy="4601183"/>
          </a:xfrm>
        </p:spPr>
        <p:txBody>
          <a:bodyPr>
            <a:normAutofit/>
          </a:bodyPr>
          <a:lstStyle/>
          <a:p>
            <a:r>
              <a:rPr lang="en-US" sz="6000" b="1" dirty="0">
                <a:solidFill>
                  <a:schemeClr val="tx1"/>
                </a:solidFill>
              </a:rPr>
              <a:t>Fall Statistics </a:t>
            </a:r>
          </a:p>
        </p:txBody>
      </p:sp>
      <p:graphicFrame>
        <p:nvGraphicFramePr>
          <p:cNvPr id="5" name="Content Placeholder 2">
            <a:extLst>
              <a:ext uri="{FF2B5EF4-FFF2-40B4-BE49-F238E27FC236}">
                <a16:creationId xmlns:a16="http://schemas.microsoft.com/office/drawing/2014/main" id="{FE123876-45D1-4848-8EE2-2C826973044B}"/>
              </a:ext>
            </a:extLst>
          </p:cNvPr>
          <p:cNvGraphicFramePr>
            <a:graphicFrameLocks noGrp="1"/>
          </p:cNvGraphicFramePr>
          <p:nvPr>
            <p:ph idx="1"/>
            <p:extLst>
              <p:ext uri="{D42A27DB-BD31-4B8C-83A1-F6EECF244321}">
                <p14:modId xmlns:p14="http://schemas.microsoft.com/office/powerpoint/2010/main" val="1251081324"/>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39CF908-CFB0-4673-B590-39218B6BD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205" y="4788175"/>
            <a:ext cx="1374176" cy="1348962"/>
          </a:xfrm>
          <a:prstGeom prst="rect">
            <a:avLst/>
          </a:prstGeom>
        </p:spPr>
      </p:pic>
    </p:spTree>
    <p:extLst>
      <p:ext uri="{BB962C8B-B14F-4D97-AF65-F5344CB8AC3E}">
        <p14:creationId xmlns:p14="http://schemas.microsoft.com/office/powerpoint/2010/main" val="3868817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8BCC-06CA-4979-8FD8-FE04CF57993A}"/>
              </a:ext>
            </a:extLst>
          </p:cNvPr>
          <p:cNvSpPr>
            <a:spLocks noGrp="1"/>
          </p:cNvSpPr>
          <p:nvPr>
            <p:ph type="title"/>
          </p:nvPr>
        </p:nvSpPr>
        <p:spPr>
          <a:xfrm>
            <a:off x="111222" y="696877"/>
            <a:ext cx="3276600" cy="4601183"/>
          </a:xfrm>
        </p:spPr>
        <p:txBody>
          <a:bodyPr>
            <a:normAutofit/>
          </a:bodyPr>
          <a:lstStyle/>
          <a:p>
            <a:r>
              <a:rPr lang="en-US" sz="6000" b="1" dirty="0">
                <a:solidFill>
                  <a:schemeClr val="tx1"/>
                </a:solidFill>
              </a:rPr>
              <a:t>Fall Statistics </a:t>
            </a:r>
          </a:p>
        </p:txBody>
      </p:sp>
      <p:graphicFrame>
        <p:nvGraphicFramePr>
          <p:cNvPr id="5" name="Content Placeholder 2">
            <a:extLst>
              <a:ext uri="{FF2B5EF4-FFF2-40B4-BE49-F238E27FC236}">
                <a16:creationId xmlns:a16="http://schemas.microsoft.com/office/drawing/2014/main" id="{FE123876-45D1-4848-8EE2-2C826973044B}"/>
              </a:ext>
            </a:extLst>
          </p:cNvPr>
          <p:cNvGraphicFramePr>
            <a:graphicFrameLocks noGrp="1"/>
          </p:cNvGraphicFramePr>
          <p:nvPr>
            <p:ph idx="1"/>
            <p:extLst>
              <p:ext uri="{D42A27DB-BD31-4B8C-83A1-F6EECF244321}">
                <p14:modId xmlns:p14="http://schemas.microsoft.com/office/powerpoint/2010/main" val="1845764166"/>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D6A3928-8403-435E-B5CF-085AA53F2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434" y="4812161"/>
            <a:ext cx="1374176" cy="1348962"/>
          </a:xfrm>
          <a:prstGeom prst="rect">
            <a:avLst/>
          </a:prstGeom>
        </p:spPr>
      </p:pic>
    </p:spTree>
    <p:extLst>
      <p:ext uri="{BB962C8B-B14F-4D97-AF65-F5344CB8AC3E}">
        <p14:creationId xmlns:p14="http://schemas.microsoft.com/office/powerpoint/2010/main" val="280405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AB21-D896-422A-BA41-C1E974D98F73}"/>
              </a:ext>
            </a:extLst>
          </p:cNvPr>
          <p:cNvPicPr>
            <a:picLocks noChangeAspect="1"/>
          </p:cNvPicPr>
          <p:nvPr/>
        </p:nvPicPr>
        <p:blipFill rotWithShape="1">
          <a:blip r:embed="rId3"/>
          <a:srcRect l="46115" t="32793" r="24392" b="32432"/>
          <a:stretch/>
        </p:blipFill>
        <p:spPr>
          <a:xfrm>
            <a:off x="1896106" y="643467"/>
            <a:ext cx="8399788" cy="5571066"/>
          </a:xfrm>
          <a:prstGeom prst="rect">
            <a:avLst/>
          </a:prstGeom>
        </p:spPr>
      </p:pic>
    </p:spTree>
    <p:extLst>
      <p:ext uri="{BB962C8B-B14F-4D97-AF65-F5344CB8AC3E}">
        <p14:creationId xmlns:p14="http://schemas.microsoft.com/office/powerpoint/2010/main" val="701951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2F02-4A40-488B-BB15-CEC0724D5589}"/>
              </a:ext>
            </a:extLst>
          </p:cNvPr>
          <p:cNvSpPr>
            <a:spLocks noGrp="1"/>
          </p:cNvSpPr>
          <p:nvPr>
            <p:ph type="title"/>
          </p:nvPr>
        </p:nvSpPr>
        <p:spPr>
          <a:xfrm>
            <a:off x="135263" y="1150181"/>
            <a:ext cx="3605097" cy="2479088"/>
          </a:xfrm>
        </p:spPr>
        <p:txBody>
          <a:bodyPr>
            <a:normAutofit/>
          </a:bodyPr>
          <a:lstStyle/>
          <a:p>
            <a:r>
              <a:rPr lang="en-US" sz="5400" b="1">
                <a:solidFill>
                  <a:schemeClr val="tx1"/>
                </a:solidFill>
              </a:rPr>
              <a:t>Successful Aging</a:t>
            </a:r>
          </a:p>
        </p:txBody>
      </p:sp>
      <p:pic>
        <p:nvPicPr>
          <p:cNvPr id="4" name="Content Placeholder 3">
            <a:extLst>
              <a:ext uri="{FF2B5EF4-FFF2-40B4-BE49-F238E27FC236}">
                <a16:creationId xmlns:a16="http://schemas.microsoft.com/office/drawing/2014/main" id="{E8FE97C0-B2CB-4A2C-8288-3BA68BA01F38}"/>
              </a:ext>
            </a:extLst>
          </p:cNvPr>
          <p:cNvPicPr>
            <a:picLocks noGrp="1" noChangeAspect="1"/>
          </p:cNvPicPr>
          <p:nvPr>
            <p:ph idx="1"/>
          </p:nvPr>
        </p:nvPicPr>
        <p:blipFill rotWithShape="1">
          <a:blip r:embed="rId3"/>
          <a:srcRect l="47331" t="40541" r="32297" b="24324"/>
          <a:stretch/>
        </p:blipFill>
        <p:spPr>
          <a:xfrm>
            <a:off x="4809995" y="982458"/>
            <a:ext cx="5699342" cy="4883939"/>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20F20854-8BE1-4FE8-92BF-E0A1F1BBE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575" y="4761629"/>
            <a:ext cx="1374176" cy="1348962"/>
          </a:xfrm>
          <a:prstGeom prst="rect">
            <a:avLst/>
          </a:prstGeom>
        </p:spPr>
      </p:pic>
    </p:spTree>
    <p:extLst>
      <p:ext uri="{BB962C8B-B14F-4D97-AF65-F5344CB8AC3E}">
        <p14:creationId xmlns:p14="http://schemas.microsoft.com/office/powerpoint/2010/main" val="2043107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9AB21-D896-422A-BA41-C1E974D98F73}"/>
              </a:ext>
            </a:extLst>
          </p:cNvPr>
          <p:cNvPicPr>
            <a:picLocks noChangeAspect="1"/>
          </p:cNvPicPr>
          <p:nvPr/>
        </p:nvPicPr>
        <p:blipFill rotWithShape="1">
          <a:blip r:embed="rId3"/>
          <a:srcRect l="46115" t="32793" r="24392" b="32432"/>
          <a:stretch/>
        </p:blipFill>
        <p:spPr>
          <a:xfrm>
            <a:off x="1896106" y="643467"/>
            <a:ext cx="8399788" cy="5571066"/>
          </a:xfrm>
          <a:prstGeom prst="rect">
            <a:avLst/>
          </a:prstGeom>
        </p:spPr>
      </p:pic>
      <p:sp>
        <p:nvSpPr>
          <p:cNvPr id="8" name="Oval 7">
            <a:extLst>
              <a:ext uri="{FF2B5EF4-FFF2-40B4-BE49-F238E27FC236}">
                <a16:creationId xmlns:a16="http://schemas.microsoft.com/office/drawing/2014/main" id="{5B7F9591-FF44-47F5-9017-C50B6C276B6D}"/>
              </a:ext>
            </a:extLst>
          </p:cNvPr>
          <p:cNvSpPr/>
          <p:nvPr/>
        </p:nvSpPr>
        <p:spPr>
          <a:xfrm>
            <a:off x="7132320" y="1447800"/>
            <a:ext cx="1310640" cy="88392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69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C710198-166C-4920-BD50-4545FA0361F1}"/>
              </a:ext>
            </a:extLst>
          </p:cNvPr>
          <p:cNvSpPr>
            <a:spLocks noGrp="1"/>
          </p:cNvSpPr>
          <p:nvPr>
            <p:ph type="title"/>
          </p:nvPr>
        </p:nvSpPr>
        <p:spPr>
          <a:xfrm>
            <a:off x="1127591" y="4367639"/>
            <a:ext cx="7377466" cy="1505339"/>
          </a:xfrm>
        </p:spPr>
        <p:txBody>
          <a:bodyPr vert="horz" lIns="91440" tIns="45720" rIns="91440" bIns="45720" rtlCol="0" anchor="b">
            <a:normAutofit/>
          </a:bodyPr>
          <a:lstStyle/>
          <a:p>
            <a:r>
              <a:rPr lang="en-US" sz="7200" b="1" spc="-100">
                <a:solidFill>
                  <a:schemeClr val="tx1"/>
                </a:solidFill>
              </a:rPr>
              <a:t>A Quick Survey </a:t>
            </a:r>
          </a:p>
        </p:txBody>
      </p:sp>
      <p:pic>
        <p:nvPicPr>
          <p:cNvPr id="5" name="Content Placeholder 29">
            <a:extLst>
              <a:ext uri="{FF2B5EF4-FFF2-40B4-BE49-F238E27FC236}">
                <a16:creationId xmlns:a16="http://schemas.microsoft.com/office/drawing/2014/main" id="{C73ADAA5-BFA1-4B3A-8398-9BCC011CAB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4711" y="484632"/>
            <a:ext cx="3647953" cy="3556755"/>
          </a:xfrm>
          <a:prstGeom prst="rect">
            <a:avLst/>
          </a:prstGeom>
        </p:spPr>
      </p:pic>
      <p:pic>
        <p:nvPicPr>
          <p:cNvPr id="7" name="Graphic 6" descr="Checklist">
            <a:extLst>
              <a:ext uri="{FF2B5EF4-FFF2-40B4-BE49-F238E27FC236}">
                <a16:creationId xmlns:a16="http://schemas.microsoft.com/office/drawing/2014/main" id="{859A29EB-F999-4BDA-89AC-B686853D4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4934" y="484632"/>
            <a:ext cx="3556755" cy="3556755"/>
          </a:xfrm>
          <a:prstGeom prst="rect">
            <a:avLst/>
          </a:prstGeom>
        </p:spPr>
      </p:pic>
    </p:spTree>
    <p:extLst>
      <p:ext uri="{BB962C8B-B14F-4D97-AF65-F5344CB8AC3E}">
        <p14:creationId xmlns:p14="http://schemas.microsoft.com/office/powerpoint/2010/main" val="333796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50EA0F-E2CB-4F16-9EA7-5431B26245F5}"/>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122187" y="596670"/>
            <a:ext cx="12191980" cy="6857990"/>
          </a:xfrm>
          <a:prstGeom prst="rect">
            <a:avLst/>
          </a:prstGeom>
        </p:spPr>
      </p:pic>
    </p:spTree>
    <p:extLst>
      <p:ext uri="{BB962C8B-B14F-4D97-AF65-F5344CB8AC3E}">
        <p14:creationId xmlns:p14="http://schemas.microsoft.com/office/powerpoint/2010/main" val="2094461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B920A11-F172-4095-8C70-19D56527F2CB}"/>
              </a:ext>
            </a:extLst>
          </p:cNvPr>
          <p:cNvSpPr>
            <a:spLocks noGrp="1"/>
          </p:cNvSpPr>
          <p:nvPr>
            <p:ph type="title"/>
          </p:nvPr>
        </p:nvSpPr>
        <p:spPr>
          <a:xfrm>
            <a:off x="246503" y="961916"/>
            <a:ext cx="4149219" cy="3255264"/>
          </a:xfrm>
        </p:spPr>
        <p:txBody>
          <a:bodyPr vert="horz" lIns="91440" tIns="45720" rIns="91440" bIns="45720" rtlCol="0" anchor="b">
            <a:normAutofit fontScale="90000"/>
          </a:bodyPr>
          <a:lstStyle/>
          <a:p>
            <a:pPr algn="ctr"/>
            <a:r>
              <a:rPr lang="en-US" sz="5900" b="1" spc="-100">
                <a:solidFill>
                  <a:schemeClr val="tx1"/>
                </a:solidFill>
              </a:rPr>
              <a:t>Masterpiece Living’s</a:t>
            </a:r>
            <a:br>
              <a:rPr lang="en-US" sz="5900" b="1" spc="-100">
                <a:solidFill>
                  <a:schemeClr val="tx1"/>
                </a:solidFill>
              </a:rPr>
            </a:br>
            <a:r>
              <a:rPr lang="en-US" sz="5900" b="1" spc="-100">
                <a:solidFill>
                  <a:schemeClr val="tx1"/>
                </a:solidFill>
              </a:rPr>
              <a:t>Mobility Review</a:t>
            </a:r>
          </a:p>
        </p:txBody>
      </p:sp>
      <p:pic>
        <p:nvPicPr>
          <p:cNvPr id="5" name="Content Placeholder 4">
            <a:extLst>
              <a:ext uri="{FF2B5EF4-FFF2-40B4-BE49-F238E27FC236}">
                <a16:creationId xmlns:a16="http://schemas.microsoft.com/office/drawing/2014/main" id="{FDAC6E71-0D41-41C3-A8D5-695C0C40FE5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356" r="23853" b="-1"/>
          <a:stretch/>
        </p:blipFill>
        <p:spPr>
          <a:xfrm rot="5400000">
            <a:off x="5638950" y="241288"/>
            <a:ext cx="5330650" cy="6367271"/>
          </a:xfrm>
          <a:prstGeom prst="rect">
            <a:avLst/>
          </a:prstGeom>
        </p:spPr>
      </p:pic>
      <p:sp>
        <p:nvSpPr>
          <p:cNvPr id="18" name="Rectangle 1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7048071A-28AF-4DDC-8085-24BCE9BE0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065" y="4853632"/>
            <a:ext cx="1348093" cy="1323358"/>
          </a:xfrm>
          <a:prstGeom prst="rect">
            <a:avLst/>
          </a:prstGeom>
        </p:spPr>
      </p:pic>
    </p:spTree>
    <p:extLst>
      <p:ext uri="{BB962C8B-B14F-4D97-AF65-F5344CB8AC3E}">
        <p14:creationId xmlns:p14="http://schemas.microsoft.com/office/powerpoint/2010/main" val="3655287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F13A95FF-1A75-49AA-86AE-EED61BD0E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3D8D9D-28AE-42E3-A0AE-564DE3347087}"/>
              </a:ext>
            </a:extLst>
          </p:cNvPr>
          <p:cNvSpPr>
            <a:spLocks noGrp="1"/>
          </p:cNvSpPr>
          <p:nvPr>
            <p:ph type="title"/>
          </p:nvPr>
        </p:nvSpPr>
        <p:spPr>
          <a:xfrm>
            <a:off x="96265" y="714523"/>
            <a:ext cx="5097139" cy="1255469"/>
          </a:xfrm>
        </p:spPr>
        <p:txBody>
          <a:bodyPr>
            <a:normAutofit/>
          </a:bodyPr>
          <a:lstStyle/>
          <a:p>
            <a:r>
              <a:rPr lang="en-US" b="1" dirty="0">
                <a:solidFill>
                  <a:schemeClr val="tx1"/>
                </a:solidFill>
              </a:rPr>
              <a:t>Practice! Sit to Stand</a:t>
            </a:r>
          </a:p>
        </p:txBody>
      </p:sp>
      <p:sp>
        <p:nvSpPr>
          <p:cNvPr id="3" name="Content Placeholder 2">
            <a:extLst>
              <a:ext uri="{FF2B5EF4-FFF2-40B4-BE49-F238E27FC236}">
                <a16:creationId xmlns:a16="http://schemas.microsoft.com/office/drawing/2014/main" id="{4E9E7A89-8C41-4824-AB2B-A75ACD9DF970}"/>
              </a:ext>
            </a:extLst>
          </p:cNvPr>
          <p:cNvSpPr>
            <a:spLocks noGrp="1"/>
          </p:cNvSpPr>
          <p:nvPr>
            <p:ph idx="1"/>
          </p:nvPr>
        </p:nvSpPr>
        <p:spPr>
          <a:xfrm>
            <a:off x="140775" y="1799047"/>
            <a:ext cx="4453838" cy="4291202"/>
          </a:xfrm>
        </p:spPr>
        <p:txBody>
          <a:bodyPr anchor="t">
            <a:normAutofit fontScale="77500" lnSpcReduction="20000"/>
          </a:bodyPr>
          <a:lstStyle/>
          <a:p>
            <a:r>
              <a:rPr lang="en-US" sz="3800" dirty="0">
                <a:solidFill>
                  <a:schemeClr val="tx1"/>
                </a:solidFill>
                <a:sym typeface="Wingdings" panose="05000000000000000000" pitchFamily="2" charset="2"/>
              </a:rPr>
              <a:t> </a:t>
            </a:r>
            <a:r>
              <a:rPr lang="en-US" sz="3800" dirty="0">
                <a:solidFill>
                  <a:schemeClr val="tx1"/>
                </a:solidFill>
              </a:rPr>
              <a:t>Sit towards the front edge of the chair with back straight </a:t>
            </a:r>
          </a:p>
          <a:p>
            <a:r>
              <a:rPr lang="en-US" sz="3800" dirty="0">
                <a:solidFill>
                  <a:schemeClr val="tx1"/>
                </a:solidFill>
                <a:sym typeface="Wingdings" panose="05000000000000000000" pitchFamily="2" charset="2"/>
              </a:rPr>
              <a:t> </a:t>
            </a:r>
            <a:r>
              <a:rPr lang="en-US" sz="3800" dirty="0">
                <a:solidFill>
                  <a:schemeClr val="tx1"/>
                </a:solidFill>
              </a:rPr>
              <a:t>Place feet flat on the floor with arms crossed over chest. </a:t>
            </a:r>
          </a:p>
          <a:p>
            <a:r>
              <a:rPr lang="en-US" sz="3800" dirty="0">
                <a:solidFill>
                  <a:schemeClr val="tx1"/>
                </a:solidFill>
                <a:sym typeface="Wingdings" panose="05000000000000000000" pitchFamily="2" charset="2"/>
              </a:rPr>
              <a:t> </a:t>
            </a:r>
            <a:r>
              <a:rPr lang="en-US" sz="3800" dirty="0">
                <a:solidFill>
                  <a:schemeClr val="tx1"/>
                </a:solidFill>
              </a:rPr>
              <a:t>Rise to full stand then return to fully seated position </a:t>
            </a:r>
          </a:p>
          <a:p>
            <a:r>
              <a:rPr lang="en-US" sz="3800" dirty="0">
                <a:solidFill>
                  <a:schemeClr val="tx1"/>
                </a:solidFill>
                <a:sym typeface="Wingdings" panose="05000000000000000000" pitchFamily="2" charset="2"/>
              </a:rPr>
              <a:t> </a:t>
            </a:r>
            <a:r>
              <a:rPr lang="en-US" sz="3800" dirty="0">
                <a:solidFill>
                  <a:schemeClr val="tx1"/>
                </a:solidFill>
              </a:rPr>
              <a:t>Repeat exercise 10 times</a:t>
            </a:r>
          </a:p>
          <a:p>
            <a:endParaRPr lang="en-US" b="1" dirty="0">
              <a:solidFill>
                <a:srgbClr val="FFFFFF"/>
              </a:solidFill>
            </a:endParaRPr>
          </a:p>
          <a:p>
            <a:endParaRPr lang="en-US" b="1" dirty="0">
              <a:solidFill>
                <a:srgbClr val="FFFFFF"/>
              </a:solidFill>
            </a:endParaRPr>
          </a:p>
          <a:p>
            <a:endParaRPr lang="en-US" b="1" dirty="0">
              <a:solidFill>
                <a:srgbClr val="FFFFFF"/>
              </a:solidFill>
            </a:endParaRPr>
          </a:p>
          <a:p>
            <a:endParaRPr lang="en-US" dirty="0">
              <a:solidFill>
                <a:srgbClr val="FFFFFF"/>
              </a:solidFill>
            </a:endParaRPr>
          </a:p>
        </p:txBody>
      </p:sp>
      <p:pic>
        <p:nvPicPr>
          <p:cNvPr id="6" name="Picture 5">
            <a:extLst>
              <a:ext uri="{FF2B5EF4-FFF2-40B4-BE49-F238E27FC236}">
                <a16:creationId xmlns:a16="http://schemas.microsoft.com/office/drawing/2014/main" id="{18C08C06-937E-4907-9144-7EA14721FE74}"/>
              </a:ext>
            </a:extLst>
          </p:cNvPr>
          <p:cNvPicPr>
            <a:picLocks noChangeAspect="1"/>
          </p:cNvPicPr>
          <p:nvPr/>
        </p:nvPicPr>
        <p:blipFill rotWithShape="1">
          <a:blip r:embed="rId3">
            <a:extLst>
              <a:ext uri="{28A0092B-C50C-407E-A947-70E740481C1C}">
                <a14:useLocalDpi xmlns:a14="http://schemas.microsoft.com/office/drawing/2010/main" val="0"/>
              </a:ext>
            </a:extLst>
          </a:blip>
          <a:srcRect l="1524" r="20046" b="-1"/>
          <a:stretch/>
        </p:blipFill>
        <p:spPr>
          <a:xfrm>
            <a:off x="5137463" y="759599"/>
            <a:ext cx="6193767" cy="5330650"/>
          </a:xfrm>
          <a:prstGeom prst="rect">
            <a:avLst/>
          </a:prstGeom>
        </p:spPr>
      </p:pic>
      <p:pic>
        <p:nvPicPr>
          <p:cNvPr id="16" name="Picture 15">
            <a:extLst>
              <a:ext uri="{FF2B5EF4-FFF2-40B4-BE49-F238E27FC236}">
                <a16:creationId xmlns:a16="http://schemas.microsoft.com/office/drawing/2014/main" id="{7D6203B7-E42E-4274-8334-EFEBFBE2D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021" y="5574439"/>
            <a:ext cx="1159346" cy="1138074"/>
          </a:xfrm>
          <a:prstGeom prst="rect">
            <a:avLst/>
          </a:prstGeom>
        </p:spPr>
      </p:pic>
    </p:spTree>
    <p:extLst>
      <p:ext uri="{BB962C8B-B14F-4D97-AF65-F5344CB8AC3E}">
        <p14:creationId xmlns:p14="http://schemas.microsoft.com/office/powerpoint/2010/main" val="871535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8BCC-06CA-4979-8FD8-FE04CF57993A}"/>
              </a:ext>
            </a:extLst>
          </p:cNvPr>
          <p:cNvSpPr>
            <a:spLocks noGrp="1"/>
          </p:cNvSpPr>
          <p:nvPr>
            <p:ph type="title"/>
          </p:nvPr>
        </p:nvSpPr>
        <p:spPr>
          <a:xfrm>
            <a:off x="-79585" y="1128408"/>
            <a:ext cx="3585890" cy="3286430"/>
          </a:xfrm>
        </p:spPr>
        <p:txBody>
          <a:bodyPr>
            <a:normAutofit/>
          </a:bodyPr>
          <a:lstStyle/>
          <a:p>
            <a:pPr algn="ctr"/>
            <a:r>
              <a:rPr lang="en-US" sz="4400" b="1" dirty="0">
                <a:solidFill>
                  <a:schemeClr val="tx1"/>
                </a:solidFill>
              </a:rPr>
              <a:t>Masterpiece Living Network Fall Statistics </a:t>
            </a:r>
          </a:p>
        </p:txBody>
      </p:sp>
      <p:pic>
        <p:nvPicPr>
          <p:cNvPr id="8" name="Picture 7" descr="https://c0.piktochart.com/v2/uploads/55926572-07f6-4ae0-a1a5-7248d7da313a/68733db0bcc4681f928928aaa7255c77cd335867_medium.png">
            <a:extLst>
              <a:ext uri="{FF2B5EF4-FFF2-40B4-BE49-F238E27FC236}">
                <a16:creationId xmlns:a16="http://schemas.microsoft.com/office/drawing/2014/main" id="{91E1FC87-5C23-463E-8CC4-0AA824D8191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818120" y="1397000"/>
            <a:ext cx="3474720" cy="4064000"/>
          </a:xfrm>
          <a:prstGeom prst="rect">
            <a:avLst/>
          </a:prstGeom>
          <a:noFill/>
        </p:spPr>
      </p:pic>
      <p:graphicFrame>
        <p:nvGraphicFramePr>
          <p:cNvPr id="5" name="Content Placeholder 2">
            <a:extLst>
              <a:ext uri="{FF2B5EF4-FFF2-40B4-BE49-F238E27FC236}">
                <a16:creationId xmlns:a16="http://schemas.microsoft.com/office/drawing/2014/main" id="{FE123876-45D1-4848-8EE2-2C826973044B}"/>
              </a:ext>
            </a:extLst>
          </p:cNvPr>
          <p:cNvGraphicFramePr>
            <a:graphicFrameLocks noGrp="1"/>
          </p:cNvGraphicFramePr>
          <p:nvPr>
            <p:ph idx="1"/>
            <p:extLst>
              <p:ext uri="{D42A27DB-BD31-4B8C-83A1-F6EECF244321}">
                <p14:modId xmlns:p14="http://schemas.microsoft.com/office/powerpoint/2010/main" val="3873172277"/>
              </p:ext>
            </p:extLst>
          </p:nvPr>
        </p:nvGraphicFramePr>
        <p:xfrm>
          <a:off x="3869267" y="864108"/>
          <a:ext cx="3585891" cy="512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D9DCCF40-4175-48EB-B6AA-1C5971125F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7604" y="4781515"/>
            <a:ext cx="1384371" cy="1358970"/>
          </a:xfrm>
          <a:prstGeom prst="rect">
            <a:avLst/>
          </a:prstGeom>
        </p:spPr>
      </p:pic>
    </p:spTree>
    <p:extLst>
      <p:ext uri="{BB962C8B-B14F-4D97-AF65-F5344CB8AC3E}">
        <p14:creationId xmlns:p14="http://schemas.microsoft.com/office/powerpoint/2010/main" val="1906838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7088BCC-06CA-4979-8FD8-FE04CF57993A}"/>
              </a:ext>
            </a:extLst>
          </p:cNvPr>
          <p:cNvSpPr>
            <a:spLocks noGrp="1"/>
          </p:cNvSpPr>
          <p:nvPr>
            <p:ph type="title"/>
          </p:nvPr>
        </p:nvSpPr>
        <p:spPr>
          <a:xfrm>
            <a:off x="1131505" y="5397115"/>
            <a:ext cx="11249465" cy="1021405"/>
          </a:xfrm>
        </p:spPr>
        <p:txBody>
          <a:bodyPr>
            <a:normAutofit/>
          </a:bodyPr>
          <a:lstStyle/>
          <a:p>
            <a:pPr algn="ctr"/>
            <a:r>
              <a:rPr lang="en-US" sz="4400" b="1" dirty="0">
                <a:solidFill>
                  <a:schemeClr val="tx1"/>
                </a:solidFill>
              </a:rPr>
              <a:t>Masterpiece Living Network Fall Statistics </a:t>
            </a:r>
          </a:p>
        </p:txBody>
      </p:sp>
      <p:sp>
        <p:nvSpPr>
          <p:cNvPr id="7" name="Rectangle 13">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E123876-45D1-4848-8EE2-2C826973044B}"/>
              </a:ext>
            </a:extLst>
          </p:cNvPr>
          <p:cNvGraphicFramePr>
            <a:graphicFrameLocks noGrp="1"/>
          </p:cNvGraphicFramePr>
          <p:nvPr>
            <p:ph idx="1"/>
            <p:extLst>
              <p:ext uri="{D42A27DB-BD31-4B8C-83A1-F6EECF244321}">
                <p14:modId xmlns:p14="http://schemas.microsoft.com/office/powerpoint/2010/main" val="2377132977"/>
              </p:ext>
            </p:extLst>
          </p:nvPr>
        </p:nvGraphicFramePr>
        <p:xfrm>
          <a:off x="702727" y="1029176"/>
          <a:ext cx="10786546" cy="3444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https://c0.piktochart.com/v2/uploads/55926572-07f6-4ae0-a1a5-7248d7da313a/68733db0bcc4681f928928aaa7255c77cd335867_medium.png">
            <a:extLst>
              <a:ext uri="{FF2B5EF4-FFF2-40B4-BE49-F238E27FC236}">
                <a16:creationId xmlns:a16="http://schemas.microsoft.com/office/drawing/2014/main" id="{71783B26-ED87-456F-9A8F-36F1062A563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02727" y="5397115"/>
            <a:ext cx="1062833" cy="1177099"/>
          </a:xfrm>
          <a:prstGeom prst="rect">
            <a:avLst/>
          </a:prstGeom>
          <a:noFill/>
        </p:spPr>
      </p:pic>
    </p:spTree>
    <p:extLst>
      <p:ext uri="{BB962C8B-B14F-4D97-AF65-F5344CB8AC3E}">
        <p14:creationId xmlns:p14="http://schemas.microsoft.com/office/powerpoint/2010/main" val="420572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4071-36E7-45ED-B4EE-8C6C88735355}"/>
              </a:ext>
            </a:extLst>
          </p:cNvPr>
          <p:cNvSpPr>
            <a:spLocks noGrp="1"/>
          </p:cNvSpPr>
          <p:nvPr>
            <p:ph type="title"/>
          </p:nvPr>
        </p:nvSpPr>
        <p:spPr>
          <a:xfrm>
            <a:off x="155220" y="1945742"/>
            <a:ext cx="3229318" cy="1478686"/>
          </a:xfrm>
        </p:spPr>
        <p:txBody>
          <a:bodyPr>
            <a:normAutofit/>
          </a:bodyPr>
          <a:lstStyle/>
          <a:p>
            <a:r>
              <a:rPr lang="en-US" sz="4800" b="1" dirty="0">
                <a:solidFill>
                  <a:schemeClr val="tx1"/>
                </a:solidFill>
              </a:rPr>
              <a:t>Community </a:t>
            </a:r>
            <a:br>
              <a:rPr lang="en-US" sz="4800" b="1" dirty="0">
                <a:solidFill>
                  <a:schemeClr val="tx1"/>
                </a:solidFill>
              </a:rPr>
            </a:br>
            <a:r>
              <a:rPr lang="en-US" sz="4800" b="1" dirty="0">
                <a:solidFill>
                  <a:schemeClr val="tx1"/>
                </a:solidFill>
              </a:rPr>
              <a:t>Data </a:t>
            </a:r>
          </a:p>
        </p:txBody>
      </p:sp>
      <p:sp>
        <p:nvSpPr>
          <p:cNvPr id="3" name="Content Placeholder 2">
            <a:extLst>
              <a:ext uri="{FF2B5EF4-FFF2-40B4-BE49-F238E27FC236}">
                <a16:creationId xmlns:a16="http://schemas.microsoft.com/office/drawing/2014/main" id="{905450FF-408F-4E3B-8F8F-C97D0578F418}"/>
              </a:ext>
            </a:extLst>
          </p:cNvPr>
          <p:cNvSpPr>
            <a:spLocks noGrp="1"/>
          </p:cNvSpPr>
          <p:nvPr>
            <p:ph idx="1"/>
          </p:nvPr>
        </p:nvSpPr>
        <p:spPr/>
        <p:txBody>
          <a:bodyPr>
            <a:normAutofit/>
          </a:bodyPr>
          <a:lstStyle/>
          <a:p>
            <a:r>
              <a:rPr lang="en-US" sz="3600" dirty="0">
                <a:solidFill>
                  <a:schemeClr val="tx1"/>
                </a:solidFill>
              </a:rPr>
              <a:t>Here you can add community specific data on fall risk (MR), fear of falling (LR), fall incidence (LR), etc. </a:t>
            </a:r>
          </a:p>
          <a:p>
            <a:r>
              <a:rPr lang="en-US" sz="3600" dirty="0">
                <a:solidFill>
                  <a:schemeClr val="tx1"/>
                </a:solidFill>
              </a:rPr>
              <a:t>Check your matched data to compare year over year results of residents and team members. </a:t>
            </a:r>
          </a:p>
        </p:txBody>
      </p:sp>
      <p:pic>
        <p:nvPicPr>
          <p:cNvPr id="6" name="Picture 5">
            <a:extLst>
              <a:ext uri="{FF2B5EF4-FFF2-40B4-BE49-F238E27FC236}">
                <a16:creationId xmlns:a16="http://schemas.microsoft.com/office/drawing/2014/main" id="{76558B57-FEEF-4BE2-9DF7-CD948360B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963" y="4605808"/>
            <a:ext cx="1513806" cy="1486030"/>
          </a:xfrm>
          <a:prstGeom prst="rect">
            <a:avLst/>
          </a:prstGeom>
        </p:spPr>
      </p:pic>
    </p:spTree>
    <p:extLst>
      <p:ext uri="{BB962C8B-B14F-4D97-AF65-F5344CB8AC3E}">
        <p14:creationId xmlns:p14="http://schemas.microsoft.com/office/powerpoint/2010/main" val="2275683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1">
            <a:extLst>
              <a:ext uri="{FF2B5EF4-FFF2-40B4-BE49-F238E27FC236}">
                <a16:creationId xmlns:a16="http://schemas.microsoft.com/office/drawing/2014/main" id="{90EB472E-7CA6-4C2D-81E9-CD39A44F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1" name="Rectangle 13">
            <a:extLst>
              <a:ext uri="{FF2B5EF4-FFF2-40B4-BE49-F238E27FC236}">
                <a16:creationId xmlns:a16="http://schemas.microsoft.com/office/drawing/2014/main" id="{4689BC21-5566-4B70-91EA-44B4299CB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70" y="761999"/>
            <a:ext cx="8790301" cy="3810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0B4D409-62B0-41E2-8C6F-E3000DCF3726}"/>
              </a:ext>
            </a:extLst>
          </p:cNvPr>
          <p:cNvSpPr>
            <a:spLocks noGrp="1"/>
          </p:cNvSpPr>
          <p:nvPr>
            <p:ph type="title"/>
          </p:nvPr>
        </p:nvSpPr>
        <p:spPr>
          <a:xfrm>
            <a:off x="3722622" y="1298448"/>
            <a:ext cx="7882208" cy="2951819"/>
          </a:xfrm>
        </p:spPr>
        <p:txBody>
          <a:bodyPr vert="horz" lIns="91440" tIns="45720" rIns="91440" bIns="45720" rtlCol="0" anchor="b">
            <a:normAutofit/>
          </a:bodyPr>
          <a:lstStyle/>
          <a:p>
            <a:r>
              <a:rPr lang="en-US" sz="6600" b="1" spc="-100" dirty="0">
                <a:solidFill>
                  <a:schemeClr val="tx1"/>
                </a:solidFill>
              </a:rPr>
              <a:t>Fall Risks Worksheet</a:t>
            </a:r>
          </a:p>
        </p:txBody>
      </p:sp>
      <p:sp>
        <p:nvSpPr>
          <p:cNvPr id="16" name="Rectangle 15">
            <a:extLst>
              <a:ext uri="{FF2B5EF4-FFF2-40B4-BE49-F238E27FC236}">
                <a16:creationId xmlns:a16="http://schemas.microsoft.com/office/drawing/2014/main" id="{7F1FCE6A-97BC-41EB-809A-50936E0F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0889" y="4684418"/>
            <a:ext cx="8801282" cy="1411582"/>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AE0A0486-F672-4FEF-A0A9-E6C3B7E3A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289875"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9" name="Content Placeholder 29">
            <a:extLst>
              <a:ext uri="{FF2B5EF4-FFF2-40B4-BE49-F238E27FC236}">
                <a16:creationId xmlns:a16="http://schemas.microsoft.com/office/drawing/2014/main" id="{34E4BFE0-05E9-49CB-80DE-B69B76194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70" y="2666999"/>
            <a:ext cx="1844685" cy="1799631"/>
          </a:xfrm>
          <a:prstGeom prst="rect">
            <a:avLst/>
          </a:prstGeom>
        </p:spPr>
      </p:pic>
    </p:spTree>
    <p:extLst>
      <p:ext uri="{BB962C8B-B14F-4D97-AF65-F5344CB8AC3E}">
        <p14:creationId xmlns:p14="http://schemas.microsoft.com/office/powerpoint/2010/main" val="2078971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EDBA180-F7F5-43E0-B455-5FC16E25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Freeform: Shape 9">
            <a:extLst>
              <a:ext uri="{FF2B5EF4-FFF2-40B4-BE49-F238E27FC236}">
                <a16:creationId xmlns:a16="http://schemas.microsoft.com/office/drawing/2014/main" id="{FCA42AC7-0102-4C6B-A360-D98DDCD5D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8874233" cy="5334001"/>
          </a:xfrm>
          <a:custGeom>
            <a:avLst/>
            <a:gdLst>
              <a:gd name="connsiteX0" fmla="*/ 0 w 8874233"/>
              <a:gd name="connsiteY0" fmla="*/ 0 h 5334001"/>
              <a:gd name="connsiteX1" fmla="*/ 1126566 w 8874233"/>
              <a:gd name="connsiteY1" fmla="*/ 0 h 5334001"/>
              <a:gd name="connsiteX2" fmla="*/ 7534656 w 8874233"/>
              <a:gd name="connsiteY2" fmla="*/ 0 h 5334001"/>
              <a:gd name="connsiteX3" fmla="*/ 8874233 w 8874233"/>
              <a:gd name="connsiteY3" fmla="*/ 0 h 5334001"/>
              <a:gd name="connsiteX4" fmla="*/ 7858591 w 8874233"/>
              <a:gd name="connsiteY4" fmla="*/ 5334001 h 5334001"/>
              <a:gd name="connsiteX5" fmla="*/ 7534656 w 8874233"/>
              <a:gd name="connsiteY5" fmla="*/ 5334001 h 5334001"/>
              <a:gd name="connsiteX6" fmla="*/ 590 w 8874233"/>
              <a:gd name="connsiteY6" fmla="*/ 5334001 h 5334001"/>
              <a:gd name="connsiteX7" fmla="*/ 0 w 8874233"/>
              <a:gd name="connsiteY7" fmla="*/ 5334001 h 53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4233" h="5334001">
                <a:moveTo>
                  <a:pt x="0" y="0"/>
                </a:moveTo>
                <a:lnTo>
                  <a:pt x="1126566" y="0"/>
                </a:lnTo>
                <a:lnTo>
                  <a:pt x="7534656" y="0"/>
                </a:lnTo>
                <a:lnTo>
                  <a:pt x="8874233" y="0"/>
                </a:lnTo>
                <a:lnTo>
                  <a:pt x="7858591" y="5334001"/>
                </a:lnTo>
                <a:lnTo>
                  <a:pt x="7534656" y="5334001"/>
                </a:lnTo>
                <a:lnTo>
                  <a:pt x="590"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2E6E1BB-E5FC-4B3D-90B5-E70495056A27}"/>
              </a:ext>
            </a:extLst>
          </p:cNvPr>
          <p:cNvSpPr>
            <a:spLocks noGrp="1"/>
          </p:cNvSpPr>
          <p:nvPr>
            <p:ph type="title"/>
          </p:nvPr>
        </p:nvSpPr>
        <p:spPr>
          <a:xfrm>
            <a:off x="8761918" y="2925728"/>
            <a:ext cx="2786615" cy="997400"/>
          </a:xfrm>
        </p:spPr>
        <p:txBody>
          <a:bodyPr anchor="b">
            <a:noAutofit/>
          </a:bodyPr>
          <a:lstStyle/>
          <a:p>
            <a:pPr algn="ctr"/>
            <a:r>
              <a:rPr lang="en-US" sz="4400">
                <a:solidFill>
                  <a:schemeClr val="tx1"/>
                </a:solidFill>
              </a:rPr>
              <a:t>Fall Risks Worksheet </a:t>
            </a:r>
          </a:p>
        </p:txBody>
      </p:sp>
      <p:sp>
        <p:nvSpPr>
          <p:cNvPr id="3" name="Content Placeholder 2">
            <a:extLst>
              <a:ext uri="{FF2B5EF4-FFF2-40B4-BE49-F238E27FC236}">
                <a16:creationId xmlns:a16="http://schemas.microsoft.com/office/drawing/2014/main" id="{75203F7F-F871-4E5E-9A07-03A989E534EC}"/>
              </a:ext>
            </a:extLst>
          </p:cNvPr>
          <p:cNvSpPr>
            <a:spLocks noGrp="1"/>
          </p:cNvSpPr>
          <p:nvPr>
            <p:ph idx="1"/>
          </p:nvPr>
        </p:nvSpPr>
        <p:spPr>
          <a:xfrm>
            <a:off x="643467" y="864108"/>
            <a:ext cx="7180552" cy="5120640"/>
          </a:xfrm>
        </p:spPr>
        <p:txBody>
          <a:bodyPr>
            <a:normAutofit/>
          </a:bodyPr>
          <a:lstStyle/>
          <a:p>
            <a:r>
              <a:rPr lang="en-US">
                <a:solidFill>
                  <a:srgbClr val="FFFFFF"/>
                </a:solidFill>
              </a:rPr>
              <a:t>INSERT SCREENSHOT OF PHOTO HERE</a:t>
            </a:r>
          </a:p>
        </p:txBody>
      </p:sp>
      <p:sp>
        <p:nvSpPr>
          <p:cNvPr id="12" name="Rectangle 11">
            <a:extLst>
              <a:ext uri="{FF2B5EF4-FFF2-40B4-BE49-F238E27FC236}">
                <a16:creationId xmlns:a16="http://schemas.microsoft.com/office/drawing/2014/main" id="{D1EAD543-1503-4630-AAE6-E315D68A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Content Placeholder 29">
            <a:extLst>
              <a:ext uri="{FF2B5EF4-FFF2-40B4-BE49-F238E27FC236}">
                <a16:creationId xmlns:a16="http://schemas.microsoft.com/office/drawing/2014/main" id="{6EA3FE7A-5B4C-4E3C-94BB-4B4D137AC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1565" y="4185117"/>
            <a:ext cx="1844685" cy="1799631"/>
          </a:xfrm>
          <a:prstGeom prst="rect">
            <a:avLst/>
          </a:prstGeom>
        </p:spPr>
      </p:pic>
      <p:pic>
        <p:nvPicPr>
          <p:cNvPr id="9" name="Picture 8">
            <a:extLst>
              <a:ext uri="{FF2B5EF4-FFF2-40B4-BE49-F238E27FC236}">
                <a16:creationId xmlns:a16="http://schemas.microsoft.com/office/drawing/2014/main" id="{5BF14E05-E17F-4C74-845A-F17BD752E9FE}"/>
              </a:ext>
            </a:extLst>
          </p:cNvPr>
          <p:cNvPicPr>
            <a:picLocks noChangeAspect="1"/>
          </p:cNvPicPr>
          <p:nvPr/>
        </p:nvPicPr>
        <p:blipFill>
          <a:blip r:embed="rId4"/>
          <a:stretch>
            <a:fillRect/>
          </a:stretch>
        </p:blipFill>
        <p:spPr>
          <a:xfrm>
            <a:off x="431870" y="983637"/>
            <a:ext cx="7392149" cy="5874362"/>
          </a:xfrm>
          <a:prstGeom prst="rect">
            <a:avLst/>
          </a:prstGeom>
        </p:spPr>
      </p:pic>
    </p:spTree>
    <p:extLst>
      <p:ext uri="{BB962C8B-B14F-4D97-AF65-F5344CB8AC3E}">
        <p14:creationId xmlns:p14="http://schemas.microsoft.com/office/powerpoint/2010/main" val="3717603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4A1B62-AB2E-4D36-A8DE-A3EBB5B4157E}"/>
              </a:ext>
            </a:extLst>
          </p:cNvPr>
          <p:cNvSpPr>
            <a:spLocks noGrp="1"/>
          </p:cNvSpPr>
          <p:nvPr>
            <p:ph type="title"/>
          </p:nvPr>
        </p:nvSpPr>
        <p:spPr>
          <a:xfrm>
            <a:off x="641667" y="5257630"/>
            <a:ext cx="10908667" cy="1021405"/>
          </a:xfrm>
        </p:spPr>
        <p:txBody>
          <a:bodyPr>
            <a:noAutofit/>
          </a:bodyPr>
          <a:lstStyle/>
          <a:p>
            <a:pPr algn="ctr"/>
            <a:r>
              <a:rPr lang="en-US" sz="7200" b="1">
                <a:solidFill>
                  <a:schemeClr val="tx1"/>
                </a:solidFill>
              </a:rPr>
              <a:t>FALL RISKS</a:t>
            </a:r>
          </a:p>
        </p:txBody>
      </p:sp>
      <p:sp>
        <p:nvSpPr>
          <p:cNvPr id="35" name="Rectangle 34">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6" name="Content Placeholder 2">
            <a:extLst>
              <a:ext uri="{FF2B5EF4-FFF2-40B4-BE49-F238E27FC236}">
                <a16:creationId xmlns:a16="http://schemas.microsoft.com/office/drawing/2014/main" id="{AC57AC64-4594-413D-8E2D-3F10C719DD52}"/>
              </a:ext>
            </a:extLst>
          </p:cNvPr>
          <p:cNvGraphicFramePr>
            <a:graphicFrameLocks noGrp="1"/>
          </p:cNvGraphicFramePr>
          <p:nvPr>
            <p:ph idx="1"/>
            <p:extLst/>
          </p:nvPr>
        </p:nvGraphicFramePr>
        <p:xfrm>
          <a:off x="702727" y="1029176"/>
          <a:ext cx="10786546" cy="3444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5BD6B043-0472-407D-ADEB-65846ACEAB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105" y="5084321"/>
            <a:ext cx="1302500" cy="1278601"/>
          </a:xfrm>
          <a:prstGeom prst="rect">
            <a:avLst/>
          </a:prstGeom>
        </p:spPr>
      </p:pic>
      <p:pic>
        <p:nvPicPr>
          <p:cNvPr id="10" name="Picture 9">
            <a:extLst>
              <a:ext uri="{FF2B5EF4-FFF2-40B4-BE49-F238E27FC236}">
                <a16:creationId xmlns:a16="http://schemas.microsoft.com/office/drawing/2014/main" id="{EAB2C74B-D2AD-44B5-A956-9EF1548776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2173" y="5116748"/>
            <a:ext cx="1302500" cy="1278601"/>
          </a:xfrm>
          <a:prstGeom prst="rect">
            <a:avLst/>
          </a:prstGeom>
        </p:spPr>
      </p:pic>
    </p:spTree>
    <p:extLst>
      <p:ext uri="{BB962C8B-B14F-4D97-AF65-F5344CB8AC3E}">
        <p14:creationId xmlns:p14="http://schemas.microsoft.com/office/powerpoint/2010/main" val="335964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286999-C42A-46C6-9124-DAB7E5410996}"/>
              </a:ext>
            </a:extLst>
          </p:cNvPr>
          <p:cNvPicPr>
            <a:picLocks noChangeAspect="1"/>
          </p:cNvPicPr>
          <p:nvPr/>
        </p:nvPicPr>
        <p:blipFill rotWithShape="1">
          <a:blip r:embed="rId3">
            <a:extLst>
              <a:ext uri="{28A0092B-C50C-407E-A947-70E740481C1C}">
                <a14:useLocalDpi xmlns:a14="http://schemas.microsoft.com/office/drawing/2010/main" val="0"/>
              </a:ext>
            </a:extLst>
          </a:blip>
          <a:srcRect t="32332" r="9090" b="26748"/>
          <a:stretch/>
        </p:blipFill>
        <p:spPr>
          <a:xfrm>
            <a:off x="20" y="-1"/>
            <a:ext cx="12188932" cy="6858000"/>
          </a:xfrm>
          <a:prstGeom prst="rect">
            <a:avLst/>
          </a:prstGeom>
        </p:spPr>
      </p:pic>
      <p:sp>
        <p:nvSpPr>
          <p:cNvPr id="6" name="Rectangle 5">
            <a:extLst>
              <a:ext uri="{FF2B5EF4-FFF2-40B4-BE49-F238E27FC236}">
                <a16:creationId xmlns:a16="http://schemas.microsoft.com/office/drawing/2014/main" id="{038FADEC-3F81-4330-ABE4-00C2E0077083}"/>
              </a:ext>
            </a:extLst>
          </p:cNvPr>
          <p:cNvSpPr/>
          <p:nvPr/>
        </p:nvSpPr>
        <p:spPr>
          <a:xfrm>
            <a:off x="0" y="-6263"/>
            <a:ext cx="12192000" cy="13402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FAA4C901-DDA1-415F-97DE-398B306EFB8E}"/>
              </a:ext>
            </a:extLst>
          </p:cNvPr>
          <p:cNvSpPr txBox="1">
            <a:spLocks/>
          </p:cNvSpPr>
          <p:nvPr/>
        </p:nvSpPr>
        <p:spPr>
          <a:xfrm>
            <a:off x="2155049" y="124848"/>
            <a:ext cx="8555277" cy="120917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9600" spc="-100">
                <a:solidFill>
                  <a:schemeClr val="tx1"/>
                </a:solidFill>
              </a:rPr>
              <a:t>Fear of Falling</a:t>
            </a:r>
          </a:p>
        </p:txBody>
      </p:sp>
      <p:pic>
        <p:nvPicPr>
          <p:cNvPr id="7" name="Picture 6">
            <a:extLst>
              <a:ext uri="{FF2B5EF4-FFF2-40B4-BE49-F238E27FC236}">
                <a16:creationId xmlns:a16="http://schemas.microsoft.com/office/drawing/2014/main" id="{B7ACA58A-6E36-4529-9783-F4D903A00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75" y="124848"/>
            <a:ext cx="1374176" cy="1124985"/>
          </a:xfrm>
          <a:prstGeom prst="rect">
            <a:avLst/>
          </a:prstGeom>
        </p:spPr>
      </p:pic>
    </p:spTree>
    <p:extLst>
      <p:ext uri="{BB962C8B-B14F-4D97-AF65-F5344CB8AC3E}">
        <p14:creationId xmlns:p14="http://schemas.microsoft.com/office/powerpoint/2010/main" val="328479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5221E6-138B-41AD-9D87-0D4967173491}"/>
              </a:ext>
            </a:extLst>
          </p:cNvPr>
          <p:cNvSpPr>
            <a:spLocks noGrp="1"/>
          </p:cNvSpPr>
          <p:nvPr>
            <p:ph type="title"/>
          </p:nvPr>
        </p:nvSpPr>
        <p:spPr>
          <a:xfrm>
            <a:off x="1143916" y="761997"/>
            <a:ext cx="3807213" cy="5120639"/>
          </a:xfrm>
        </p:spPr>
        <p:txBody>
          <a:bodyPr>
            <a:normAutofit/>
          </a:bodyPr>
          <a:lstStyle/>
          <a:p>
            <a:pPr algn="r"/>
            <a:r>
              <a:rPr lang="en-US" sz="4800" b="1">
                <a:solidFill>
                  <a:schemeClr val="tx1">
                    <a:lumMod val="85000"/>
                    <a:lumOff val="15000"/>
                  </a:schemeClr>
                </a:solidFill>
              </a:rPr>
              <a:t>True or False?</a:t>
            </a:r>
          </a:p>
        </p:txBody>
      </p:sp>
      <p:sp>
        <p:nvSpPr>
          <p:cNvPr id="30" name="Rectangle 2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A5CF01-3A4E-4277-993C-C9DDE297B127}"/>
              </a:ext>
            </a:extLst>
          </p:cNvPr>
          <p:cNvSpPr>
            <a:spLocks noGrp="1"/>
          </p:cNvSpPr>
          <p:nvPr>
            <p:ph idx="1"/>
          </p:nvPr>
        </p:nvSpPr>
        <p:spPr>
          <a:xfrm>
            <a:off x="5289229" y="1145462"/>
            <a:ext cx="5910677" cy="5120640"/>
          </a:xfrm>
        </p:spPr>
        <p:txBody>
          <a:bodyPr>
            <a:normAutofit/>
          </a:bodyPr>
          <a:lstStyle/>
          <a:p>
            <a:pPr marL="0" indent="0">
              <a:buNone/>
            </a:pPr>
            <a:r>
              <a:rPr lang="en-US" sz="3600" b="1">
                <a:solidFill>
                  <a:schemeClr val="tx1"/>
                </a:solidFill>
              </a:rPr>
              <a:t>Maintaining mobility and preventing falls can only be addressed by the physical component of my lifestyle choices. </a:t>
            </a:r>
          </a:p>
          <a:p>
            <a:pPr marL="0" indent="0">
              <a:buNone/>
            </a:pPr>
            <a:endParaRPr lang="en-US"/>
          </a:p>
        </p:txBody>
      </p:sp>
      <p:sp>
        <p:nvSpPr>
          <p:cNvPr id="34" name="Rectangle 3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FAF6AC-EEF0-4A43-A546-96FEAD233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511" y="3853141"/>
            <a:ext cx="1628530" cy="1598649"/>
          </a:xfrm>
          <a:prstGeom prst="rect">
            <a:avLst/>
          </a:prstGeom>
        </p:spPr>
      </p:pic>
    </p:spTree>
    <p:extLst>
      <p:ext uri="{BB962C8B-B14F-4D97-AF65-F5344CB8AC3E}">
        <p14:creationId xmlns:p14="http://schemas.microsoft.com/office/powerpoint/2010/main" val="4217239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BD59A-5B96-4486-B439-DF507355E508}"/>
              </a:ext>
            </a:extLst>
          </p:cNvPr>
          <p:cNvSpPr>
            <a:spLocks noGrp="1"/>
          </p:cNvSpPr>
          <p:nvPr>
            <p:ph type="title"/>
          </p:nvPr>
        </p:nvSpPr>
        <p:spPr>
          <a:xfrm>
            <a:off x="252919" y="1011104"/>
            <a:ext cx="2947482" cy="3887468"/>
          </a:xfrm>
        </p:spPr>
        <p:txBody>
          <a:bodyPr>
            <a:normAutofit/>
          </a:bodyPr>
          <a:lstStyle/>
          <a:p>
            <a:pPr algn="ctr"/>
            <a:r>
              <a:rPr lang="en-US" sz="6000" b="1">
                <a:solidFill>
                  <a:schemeClr val="tx1"/>
                </a:solidFill>
              </a:rPr>
              <a:t>Fear of Falling</a:t>
            </a:r>
          </a:p>
        </p:txBody>
      </p:sp>
      <p:graphicFrame>
        <p:nvGraphicFramePr>
          <p:cNvPr id="5" name="Content Placeholder 2">
            <a:extLst>
              <a:ext uri="{FF2B5EF4-FFF2-40B4-BE49-F238E27FC236}">
                <a16:creationId xmlns:a16="http://schemas.microsoft.com/office/drawing/2014/main" id="{5C2F81A0-E4C3-47F7-928A-4058394D1CF0}"/>
              </a:ext>
            </a:extLst>
          </p:cNvPr>
          <p:cNvGraphicFramePr>
            <a:graphicFrameLocks noGrp="1"/>
          </p:cNvGraphicFramePr>
          <p:nvPr>
            <p:ph idx="1"/>
            <p:extLst>
              <p:ext uri="{D42A27DB-BD31-4B8C-83A1-F6EECF244321}">
                <p14:modId xmlns:p14="http://schemas.microsoft.com/office/powerpoint/2010/main" val="1092125622"/>
              </p:ext>
            </p:extLst>
          </p:nvPr>
        </p:nvGraphicFramePr>
        <p:xfrm>
          <a:off x="3520746" y="880766"/>
          <a:ext cx="822577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1E2AC4F7-4280-427C-8900-22A5C4E520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572" y="4789715"/>
            <a:ext cx="1374176" cy="1348962"/>
          </a:xfrm>
          <a:prstGeom prst="rect">
            <a:avLst/>
          </a:prstGeom>
        </p:spPr>
      </p:pic>
    </p:spTree>
    <p:extLst>
      <p:ext uri="{BB962C8B-B14F-4D97-AF65-F5344CB8AC3E}">
        <p14:creationId xmlns:p14="http://schemas.microsoft.com/office/powerpoint/2010/main" val="1114257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BD59A-5B96-4486-B439-DF507355E508}"/>
              </a:ext>
            </a:extLst>
          </p:cNvPr>
          <p:cNvSpPr>
            <a:spLocks noGrp="1"/>
          </p:cNvSpPr>
          <p:nvPr>
            <p:ph type="title"/>
          </p:nvPr>
        </p:nvSpPr>
        <p:spPr>
          <a:xfrm>
            <a:off x="252919" y="880766"/>
            <a:ext cx="2947482" cy="4601183"/>
          </a:xfrm>
        </p:spPr>
        <p:txBody>
          <a:bodyPr>
            <a:normAutofit/>
          </a:bodyPr>
          <a:lstStyle/>
          <a:p>
            <a:pPr algn="ctr"/>
            <a:r>
              <a:rPr lang="en-US" sz="6000" b="1">
                <a:solidFill>
                  <a:schemeClr val="tx1"/>
                </a:solidFill>
              </a:rPr>
              <a:t>Fear of Falling</a:t>
            </a:r>
          </a:p>
        </p:txBody>
      </p:sp>
      <p:graphicFrame>
        <p:nvGraphicFramePr>
          <p:cNvPr id="5" name="Content Placeholder 2">
            <a:extLst>
              <a:ext uri="{FF2B5EF4-FFF2-40B4-BE49-F238E27FC236}">
                <a16:creationId xmlns:a16="http://schemas.microsoft.com/office/drawing/2014/main" id="{5C2F81A0-E4C3-47F7-928A-4058394D1CF0}"/>
              </a:ext>
            </a:extLst>
          </p:cNvPr>
          <p:cNvGraphicFramePr>
            <a:graphicFrameLocks noGrp="1"/>
          </p:cNvGraphicFramePr>
          <p:nvPr>
            <p:ph idx="1"/>
            <p:extLst>
              <p:ext uri="{D42A27DB-BD31-4B8C-83A1-F6EECF244321}">
                <p14:modId xmlns:p14="http://schemas.microsoft.com/office/powerpoint/2010/main" val="3767749948"/>
              </p:ext>
            </p:extLst>
          </p:nvPr>
        </p:nvGraphicFramePr>
        <p:xfrm>
          <a:off x="3520746" y="880766"/>
          <a:ext cx="822577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53AAC6F-FC25-4D56-B0ED-6785CAB56C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8009" y="4807468"/>
            <a:ext cx="1374176" cy="1348962"/>
          </a:xfrm>
          <a:prstGeom prst="rect">
            <a:avLst/>
          </a:prstGeom>
        </p:spPr>
      </p:pic>
    </p:spTree>
    <p:extLst>
      <p:ext uri="{BB962C8B-B14F-4D97-AF65-F5344CB8AC3E}">
        <p14:creationId xmlns:p14="http://schemas.microsoft.com/office/powerpoint/2010/main" val="1466281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6B67-9FFE-4712-AA20-C78FFB00F568}"/>
              </a:ext>
            </a:extLst>
          </p:cNvPr>
          <p:cNvSpPr>
            <a:spLocks noGrp="1"/>
          </p:cNvSpPr>
          <p:nvPr>
            <p:ph type="title"/>
          </p:nvPr>
        </p:nvSpPr>
        <p:spPr>
          <a:xfrm>
            <a:off x="0" y="1123837"/>
            <a:ext cx="3517224" cy="2305163"/>
          </a:xfrm>
        </p:spPr>
        <p:txBody>
          <a:bodyPr>
            <a:normAutofit/>
          </a:bodyPr>
          <a:lstStyle/>
          <a:p>
            <a:r>
              <a:rPr lang="en-US" sz="4400" b="1">
                <a:solidFill>
                  <a:schemeClr val="tx1"/>
                </a:solidFill>
              </a:rPr>
              <a:t>The Cycle:</a:t>
            </a:r>
            <a:br>
              <a:rPr lang="en-US" sz="4400" b="1">
                <a:solidFill>
                  <a:schemeClr val="tx1"/>
                </a:solidFill>
              </a:rPr>
            </a:br>
            <a:r>
              <a:rPr lang="en-US" sz="4400" b="1">
                <a:solidFill>
                  <a:schemeClr val="tx1"/>
                </a:solidFill>
              </a:rPr>
              <a:t>Fear of Falling</a:t>
            </a:r>
          </a:p>
        </p:txBody>
      </p:sp>
      <p:sp>
        <p:nvSpPr>
          <p:cNvPr id="6" name="Content Placeholder 5">
            <a:extLst>
              <a:ext uri="{FF2B5EF4-FFF2-40B4-BE49-F238E27FC236}">
                <a16:creationId xmlns:a16="http://schemas.microsoft.com/office/drawing/2014/main" id="{7CC8ECD2-CBE3-482E-BDFC-785AF1B97D99}"/>
              </a:ext>
            </a:extLst>
          </p:cNvPr>
          <p:cNvSpPr>
            <a:spLocks noGrp="1"/>
          </p:cNvSpPr>
          <p:nvPr>
            <p:ph idx="1"/>
          </p:nvPr>
        </p:nvSpPr>
        <p:spPr/>
        <p:txBody>
          <a:bodyPr/>
          <a:lstStyle/>
          <a:p>
            <a:endParaRPr lang="en-US"/>
          </a:p>
          <a:p>
            <a:endParaRPr lang="en-US"/>
          </a:p>
        </p:txBody>
      </p:sp>
      <p:graphicFrame>
        <p:nvGraphicFramePr>
          <p:cNvPr id="8" name="Content Placeholder 3">
            <a:extLst>
              <a:ext uri="{FF2B5EF4-FFF2-40B4-BE49-F238E27FC236}">
                <a16:creationId xmlns:a16="http://schemas.microsoft.com/office/drawing/2014/main" id="{59C9FF14-8F2C-4A9F-85D4-8DDBB9374D5F}"/>
              </a:ext>
            </a:extLst>
          </p:cNvPr>
          <p:cNvGraphicFramePr>
            <a:graphicFrameLocks/>
          </p:cNvGraphicFramePr>
          <p:nvPr>
            <p:extLst>
              <p:ext uri="{D42A27DB-BD31-4B8C-83A1-F6EECF244321}">
                <p14:modId xmlns:p14="http://schemas.microsoft.com/office/powerpoint/2010/main" val="1525164833"/>
              </p:ext>
            </p:extLst>
          </p:nvPr>
        </p:nvGraphicFramePr>
        <p:xfrm>
          <a:off x="3517224" y="392022"/>
          <a:ext cx="8137964" cy="6073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0B30643C-0825-41B7-96E6-678A72E44E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524" y="4782414"/>
            <a:ext cx="1374176" cy="1348962"/>
          </a:xfrm>
          <a:prstGeom prst="rect">
            <a:avLst/>
          </a:prstGeom>
        </p:spPr>
      </p:pic>
    </p:spTree>
    <p:extLst>
      <p:ext uri="{BB962C8B-B14F-4D97-AF65-F5344CB8AC3E}">
        <p14:creationId xmlns:p14="http://schemas.microsoft.com/office/powerpoint/2010/main" val="3751642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2BA5A3F-4CAE-4E47-A5B4-CDC5FC2AE4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5" r="9092" b="21798"/>
          <a:stretch/>
        </p:blipFill>
        <p:spPr>
          <a:xfrm>
            <a:off x="20" y="-1"/>
            <a:ext cx="12188932" cy="6858000"/>
          </a:xfrm>
          <a:prstGeom prst="rect">
            <a:avLst/>
          </a:prstGeom>
        </p:spPr>
      </p:pic>
      <p:sp>
        <p:nvSpPr>
          <p:cNvPr id="16" name="Rectangle 15">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E4AFBC45-F487-468F-9B24-69B433260259}"/>
              </a:ext>
            </a:extLst>
          </p:cNvPr>
          <p:cNvSpPr>
            <a:spLocks noGrp="1"/>
          </p:cNvSpPr>
          <p:nvPr>
            <p:ph type="title"/>
          </p:nvPr>
        </p:nvSpPr>
        <p:spPr>
          <a:xfrm>
            <a:off x="234349" y="1954327"/>
            <a:ext cx="3361953" cy="2470488"/>
          </a:xfrm>
        </p:spPr>
        <p:txBody>
          <a:bodyPr vert="horz" lIns="91440" tIns="45720" rIns="91440" bIns="45720" rtlCol="0" anchor="b">
            <a:normAutofit fontScale="90000"/>
          </a:bodyPr>
          <a:lstStyle/>
          <a:p>
            <a:pPr algn="ctr"/>
            <a:r>
              <a:rPr lang="en-US" sz="6000" b="1" spc="-100">
                <a:solidFill>
                  <a:schemeClr val="bg1"/>
                </a:solidFill>
              </a:rPr>
              <a:t>Lack of Physical Activity</a:t>
            </a:r>
          </a:p>
        </p:txBody>
      </p:sp>
    </p:spTree>
    <p:extLst>
      <p:ext uri="{BB962C8B-B14F-4D97-AF65-F5344CB8AC3E}">
        <p14:creationId xmlns:p14="http://schemas.microsoft.com/office/powerpoint/2010/main" val="4256920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DC9D-D1EF-47EE-8933-6E99BB45126D}"/>
              </a:ext>
            </a:extLst>
          </p:cNvPr>
          <p:cNvSpPr>
            <a:spLocks noGrp="1"/>
          </p:cNvSpPr>
          <p:nvPr>
            <p:ph type="title"/>
          </p:nvPr>
        </p:nvSpPr>
        <p:spPr>
          <a:xfrm>
            <a:off x="422031" y="110963"/>
            <a:ext cx="2996418" cy="4601183"/>
          </a:xfrm>
        </p:spPr>
        <p:txBody>
          <a:bodyPr>
            <a:normAutofit/>
          </a:bodyPr>
          <a:lstStyle/>
          <a:p>
            <a:r>
              <a:rPr lang="en-US" sz="5400" b="1" dirty="0">
                <a:solidFill>
                  <a:schemeClr val="tx1"/>
                </a:solidFill>
              </a:rPr>
              <a:t>Lack of Physical Activity </a:t>
            </a:r>
          </a:p>
        </p:txBody>
      </p:sp>
      <p:graphicFrame>
        <p:nvGraphicFramePr>
          <p:cNvPr id="5" name="Content Placeholder 2">
            <a:extLst>
              <a:ext uri="{FF2B5EF4-FFF2-40B4-BE49-F238E27FC236}">
                <a16:creationId xmlns:a16="http://schemas.microsoft.com/office/drawing/2014/main" id="{6B162DCC-9BAE-4EFD-9B38-D079E3D01A06}"/>
              </a:ext>
            </a:extLst>
          </p:cNvPr>
          <p:cNvGraphicFramePr>
            <a:graphicFrameLocks noGrp="1"/>
          </p:cNvGraphicFramePr>
          <p:nvPr>
            <p:ph idx="1"/>
            <p:extLst>
              <p:ext uri="{D42A27DB-BD31-4B8C-83A1-F6EECF244321}">
                <p14:modId xmlns:p14="http://schemas.microsoft.com/office/powerpoint/2010/main" val="3800023340"/>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DA7242B9-0302-4FE0-ACC8-D5C1D0DF41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780" y="4712146"/>
            <a:ext cx="1407992" cy="1382158"/>
          </a:xfrm>
          <a:prstGeom prst="rect">
            <a:avLst/>
          </a:prstGeom>
        </p:spPr>
      </p:pic>
    </p:spTree>
    <p:extLst>
      <p:ext uri="{BB962C8B-B14F-4D97-AF65-F5344CB8AC3E}">
        <p14:creationId xmlns:p14="http://schemas.microsoft.com/office/powerpoint/2010/main" val="117283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A7DE60A-A31C-4099-8903-456C823199F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097" r="9092" b="15276"/>
          <a:stretch/>
        </p:blipFill>
        <p:spPr>
          <a:xfrm>
            <a:off x="20" y="-1"/>
            <a:ext cx="12188932" cy="6858000"/>
          </a:xfrm>
          <a:prstGeom prst="rect">
            <a:avLst/>
          </a:prstGeom>
        </p:spPr>
      </p:pic>
      <p:sp>
        <p:nvSpPr>
          <p:cNvPr id="16" name="Rectangle 15">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9E5D1A-C81A-4E8E-A749-E8B85F0B4F47}"/>
              </a:ext>
            </a:extLst>
          </p:cNvPr>
          <p:cNvSpPr>
            <a:spLocks noGrp="1"/>
          </p:cNvSpPr>
          <p:nvPr>
            <p:ph type="title"/>
          </p:nvPr>
        </p:nvSpPr>
        <p:spPr>
          <a:xfrm>
            <a:off x="167278" y="652217"/>
            <a:ext cx="3718969" cy="2470488"/>
          </a:xfrm>
        </p:spPr>
        <p:txBody>
          <a:bodyPr vert="horz" lIns="91440" tIns="45720" rIns="91440" bIns="45720" rtlCol="0" anchor="b">
            <a:normAutofit/>
          </a:bodyPr>
          <a:lstStyle/>
          <a:p>
            <a:r>
              <a:rPr lang="en-US" sz="5400" b="1" spc="-100">
                <a:solidFill>
                  <a:schemeClr val="bg1"/>
                </a:solidFill>
              </a:rPr>
              <a:t>Medications</a:t>
            </a:r>
          </a:p>
        </p:txBody>
      </p:sp>
      <p:pic>
        <p:nvPicPr>
          <p:cNvPr id="8" name="Picture 7">
            <a:extLst>
              <a:ext uri="{FF2B5EF4-FFF2-40B4-BE49-F238E27FC236}">
                <a16:creationId xmlns:a16="http://schemas.microsoft.com/office/drawing/2014/main" id="{C3E8676E-49A8-419A-92AF-A7A59EF63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223" y="4208926"/>
            <a:ext cx="1374176" cy="1348962"/>
          </a:xfrm>
          <a:prstGeom prst="rect">
            <a:avLst/>
          </a:prstGeom>
        </p:spPr>
      </p:pic>
    </p:spTree>
    <p:extLst>
      <p:ext uri="{BB962C8B-B14F-4D97-AF65-F5344CB8AC3E}">
        <p14:creationId xmlns:p14="http://schemas.microsoft.com/office/powerpoint/2010/main" val="2404699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6B67-9FFE-4712-AA20-C78FFB00F568}"/>
              </a:ext>
            </a:extLst>
          </p:cNvPr>
          <p:cNvSpPr>
            <a:spLocks noGrp="1"/>
          </p:cNvSpPr>
          <p:nvPr>
            <p:ph type="title"/>
          </p:nvPr>
        </p:nvSpPr>
        <p:spPr>
          <a:xfrm>
            <a:off x="0" y="998577"/>
            <a:ext cx="3367103" cy="4601183"/>
          </a:xfrm>
        </p:spPr>
        <p:txBody>
          <a:bodyPr>
            <a:normAutofit/>
          </a:bodyPr>
          <a:lstStyle/>
          <a:p>
            <a:r>
              <a:rPr lang="en-US" sz="4800" b="1">
                <a:solidFill>
                  <a:schemeClr val="tx1"/>
                </a:solidFill>
              </a:rPr>
              <a:t>Medications</a:t>
            </a:r>
          </a:p>
        </p:txBody>
      </p:sp>
      <p:graphicFrame>
        <p:nvGraphicFramePr>
          <p:cNvPr id="7" name="Content Placeholder 4">
            <a:extLst>
              <a:ext uri="{FF2B5EF4-FFF2-40B4-BE49-F238E27FC236}">
                <a16:creationId xmlns:a16="http://schemas.microsoft.com/office/drawing/2014/main" id="{1029462A-36F8-49A9-BBC8-60045B2A94CB}"/>
              </a:ext>
            </a:extLst>
          </p:cNvPr>
          <p:cNvGraphicFramePr>
            <a:graphicFrameLocks noGrp="1"/>
          </p:cNvGraphicFramePr>
          <p:nvPr>
            <p:ph idx="1"/>
            <p:extLst>
              <p:ext uri="{D42A27DB-BD31-4B8C-83A1-F6EECF244321}">
                <p14:modId xmlns:p14="http://schemas.microsoft.com/office/powerpoint/2010/main" val="2185993918"/>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7A983989-DE5E-495F-A298-FBA8F57AD6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743" y="4787394"/>
            <a:ext cx="1342915" cy="1318275"/>
          </a:xfrm>
          <a:prstGeom prst="rect">
            <a:avLst/>
          </a:prstGeom>
        </p:spPr>
      </p:pic>
    </p:spTree>
    <p:extLst>
      <p:ext uri="{BB962C8B-B14F-4D97-AF65-F5344CB8AC3E}">
        <p14:creationId xmlns:p14="http://schemas.microsoft.com/office/powerpoint/2010/main" val="1277432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336E-4912-498C-A2E7-47BDA19E2662}"/>
              </a:ext>
            </a:extLst>
          </p:cNvPr>
          <p:cNvSpPr>
            <a:spLocks noGrp="1"/>
          </p:cNvSpPr>
          <p:nvPr>
            <p:ph type="title"/>
          </p:nvPr>
        </p:nvSpPr>
        <p:spPr>
          <a:xfrm>
            <a:off x="0" y="1904328"/>
            <a:ext cx="3525978" cy="1283461"/>
          </a:xfrm>
        </p:spPr>
        <p:txBody>
          <a:bodyPr anchor="b">
            <a:normAutofit fontScale="90000"/>
          </a:bodyPr>
          <a:lstStyle/>
          <a:p>
            <a:r>
              <a:rPr lang="en-US" sz="2400"/>
              <a:t> </a:t>
            </a:r>
            <a:r>
              <a:rPr lang="en-US" sz="5300" b="1">
                <a:solidFill>
                  <a:schemeClr val="tx1"/>
                </a:solidFill>
              </a:rPr>
              <a:t>Vision Impairments </a:t>
            </a:r>
            <a:endParaRPr lang="en-US" sz="2400" b="1">
              <a:solidFill>
                <a:schemeClr val="tx1"/>
              </a:solidFill>
            </a:endParaRPr>
          </a:p>
        </p:txBody>
      </p:sp>
      <p:pic>
        <p:nvPicPr>
          <p:cNvPr id="54" name="Picture 2">
            <a:extLst>
              <a:ext uri="{FF2B5EF4-FFF2-40B4-BE49-F238E27FC236}">
                <a16:creationId xmlns:a16="http://schemas.microsoft.com/office/drawing/2014/main" id="{7DFCBB95-23AB-4A00-A601-869F2F1F915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80" b="-1"/>
          <a:stretch/>
        </p:blipFill>
        <p:spPr bwMode="auto">
          <a:xfrm>
            <a:off x="3778897" y="758952"/>
            <a:ext cx="7772401" cy="53309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A602DBCF-7827-46DB-90A8-25847426C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023" y="4864068"/>
            <a:ext cx="1248748" cy="1225835"/>
          </a:xfrm>
          <a:prstGeom prst="rect">
            <a:avLst/>
          </a:prstGeom>
        </p:spPr>
      </p:pic>
    </p:spTree>
    <p:extLst>
      <p:ext uri="{BB962C8B-B14F-4D97-AF65-F5344CB8AC3E}">
        <p14:creationId xmlns:p14="http://schemas.microsoft.com/office/powerpoint/2010/main" val="2753811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4BFBDC65-39F0-47C0-A164-D54B4E4356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09" r="-1" b="-1"/>
          <a:stretch/>
        </p:blipFill>
        <p:spPr bwMode="auto">
          <a:xfrm>
            <a:off x="10980" y="0"/>
            <a:ext cx="12188932" cy="6858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41336E-4912-498C-A2E7-47BDA19E2662}"/>
              </a:ext>
            </a:extLst>
          </p:cNvPr>
          <p:cNvSpPr>
            <a:spLocks noGrp="1"/>
          </p:cNvSpPr>
          <p:nvPr>
            <p:ph type="title"/>
          </p:nvPr>
        </p:nvSpPr>
        <p:spPr>
          <a:xfrm>
            <a:off x="-7912" y="1089954"/>
            <a:ext cx="3695177" cy="3589332"/>
          </a:xfrm>
        </p:spPr>
        <p:txBody>
          <a:bodyPr>
            <a:normAutofit/>
          </a:bodyPr>
          <a:lstStyle/>
          <a:p>
            <a:r>
              <a:rPr lang="en-US" sz="5400">
                <a:solidFill>
                  <a:schemeClr val="tx1"/>
                </a:solidFill>
              </a:rPr>
              <a:t> </a:t>
            </a:r>
            <a:r>
              <a:rPr lang="en-US" sz="4800" b="1">
                <a:solidFill>
                  <a:schemeClr val="tx1"/>
                </a:solidFill>
              </a:rPr>
              <a:t>Vision Impairments </a:t>
            </a:r>
            <a:endParaRPr lang="en-US" sz="5400" b="1">
              <a:solidFill>
                <a:schemeClr val="tx1"/>
              </a:solidFill>
            </a:endParaRPr>
          </a:p>
        </p:txBody>
      </p:sp>
      <p:sp>
        <p:nvSpPr>
          <p:cNvPr id="49" name="Rectangle 48">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EF88A71-7DCB-448C-A50E-ED00ECAD23E8}"/>
              </a:ext>
            </a:extLst>
          </p:cNvPr>
          <p:cNvGraphicFramePr>
            <a:graphicFrameLocks noGrp="1"/>
          </p:cNvGraphicFramePr>
          <p:nvPr>
            <p:ph idx="1"/>
            <p:extLst/>
          </p:nvPr>
        </p:nvGraphicFramePr>
        <p:xfrm>
          <a:off x="3972128" y="971055"/>
          <a:ext cx="7315200" cy="4901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1FC6F871-5B99-493A-A1F4-49A2C4E469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672" y="4242647"/>
            <a:ext cx="1387591" cy="1362131"/>
          </a:xfrm>
          <a:prstGeom prst="rect">
            <a:avLst/>
          </a:prstGeom>
        </p:spPr>
      </p:pic>
    </p:spTree>
    <p:extLst>
      <p:ext uri="{BB962C8B-B14F-4D97-AF65-F5344CB8AC3E}">
        <p14:creationId xmlns:p14="http://schemas.microsoft.com/office/powerpoint/2010/main" val="3470628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1" name="Rectangle 30">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3E94E6C-E6DE-4E45-8D49-652B1F52E360}"/>
              </a:ext>
            </a:extLst>
          </p:cNvPr>
          <p:cNvSpPr>
            <a:spLocks noGrp="1"/>
          </p:cNvSpPr>
          <p:nvPr>
            <p:ph type="title"/>
          </p:nvPr>
        </p:nvSpPr>
        <p:spPr>
          <a:xfrm>
            <a:off x="585410" y="896761"/>
            <a:ext cx="3685070" cy="3255264"/>
          </a:xfrm>
        </p:spPr>
        <p:txBody>
          <a:bodyPr vert="horz" lIns="91440" tIns="45720" rIns="91440" bIns="45720" rtlCol="0" anchor="b">
            <a:normAutofit/>
          </a:bodyPr>
          <a:lstStyle/>
          <a:p>
            <a:r>
              <a:rPr lang="en-US" sz="6600" b="1" spc="-100" dirty="0">
                <a:solidFill>
                  <a:schemeClr val="tx1"/>
                </a:solidFill>
              </a:rPr>
              <a:t>Assistive Devices</a:t>
            </a:r>
          </a:p>
        </p:txBody>
      </p:sp>
      <p:pic>
        <p:nvPicPr>
          <p:cNvPr id="7" name="Content Placeholder 6">
            <a:extLst>
              <a:ext uri="{FF2B5EF4-FFF2-40B4-BE49-F238E27FC236}">
                <a16:creationId xmlns:a16="http://schemas.microsoft.com/office/drawing/2014/main" id="{92704439-A960-4DF6-AAA9-BE0096CD92D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269"/>
          <a:stretch/>
        </p:blipFill>
        <p:spPr>
          <a:xfrm>
            <a:off x="5120640" y="759599"/>
            <a:ext cx="6367271" cy="5330650"/>
          </a:xfrm>
          <a:prstGeom prst="rect">
            <a:avLst/>
          </a:prstGeom>
        </p:spPr>
      </p:pic>
      <p:sp>
        <p:nvSpPr>
          <p:cNvPr id="35" name="Rectangle 34">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23">
            <a:extLst>
              <a:ext uri="{FF2B5EF4-FFF2-40B4-BE49-F238E27FC236}">
                <a16:creationId xmlns:a16="http://schemas.microsoft.com/office/drawing/2014/main" id="{44636681-02D3-4A7A-9673-3E55FA962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319" y="4823947"/>
            <a:ext cx="1387591" cy="1362131"/>
          </a:xfrm>
          <a:prstGeom prst="rect">
            <a:avLst/>
          </a:prstGeom>
        </p:spPr>
      </p:pic>
    </p:spTree>
    <p:extLst>
      <p:ext uri="{BB962C8B-B14F-4D97-AF65-F5344CB8AC3E}">
        <p14:creationId xmlns:p14="http://schemas.microsoft.com/office/powerpoint/2010/main" val="74068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3A5CF01-3A4E-4277-993C-C9DDE297B127}"/>
              </a:ext>
            </a:extLst>
          </p:cNvPr>
          <p:cNvSpPr>
            <a:spLocks noGrp="1"/>
          </p:cNvSpPr>
          <p:nvPr>
            <p:ph idx="1"/>
          </p:nvPr>
        </p:nvSpPr>
        <p:spPr>
          <a:xfrm>
            <a:off x="190776" y="1919552"/>
            <a:ext cx="4016116" cy="3274586"/>
          </a:xfrm>
        </p:spPr>
        <p:txBody>
          <a:bodyPr anchor="t">
            <a:normAutofit/>
          </a:bodyPr>
          <a:lstStyle/>
          <a:p>
            <a:r>
              <a:rPr lang="en-US" sz="8000" b="1">
                <a:solidFill>
                  <a:schemeClr val="tx1"/>
                </a:solidFill>
              </a:rPr>
              <a:t>FALSE!</a:t>
            </a:r>
          </a:p>
          <a:p>
            <a:pPr marL="0" indent="0">
              <a:buNone/>
            </a:pPr>
            <a:endParaRPr lang="en-US">
              <a:solidFill>
                <a:srgbClr val="FFFFFF"/>
              </a:solidFill>
            </a:endParaRPr>
          </a:p>
        </p:txBody>
      </p:sp>
      <p:pic>
        <p:nvPicPr>
          <p:cNvPr id="20" name="Graphic 19" descr="Close">
            <a:extLst>
              <a:ext uri="{FF2B5EF4-FFF2-40B4-BE49-F238E27FC236}">
                <a16:creationId xmlns:a16="http://schemas.microsoft.com/office/drawing/2014/main" id="{AB86F927-1963-4388-972E-3B24B642DC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69021" y="759599"/>
            <a:ext cx="5330650" cy="5330650"/>
          </a:xfrm>
          <a:prstGeom prst="rect">
            <a:avLst/>
          </a:prstGeom>
        </p:spPr>
      </p:pic>
      <p:pic>
        <p:nvPicPr>
          <p:cNvPr id="7" name="Picture 6">
            <a:extLst>
              <a:ext uri="{FF2B5EF4-FFF2-40B4-BE49-F238E27FC236}">
                <a16:creationId xmlns:a16="http://schemas.microsoft.com/office/drawing/2014/main" id="{36DE235D-E991-456F-8ECC-5FB1163F8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2329" y="4081607"/>
            <a:ext cx="2046186" cy="2008642"/>
          </a:xfrm>
          <a:prstGeom prst="rect">
            <a:avLst/>
          </a:prstGeom>
        </p:spPr>
      </p:pic>
    </p:spTree>
    <p:extLst>
      <p:ext uri="{BB962C8B-B14F-4D97-AF65-F5344CB8AC3E}">
        <p14:creationId xmlns:p14="http://schemas.microsoft.com/office/powerpoint/2010/main" val="596256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ED76425-D03C-417A-9F23-39CED7D41080}"/>
              </a:ext>
            </a:extLst>
          </p:cNvPr>
          <p:cNvPicPr>
            <a:picLocks noChangeAspect="1"/>
          </p:cNvPicPr>
          <p:nvPr/>
        </p:nvPicPr>
        <p:blipFill rotWithShape="1">
          <a:blip r:embed="rId3">
            <a:extLst>
              <a:ext uri="{28A0092B-C50C-407E-A947-70E740481C1C}">
                <a14:useLocalDpi xmlns:a14="http://schemas.microsoft.com/office/drawing/2010/main" val="0"/>
              </a:ext>
            </a:extLst>
          </a:blip>
          <a:srcRect r="-1" b="8883"/>
          <a:stretch/>
        </p:blipFill>
        <p:spPr>
          <a:xfrm>
            <a:off x="-1" y="0"/>
            <a:ext cx="12188932" cy="6858000"/>
          </a:xfrm>
          <a:prstGeom prst="rect">
            <a:avLst/>
          </a:prstGeom>
        </p:spPr>
      </p:pic>
      <p:sp>
        <p:nvSpPr>
          <p:cNvPr id="30" name="Rectangle 29">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630FA83-2519-40D9-B13B-C8E58C540C8C}"/>
              </a:ext>
            </a:extLst>
          </p:cNvPr>
          <p:cNvSpPr>
            <a:spLocks noGrp="1"/>
          </p:cNvSpPr>
          <p:nvPr>
            <p:ph type="title"/>
          </p:nvPr>
        </p:nvSpPr>
        <p:spPr>
          <a:xfrm>
            <a:off x="252919" y="1123837"/>
            <a:ext cx="2947482" cy="4601183"/>
          </a:xfrm>
        </p:spPr>
        <p:txBody>
          <a:bodyPr>
            <a:normAutofit/>
          </a:bodyPr>
          <a:lstStyle/>
          <a:p>
            <a:r>
              <a:rPr lang="en-US" sz="5400" b="1">
                <a:solidFill>
                  <a:schemeClr val="tx1"/>
                </a:solidFill>
              </a:rPr>
              <a:t>Assistive Devices </a:t>
            </a:r>
          </a:p>
        </p:txBody>
      </p:sp>
      <p:sp>
        <p:nvSpPr>
          <p:cNvPr id="32" name="Rectangle 31">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Content Placeholder 2">
            <a:extLst>
              <a:ext uri="{FF2B5EF4-FFF2-40B4-BE49-F238E27FC236}">
                <a16:creationId xmlns:a16="http://schemas.microsoft.com/office/drawing/2014/main" id="{2240E2BC-B85A-4DAC-B546-A9D0DB7FAAAE}"/>
              </a:ext>
            </a:extLst>
          </p:cNvPr>
          <p:cNvSpPr>
            <a:spLocks noGrp="1"/>
          </p:cNvSpPr>
          <p:nvPr>
            <p:ph idx="1"/>
          </p:nvPr>
        </p:nvSpPr>
        <p:spPr>
          <a:xfrm>
            <a:off x="5003569" y="2263673"/>
            <a:ext cx="7315200" cy="2010140"/>
          </a:xfrm>
        </p:spPr>
        <p:txBody>
          <a:bodyPr>
            <a:normAutofit fontScale="92500" lnSpcReduction="10000"/>
          </a:bodyPr>
          <a:lstStyle/>
          <a:p>
            <a:pPr marL="0" indent="0">
              <a:buNone/>
            </a:pPr>
            <a:r>
              <a:rPr lang="en-US" sz="4400">
                <a:solidFill>
                  <a:schemeClr val="tx1"/>
                </a:solidFill>
              </a:rPr>
              <a:t>Can increase </a:t>
            </a:r>
            <a:r>
              <a:rPr lang="en-US" sz="4400" b="1">
                <a:solidFill>
                  <a:schemeClr val="tx1"/>
                </a:solidFill>
              </a:rPr>
              <a:t>fall risk </a:t>
            </a:r>
            <a:r>
              <a:rPr lang="en-US" sz="4400">
                <a:solidFill>
                  <a:schemeClr val="tx1"/>
                </a:solidFill>
              </a:rPr>
              <a:t>if…</a:t>
            </a:r>
          </a:p>
          <a:p>
            <a:r>
              <a:rPr lang="en-US" sz="4400">
                <a:solidFill>
                  <a:schemeClr val="tx1"/>
                </a:solidFill>
              </a:rPr>
              <a:t>Improper fit</a:t>
            </a:r>
          </a:p>
          <a:p>
            <a:r>
              <a:rPr lang="en-US" sz="4400">
                <a:solidFill>
                  <a:schemeClr val="tx1"/>
                </a:solidFill>
              </a:rPr>
              <a:t>Lack of Training </a:t>
            </a:r>
          </a:p>
        </p:txBody>
      </p:sp>
      <p:sp>
        <p:nvSpPr>
          <p:cNvPr id="34" name="Rectangle 33">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Content Placeholder 29">
            <a:extLst>
              <a:ext uri="{FF2B5EF4-FFF2-40B4-BE49-F238E27FC236}">
                <a16:creationId xmlns:a16="http://schemas.microsoft.com/office/drawing/2014/main" id="{12847E2B-5AB9-47E7-92F7-00B6287AE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3556" y="4653289"/>
            <a:ext cx="1303060" cy="1271234"/>
          </a:xfrm>
          <a:prstGeom prst="rect">
            <a:avLst/>
          </a:prstGeom>
        </p:spPr>
      </p:pic>
    </p:spTree>
    <p:extLst>
      <p:ext uri="{BB962C8B-B14F-4D97-AF65-F5344CB8AC3E}">
        <p14:creationId xmlns:p14="http://schemas.microsoft.com/office/powerpoint/2010/main" val="873052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4">
            <a:extLst>
              <a:ext uri="{FF2B5EF4-FFF2-40B4-BE49-F238E27FC236}">
                <a16:creationId xmlns:a16="http://schemas.microsoft.com/office/drawing/2014/main" id="{294BE718-56BA-4555-B880-8497742E6A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0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Content Placeholder 4">
            <a:extLst>
              <a:ext uri="{FF2B5EF4-FFF2-40B4-BE49-F238E27FC236}">
                <a16:creationId xmlns:a16="http://schemas.microsoft.com/office/drawing/2014/main" id="{80F7F9A7-174B-42C0-BB1D-781982625A49}"/>
              </a:ext>
            </a:extLst>
          </p:cNvPr>
          <p:cNvPicPr>
            <a:picLocks noChangeAspect="1"/>
          </p:cNvPicPr>
          <p:nvPr/>
        </p:nvPicPr>
        <p:blipFill rotWithShape="1">
          <a:blip r:embed="rId3">
            <a:extLst>
              <a:ext uri="{28A0092B-C50C-407E-A947-70E740481C1C}">
                <a14:useLocalDpi xmlns:a14="http://schemas.microsoft.com/office/drawing/2010/main" val="0"/>
              </a:ext>
            </a:extLst>
          </a:blip>
          <a:srcRect l="20778" r="20403" b="-2"/>
          <a:stretch/>
        </p:blipFill>
        <p:spPr>
          <a:xfrm>
            <a:off x="-14084" y="10"/>
            <a:ext cx="4623201" cy="6857990"/>
          </a:xfrm>
          <a:prstGeom prst="rect">
            <a:avLst/>
          </a:prstGeom>
        </p:spPr>
      </p:pic>
      <p:pic>
        <p:nvPicPr>
          <p:cNvPr id="7" name="Picture 6">
            <a:extLst>
              <a:ext uri="{FF2B5EF4-FFF2-40B4-BE49-F238E27FC236}">
                <a16:creationId xmlns:a16="http://schemas.microsoft.com/office/drawing/2014/main" id="{8783F213-DC3D-4B21-A0E5-0396B22FF523}"/>
              </a:ext>
            </a:extLst>
          </p:cNvPr>
          <p:cNvPicPr>
            <a:picLocks noChangeAspect="1"/>
          </p:cNvPicPr>
          <p:nvPr/>
        </p:nvPicPr>
        <p:blipFill rotWithShape="1">
          <a:blip r:embed="rId4">
            <a:extLst>
              <a:ext uri="{28A0092B-C50C-407E-A947-70E740481C1C}">
                <a14:useLocalDpi xmlns:a14="http://schemas.microsoft.com/office/drawing/2010/main" val="0"/>
              </a:ext>
            </a:extLst>
          </a:blip>
          <a:srcRect l="13634" r="14165" b="1"/>
          <a:stretch/>
        </p:blipFill>
        <p:spPr>
          <a:xfrm>
            <a:off x="4774692" y="698"/>
            <a:ext cx="7417308" cy="6857302"/>
          </a:xfrm>
          <a:prstGeom prst="rect">
            <a:avLst/>
          </a:prstGeom>
        </p:spPr>
      </p:pic>
      <p:sp>
        <p:nvSpPr>
          <p:cNvPr id="31" name="Rectangle 16">
            <a:extLst>
              <a:ext uri="{FF2B5EF4-FFF2-40B4-BE49-F238E27FC236}">
                <a16:creationId xmlns:a16="http://schemas.microsoft.com/office/drawing/2014/main" id="{2E71F825-A3B9-4015-A4BA-3B904C61B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4367" y="1313033"/>
            <a:ext cx="4228495" cy="42319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6DCF0A-78D0-4B87-967D-DD267D496435}"/>
              </a:ext>
            </a:extLst>
          </p:cNvPr>
          <p:cNvSpPr>
            <a:spLocks noGrp="1"/>
          </p:cNvSpPr>
          <p:nvPr>
            <p:ph type="title"/>
          </p:nvPr>
        </p:nvSpPr>
        <p:spPr>
          <a:xfrm>
            <a:off x="6401020" y="1395983"/>
            <a:ext cx="3998094" cy="1215063"/>
          </a:xfrm>
        </p:spPr>
        <p:txBody>
          <a:bodyPr>
            <a:noAutofit/>
          </a:bodyPr>
          <a:lstStyle/>
          <a:p>
            <a:r>
              <a:rPr lang="en-US" sz="4800" b="1">
                <a:solidFill>
                  <a:schemeClr val="tx1"/>
                </a:solidFill>
              </a:rPr>
              <a:t>Environmental Hazards</a:t>
            </a:r>
          </a:p>
        </p:txBody>
      </p:sp>
      <p:sp>
        <p:nvSpPr>
          <p:cNvPr id="32" name="Content Placeholder 11">
            <a:extLst>
              <a:ext uri="{FF2B5EF4-FFF2-40B4-BE49-F238E27FC236}">
                <a16:creationId xmlns:a16="http://schemas.microsoft.com/office/drawing/2014/main" id="{38E998F4-C765-4B67-830F-6A4B83599EBB}"/>
              </a:ext>
            </a:extLst>
          </p:cNvPr>
          <p:cNvSpPr>
            <a:spLocks noGrp="1"/>
          </p:cNvSpPr>
          <p:nvPr>
            <p:ph idx="1"/>
          </p:nvPr>
        </p:nvSpPr>
        <p:spPr>
          <a:xfrm>
            <a:off x="6354367" y="2980074"/>
            <a:ext cx="4472378" cy="2481943"/>
          </a:xfrm>
        </p:spPr>
        <p:txBody>
          <a:bodyPr anchor="t">
            <a:normAutofit/>
          </a:bodyPr>
          <a:lstStyle/>
          <a:p>
            <a:r>
              <a:rPr lang="en-US" sz="4000">
                <a:solidFill>
                  <a:schemeClr val="tx1"/>
                </a:solidFill>
              </a:rPr>
              <a:t>Inside the Home</a:t>
            </a:r>
          </a:p>
          <a:p>
            <a:r>
              <a:rPr lang="en-US" sz="4000">
                <a:solidFill>
                  <a:schemeClr val="tx1"/>
                </a:solidFill>
              </a:rPr>
              <a:t>Outside the Home </a:t>
            </a:r>
          </a:p>
        </p:txBody>
      </p:sp>
      <p:pic>
        <p:nvPicPr>
          <p:cNvPr id="8" name="Picture 7">
            <a:extLst>
              <a:ext uri="{FF2B5EF4-FFF2-40B4-BE49-F238E27FC236}">
                <a16:creationId xmlns:a16="http://schemas.microsoft.com/office/drawing/2014/main" id="{DC4D2894-8FD0-4F70-8F84-3EDD293D6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7464" y="87198"/>
            <a:ext cx="1248748" cy="1225835"/>
          </a:xfrm>
          <a:prstGeom prst="rect">
            <a:avLst/>
          </a:prstGeom>
        </p:spPr>
      </p:pic>
    </p:spTree>
    <p:extLst>
      <p:ext uri="{BB962C8B-B14F-4D97-AF65-F5344CB8AC3E}">
        <p14:creationId xmlns:p14="http://schemas.microsoft.com/office/powerpoint/2010/main" val="3410040882"/>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6">
            <a:extLst>
              <a:ext uri="{FF2B5EF4-FFF2-40B4-BE49-F238E27FC236}">
                <a16:creationId xmlns:a16="http://schemas.microsoft.com/office/drawing/2014/main" id="{F3D6ADBC-813E-4E1E-B9DE-D1CECD625AA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6588" r="9092" b="29270"/>
          <a:stretch/>
        </p:blipFill>
        <p:spPr>
          <a:xfrm>
            <a:off x="20" y="-1"/>
            <a:ext cx="12188932" cy="6858000"/>
          </a:xfrm>
          <a:prstGeom prst="rect">
            <a:avLst/>
          </a:prstGeom>
        </p:spPr>
      </p:pic>
      <p:sp>
        <p:nvSpPr>
          <p:cNvPr id="28" name="Rectangle 27">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E4B72-8D3B-49C6-BB70-453397DA7B13}"/>
              </a:ext>
            </a:extLst>
          </p:cNvPr>
          <p:cNvSpPr>
            <a:spLocks noGrp="1"/>
          </p:cNvSpPr>
          <p:nvPr>
            <p:ph type="title"/>
          </p:nvPr>
        </p:nvSpPr>
        <p:spPr>
          <a:xfrm>
            <a:off x="467241" y="766642"/>
            <a:ext cx="3714929" cy="2470488"/>
          </a:xfrm>
        </p:spPr>
        <p:txBody>
          <a:bodyPr vert="horz" lIns="91440" tIns="45720" rIns="91440" bIns="45720" rtlCol="0" anchor="b">
            <a:normAutofit/>
          </a:bodyPr>
          <a:lstStyle/>
          <a:p>
            <a:r>
              <a:rPr lang="en-US" sz="9600" b="1" spc="-100">
                <a:solidFill>
                  <a:schemeClr val="bg1"/>
                </a:solidFill>
              </a:rPr>
              <a:t>Sleep</a:t>
            </a:r>
          </a:p>
        </p:txBody>
      </p:sp>
      <p:pic>
        <p:nvPicPr>
          <p:cNvPr id="8" name="Picture 7">
            <a:extLst>
              <a:ext uri="{FF2B5EF4-FFF2-40B4-BE49-F238E27FC236}">
                <a16:creationId xmlns:a16="http://schemas.microsoft.com/office/drawing/2014/main" id="{92104F8C-350C-40EB-A392-CA9EC7C61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195" y="3891792"/>
            <a:ext cx="1374176" cy="1348962"/>
          </a:xfrm>
          <a:prstGeom prst="rect">
            <a:avLst/>
          </a:prstGeom>
        </p:spPr>
      </p:pic>
    </p:spTree>
    <p:extLst>
      <p:ext uri="{BB962C8B-B14F-4D97-AF65-F5344CB8AC3E}">
        <p14:creationId xmlns:p14="http://schemas.microsoft.com/office/powerpoint/2010/main" val="2235204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E2CABF0-9F9B-41A1-9606-BB109D1C2B42}"/>
              </a:ext>
            </a:extLst>
          </p:cNvPr>
          <p:cNvSpPr>
            <a:spLocks noGrp="1"/>
          </p:cNvSpPr>
          <p:nvPr>
            <p:ph type="title"/>
          </p:nvPr>
        </p:nvSpPr>
        <p:spPr>
          <a:xfrm>
            <a:off x="335625" y="1029519"/>
            <a:ext cx="8983489" cy="1000978"/>
          </a:xfrm>
        </p:spPr>
        <p:txBody>
          <a:bodyPr>
            <a:normAutofit/>
          </a:bodyPr>
          <a:lstStyle/>
          <a:p>
            <a:r>
              <a:rPr lang="en-US" sz="6600" b="1">
                <a:solidFill>
                  <a:schemeClr val="tx1"/>
                </a:solidFill>
              </a:rPr>
              <a:t>Sleeping Habits</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E0F9D81-BBB2-4288-A5C8-63B6F6479E90}"/>
              </a:ext>
            </a:extLst>
          </p:cNvPr>
          <p:cNvSpPr>
            <a:spLocks noGrp="1"/>
          </p:cNvSpPr>
          <p:nvPr>
            <p:ph idx="1"/>
          </p:nvPr>
        </p:nvSpPr>
        <p:spPr>
          <a:xfrm>
            <a:off x="1279019" y="2651887"/>
            <a:ext cx="11109695" cy="3554457"/>
          </a:xfrm>
        </p:spPr>
        <p:txBody>
          <a:bodyPr>
            <a:normAutofit/>
          </a:bodyPr>
          <a:lstStyle/>
          <a:p>
            <a:r>
              <a:rPr lang="en-US" sz="4000" b="1">
                <a:solidFill>
                  <a:srgbClr val="000000"/>
                </a:solidFill>
              </a:rPr>
              <a:t>Studies show that poor sleeping patterns are associated with increased falls in older adults. </a:t>
            </a:r>
          </a:p>
          <a:p>
            <a:pPr lvl="1"/>
            <a:r>
              <a:rPr lang="en-US" sz="3600">
                <a:solidFill>
                  <a:srgbClr val="000000"/>
                </a:solidFill>
              </a:rPr>
              <a:t>Insomnia symptoms</a:t>
            </a:r>
          </a:p>
          <a:p>
            <a:pPr lvl="1"/>
            <a:r>
              <a:rPr lang="en-US" sz="3600">
                <a:solidFill>
                  <a:srgbClr val="000000"/>
                </a:solidFill>
              </a:rPr>
              <a:t>Snoring  </a:t>
            </a:r>
          </a:p>
          <a:p>
            <a:pPr lvl="1"/>
            <a:r>
              <a:rPr lang="en-US" sz="3600">
                <a:solidFill>
                  <a:srgbClr val="000000"/>
                </a:solidFill>
              </a:rPr>
              <a:t>Others </a:t>
            </a:r>
          </a:p>
          <a:p>
            <a:endParaRPr lang="en-US">
              <a:solidFill>
                <a:srgbClr val="000000"/>
              </a:solidFill>
            </a:endParaRPr>
          </a:p>
        </p:txBody>
      </p:sp>
      <p:pic>
        <p:nvPicPr>
          <p:cNvPr id="9" name="Content Placeholder 29">
            <a:extLst>
              <a:ext uri="{FF2B5EF4-FFF2-40B4-BE49-F238E27FC236}">
                <a16:creationId xmlns:a16="http://schemas.microsoft.com/office/drawing/2014/main" id="{456EA824-CB0B-4457-8E4D-D7F8D35E2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7545" y="1180245"/>
            <a:ext cx="930842" cy="908107"/>
          </a:xfrm>
          <a:prstGeom prst="rect">
            <a:avLst/>
          </a:prstGeom>
        </p:spPr>
      </p:pic>
    </p:spTree>
    <p:extLst>
      <p:ext uri="{BB962C8B-B14F-4D97-AF65-F5344CB8AC3E}">
        <p14:creationId xmlns:p14="http://schemas.microsoft.com/office/powerpoint/2010/main" val="3527597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E32F1CA-7C4B-41F7-AF43-B7FB864DEE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3017" r="9092" b="356"/>
          <a:stretch/>
        </p:blipFill>
        <p:spPr>
          <a:xfrm>
            <a:off x="20" y="-1"/>
            <a:ext cx="12188932" cy="6858000"/>
          </a:xfrm>
          <a:prstGeom prst="rect">
            <a:avLst/>
          </a:prstGeom>
        </p:spPr>
      </p:pic>
      <p:sp>
        <p:nvSpPr>
          <p:cNvPr id="16" name="Rectangle 15">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437D18F-B368-437C-B035-36401919114D}"/>
              </a:ext>
            </a:extLst>
          </p:cNvPr>
          <p:cNvSpPr>
            <a:spLocks noGrp="1"/>
          </p:cNvSpPr>
          <p:nvPr>
            <p:ph type="title"/>
          </p:nvPr>
        </p:nvSpPr>
        <p:spPr>
          <a:xfrm>
            <a:off x="227454" y="1600179"/>
            <a:ext cx="3598616" cy="1114549"/>
          </a:xfrm>
        </p:spPr>
        <p:txBody>
          <a:bodyPr vert="horz" lIns="91440" tIns="45720" rIns="91440" bIns="45720" rtlCol="0" anchor="b">
            <a:normAutofit/>
          </a:bodyPr>
          <a:lstStyle/>
          <a:p>
            <a:r>
              <a:rPr lang="en-US" sz="6600" b="1" spc="-100">
                <a:solidFill>
                  <a:schemeClr val="bg1"/>
                </a:solidFill>
              </a:rPr>
              <a:t>Footwear</a:t>
            </a:r>
          </a:p>
        </p:txBody>
      </p:sp>
      <p:pic>
        <p:nvPicPr>
          <p:cNvPr id="11" name="Picture 10">
            <a:extLst>
              <a:ext uri="{FF2B5EF4-FFF2-40B4-BE49-F238E27FC236}">
                <a16:creationId xmlns:a16="http://schemas.microsoft.com/office/drawing/2014/main" id="{4CAF913A-7904-498D-B768-89F5B70E6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967" y="3895690"/>
            <a:ext cx="1387591" cy="1362131"/>
          </a:xfrm>
          <a:prstGeom prst="rect">
            <a:avLst/>
          </a:prstGeom>
        </p:spPr>
      </p:pic>
    </p:spTree>
    <p:extLst>
      <p:ext uri="{BB962C8B-B14F-4D97-AF65-F5344CB8AC3E}">
        <p14:creationId xmlns:p14="http://schemas.microsoft.com/office/powerpoint/2010/main" val="1025209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3196CE7-CB14-41BF-B508-D813DBEED39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436" r="9092" b="7871"/>
          <a:stretch/>
        </p:blipFill>
        <p:spPr>
          <a:xfrm>
            <a:off x="20" y="-1"/>
            <a:ext cx="12188932" cy="6858000"/>
          </a:xfrm>
          <a:prstGeom prst="rect">
            <a:avLst/>
          </a:prstGeom>
        </p:spPr>
      </p:pic>
      <p:sp>
        <p:nvSpPr>
          <p:cNvPr id="16" name="Rectangle 15">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6E8EAE-C8EC-4508-9ADC-62F8F6266EA8}"/>
              </a:ext>
            </a:extLst>
          </p:cNvPr>
          <p:cNvSpPr>
            <a:spLocks noGrp="1"/>
          </p:cNvSpPr>
          <p:nvPr>
            <p:ph type="title"/>
          </p:nvPr>
        </p:nvSpPr>
        <p:spPr>
          <a:xfrm>
            <a:off x="159192" y="2330107"/>
            <a:ext cx="3361953" cy="1540434"/>
          </a:xfrm>
        </p:spPr>
        <p:txBody>
          <a:bodyPr vert="horz" lIns="91440" tIns="45720" rIns="91440" bIns="45720" rtlCol="0" anchor="b">
            <a:noAutofit/>
          </a:bodyPr>
          <a:lstStyle/>
          <a:p>
            <a:r>
              <a:rPr lang="en-US" sz="6000" b="1" spc="-100" dirty="0">
                <a:solidFill>
                  <a:schemeClr val="bg1"/>
                </a:solidFill>
              </a:rPr>
              <a:t>Low Blood Pressure </a:t>
            </a:r>
          </a:p>
        </p:txBody>
      </p:sp>
      <p:pic>
        <p:nvPicPr>
          <p:cNvPr id="11" name="Picture 10">
            <a:extLst>
              <a:ext uri="{FF2B5EF4-FFF2-40B4-BE49-F238E27FC236}">
                <a16:creationId xmlns:a16="http://schemas.microsoft.com/office/drawing/2014/main" id="{01D73615-321E-4736-B110-55C353B6A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372" y="3951474"/>
            <a:ext cx="1387591" cy="1362131"/>
          </a:xfrm>
          <a:prstGeom prst="rect">
            <a:avLst/>
          </a:prstGeom>
        </p:spPr>
      </p:pic>
    </p:spTree>
    <p:extLst>
      <p:ext uri="{BB962C8B-B14F-4D97-AF65-F5344CB8AC3E}">
        <p14:creationId xmlns:p14="http://schemas.microsoft.com/office/powerpoint/2010/main" val="2882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AFAE5EA-9BA4-4B48-A007-9F37915761F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412" r="9090" b="28668"/>
          <a:stretch/>
        </p:blipFill>
        <p:spPr>
          <a:xfrm>
            <a:off x="20" y="-1"/>
            <a:ext cx="12188932" cy="6858000"/>
          </a:xfrm>
          <a:prstGeom prst="rect">
            <a:avLst/>
          </a:prstGeom>
        </p:spPr>
      </p:pic>
      <p:sp>
        <p:nvSpPr>
          <p:cNvPr id="16" name="Rectangle 15">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CB14441-ABDB-4524-A304-58052E33F96F}"/>
              </a:ext>
            </a:extLst>
          </p:cNvPr>
          <p:cNvSpPr>
            <a:spLocks noGrp="1"/>
          </p:cNvSpPr>
          <p:nvPr>
            <p:ph type="title"/>
          </p:nvPr>
        </p:nvSpPr>
        <p:spPr>
          <a:xfrm>
            <a:off x="167276" y="958511"/>
            <a:ext cx="3718969" cy="2470488"/>
          </a:xfrm>
        </p:spPr>
        <p:txBody>
          <a:bodyPr vert="horz" lIns="91440" tIns="45720" rIns="91440" bIns="45720" rtlCol="0" anchor="b">
            <a:normAutofit/>
          </a:bodyPr>
          <a:lstStyle/>
          <a:p>
            <a:r>
              <a:rPr lang="en-US" sz="6600" b="1" spc="-100" dirty="0">
                <a:solidFill>
                  <a:schemeClr val="bg1"/>
                </a:solidFill>
              </a:rPr>
              <a:t>Poor Nutrition </a:t>
            </a:r>
          </a:p>
        </p:txBody>
      </p:sp>
      <p:pic>
        <p:nvPicPr>
          <p:cNvPr id="11" name="Picture 10">
            <a:extLst>
              <a:ext uri="{FF2B5EF4-FFF2-40B4-BE49-F238E27FC236}">
                <a16:creationId xmlns:a16="http://schemas.microsoft.com/office/drawing/2014/main" id="{E8CBD5C4-43C6-47BE-A847-6A6B0C08C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966" y="4052804"/>
            <a:ext cx="1387591" cy="1362131"/>
          </a:xfrm>
          <a:prstGeom prst="rect">
            <a:avLst/>
          </a:prstGeom>
        </p:spPr>
      </p:pic>
    </p:spTree>
    <p:extLst>
      <p:ext uri="{BB962C8B-B14F-4D97-AF65-F5344CB8AC3E}">
        <p14:creationId xmlns:p14="http://schemas.microsoft.com/office/powerpoint/2010/main" val="1007445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4A1B62-AB2E-4D36-A8DE-A3EBB5B4157E}"/>
              </a:ext>
            </a:extLst>
          </p:cNvPr>
          <p:cNvSpPr>
            <a:spLocks noGrp="1"/>
          </p:cNvSpPr>
          <p:nvPr>
            <p:ph type="title"/>
          </p:nvPr>
        </p:nvSpPr>
        <p:spPr>
          <a:xfrm>
            <a:off x="641667" y="5257630"/>
            <a:ext cx="10908667" cy="1021405"/>
          </a:xfrm>
        </p:spPr>
        <p:txBody>
          <a:bodyPr>
            <a:noAutofit/>
          </a:bodyPr>
          <a:lstStyle/>
          <a:p>
            <a:pPr algn="ctr"/>
            <a:r>
              <a:rPr lang="en-US" sz="7200" b="1">
                <a:solidFill>
                  <a:schemeClr val="tx1"/>
                </a:solidFill>
              </a:rPr>
              <a:t>FALL RISKS</a:t>
            </a:r>
          </a:p>
        </p:txBody>
      </p:sp>
      <p:sp>
        <p:nvSpPr>
          <p:cNvPr id="35" name="Rectangle 34">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6" name="Content Placeholder 2">
            <a:extLst>
              <a:ext uri="{FF2B5EF4-FFF2-40B4-BE49-F238E27FC236}">
                <a16:creationId xmlns:a16="http://schemas.microsoft.com/office/drawing/2014/main" id="{AC57AC64-4594-413D-8E2D-3F10C719DD52}"/>
              </a:ext>
            </a:extLst>
          </p:cNvPr>
          <p:cNvGraphicFramePr>
            <a:graphicFrameLocks noGrp="1"/>
          </p:cNvGraphicFramePr>
          <p:nvPr>
            <p:ph idx="1"/>
            <p:extLst>
              <p:ext uri="{D42A27DB-BD31-4B8C-83A1-F6EECF244321}">
                <p14:modId xmlns:p14="http://schemas.microsoft.com/office/powerpoint/2010/main" val="13127931"/>
              </p:ext>
            </p:extLst>
          </p:nvPr>
        </p:nvGraphicFramePr>
        <p:xfrm>
          <a:off x="702727" y="1029176"/>
          <a:ext cx="10786546" cy="3444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5BD6B043-0472-407D-ADEB-65846ACEAB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105" y="5084321"/>
            <a:ext cx="1302500" cy="1278601"/>
          </a:xfrm>
          <a:prstGeom prst="rect">
            <a:avLst/>
          </a:prstGeom>
        </p:spPr>
      </p:pic>
      <p:pic>
        <p:nvPicPr>
          <p:cNvPr id="10" name="Picture 9">
            <a:extLst>
              <a:ext uri="{FF2B5EF4-FFF2-40B4-BE49-F238E27FC236}">
                <a16:creationId xmlns:a16="http://schemas.microsoft.com/office/drawing/2014/main" id="{EAB2C74B-D2AD-44B5-A956-9EF1548776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2173" y="5116748"/>
            <a:ext cx="1302500" cy="1278601"/>
          </a:xfrm>
          <a:prstGeom prst="rect">
            <a:avLst/>
          </a:prstGeom>
        </p:spPr>
      </p:pic>
    </p:spTree>
    <p:extLst>
      <p:ext uri="{BB962C8B-B14F-4D97-AF65-F5344CB8AC3E}">
        <p14:creationId xmlns:p14="http://schemas.microsoft.com/office/powerpoint/2010/main" val="4140161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20">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E0599FD-72C0-4943-BAC4-299279EFAA08}"/>
              </a:ext>
            </a:extLst>
          </p:cNvPr>
          <p:cNvSpPr>
            <a:spLocks noGrp="1"/>
          </p:cNvSpPr>
          <p:nvPr>
            <p:ph type="title"/>
          </p:nvPr>
        </p:nvSpPr>
        <p:spPr>
          <a:xfrm>
            <a:off x="510546" y="1315697"/>
            <a:ext cx="3621138" cy="3255264"/>
          </a:xfrm>
        </p:spPr>
        <p:txBody>
          <a:bodyPr vert="horz" lIns="91440" tIns="45720" rIns="91440" bIns="45720" rtlCol="0" anchor="b">
            <a:normAutofit fontScale="90000"/>
          </a:bodyPr>
          <a:lstStyle/>
          <a:p>
            <a:r>
              <a:rPr lang="en-US" sz="5900" b="1" spc="-100">
                <a:solidFill>
                  <a:schemeClr val="tx1"/>
                </a:solidFill>
              </a:rPr>
              <a:t>Fall Risks Worksheet &amp; Group Discussion</a:t>
            </a:r>
          </a:p>
        </p:txBody>
      </p:sp>
      <p:pic>
        <p:nvPicPr>
          <p:cNvPr id="7" name="Content Placeholder 29">
            <a:extLst>
              <a:ext uri="{FF2B5EF4-FFF2-40B4-BE49-F238E27FC236}">
                <a16:creationId xmlns:a16="http://schemas.microsoft.com/office/drawing/2014/main" id="{5E09C778-49AB-43EB-9A0D-ABD02B1637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70609" y="759599"/>
            <a:ext cx="5467333" cy="5330650"/>
          </a:xfrm>
          <a:prstGeom prst="rect">
            <a:avLst/>
          </a:prstGeom>
        </p:spPr>
      </p:pic>
      <p:sp>
        <p:nvSpPr>
          <p:cNvPr id="25" name="Rectangle 24">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5992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10DB-30E0-4974-84E4-B8E4B6A4E9BC}"/>
              </a:ext>
            </a:extLst>
          </p:cNvPr>
          <p:cNvSpPr>
            <a:spLocks noGrp="1"/>
          </p:cNvSpPr>
          <p:nvPr>
            <p:ph type="title"/>
          </p:nvPr>
        </p:nvSpPr>
        <p:spPr>
          <a:xfrm>
            <a:off x="0" y="1123837"/>
            <a:ext cx="3390313" cy="4601183"/>
          </a:xfrm>
        </p:spPr>
        <p:txBody>
          <a:bodyPr>
            <a:normAutofit/>
          </a:bodyPr>
          <a:lstStyle/>
          <a:p>
            <a:r>
              <a:rPr lang="en-US" sz="4400">
                <a:solidFill>
                  <a:schemeClr val="tx1"/>
                </a:solidFill>
              </a:rPr>
              <a:t>Now that we know the risks…</a:t>
            </a:r>
            <a:r>
              <a:rPr lang="en-US" sz="4400" b="1">
                <a:solidFill>
                  <a:schemeClr val="tx1"/>
                </a:solidFill>
              </a:rPr>
              <a:t>how do we manage them? </a:t>
            </a:r>
          </a:p>
        </p:txBody>
      </p:sp>
      <p:pic>
        <p:nvPicPr>
          <p:cNvPr id="5" name="Content Placeholder 3">
            <a:extLst>
              <a:ext uri="{FF2B5EF4-FFF2-40B4-BE49-F238E27FC236}">
                <a16:creationId xmlns:a16="http://schemas.microsoft.com/office/drawing/2014/main" id="{2B8DFABF-6648-4BD9-B5F3-4BBEA99A20F9}"/>
              </a:ext>
            </a:extLst>
          </p:cNvPr>
          <p:cNvPicPr>
            <a:picLocks noGrp="1" noChangeAspect="1"/>
          </p:cNvPicPr>
          <p:nvPr>
            <p:ph idx="1"/>
          </p:nvPr>
        </p:nvPicPr>
        <p:blipFill>
          <a:blip r:embed="rId3"/>
          <a:stretch>
            <a:fillRect/>
          </a:stretch>
        </p:blipFill>
        <p:spPr>
          <a:xfrm>
            <a:off x="4531324" y="134408"/>
            <a:ext cx="5991086" cy="3290020"/>
          </a:xfrm>
          <a:prstGeom prst="rect">
            <a:avLst/>
          </a:prstGeom>
        </p:spPr>
      </p:pic>
      <p:pic>
        <p:nvPicPr>
          <p:cNvPr id="6" name="Picture 5">
            <a:extLst>
              <a:ext uri="{FF2B5EF4-FFF2-40B4-BE49-F238E27FC236}">
                <a16:creationId xmlns:a16="http://schemas.microsoft.com/office/drawing/2014/main" id="{6DDC6933-7066-4ACB-85E8-265D8CC6E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758" y="4721093"/>
            <a:ext cx="2118218" cy="2007853"/>
          </a:xfrm>
          <a:prstGeom prst="rect">
            <a:avLst/>
          </a:prstGeom>
        </p:spPr>
      </p:pic>
      <p:sp>
        <p:nvSpPr>
          <p:cNvPr id="14" name="Isosceles Triangle 13">
            <a:extLst>
              <a:ext uri="{FF2B5EF4-FFF2-40B4-BE49-F238E27FC236}">
                <a16:creationId xmlns:a16="http://schemas.microsoft.com/office/drawing/2014/main" id="{01ADD702-79FF-4B74-ADA0-9BAC539CB8C7}"/>
              </a:ext>
            </a:extLst>
          </p:cNvPr>
          <p:cNvSpPr/>
          <p:nvPr/>
        </p:nvSpPr>
        <p:spPr>
          <a:xfrm>
            <a:off x="7111710" y="3597813"/>
            <a:ext cx="830314" cy="7774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47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53DCA9D-E7BD-4C95-9AB4-8A51E2CC1C4A}"/>
              </a:ext>
            </a:extLst>
          </p:cNvPr>
          <p:cNvSpPr>
            <a:spLocks noGrp="1"/>
          </p:cNvSpPr>
          <p:nvPr>
            <p:ph type="title"/>
          </p:nvPr>
        </p:nvSpPr>
        <p:spPr>
          <a:xfrm>
            <a:off x="289249" y="1123837"/>
            <a:ext cx="4016116" cy="1255469"/>
          </a:xfrm>
        </p:spPr>
        <p:txBody>
          <a:bodyPr>
            <a:normAutofit/>
          </a:bodyPr>
          <a:lstStyle/>
          <a:p>
            <a:pPr algn="ctr"/>
            <a:r>
              <a:rPr lang="en-US">
                <a:solidFill>
                  <a:schemeClr val="accent5">
                    <a:lumMod val="75000"/>
                  </a:schemeClr>
                </a:solidFill>
              </a:rPr>
              <a:t>The</a:t>
            </a:r>
            <a:r>
              <a:rPr lang="en-US" b="1">
                <a:solidFill>
                  <a:schemeClr val="accent5">
                    <a:lumMod val="75000"/>
                  </a:schemeClr>
                </a:solidFill>
              </a:rPr>
              <a:t> 360 </a:t>
            </a:r>
            <a:r>
              <a:rPr lang="en-US">
                <a:solidFill>
                  <a:schemeClr val="accent5">
                    <a:lumMod val="75000"/>
                  </a:schemeClr>
                </a:solidFill>
              </a:rPr>
              <a:t>in </a:t>
            </a:r>
            <a:br>
              <a:rPr lang="en-US">
                <a:solidFill>
                  <a:schemeClr val="accent5">
                    <a:lumMod val="75000"/>
                  </a:schemeClr>
                </a:solidFill>
              </a:rPr>
            </a:br>
            <a:r>
              <a:rPr lang="en-US">
                <a:solidFill>
                  <a:schemeClr val="accent5">
                    <a:lumMod val="75000"/>
                  </a:schemeClr>
                </a:solidFill>
              </a:rPr>
              <a:t>Vertical 360 </a:t>
            </a:r>
          </a:p>
        </p:txBody>
      </p:sp>
      <p:sp>
        <p:nvSpPr>
          <p:cNvPr id="3" name="Content Placeholder 2">
            <a:extLst>
              <a:ext uri="{FF2B5EF4-FFF2-40B4-BE49-F238E27FC236}">
                <a16:creationId xmlns:a16="http://schemas.microsoft.com/office/drawing/2014/main" id="{8E4F5906-1190-4C56-963F-550B7E1AB245}"/>
              </a:ext>
            </a:extLst>
          </p:cNvPr>
          <p:cNvSpPr>
            <a:spLocks noGrp="1"/>
          </p:cNvSpPr>
          <p:nvPr>
            <p:ph idx="1"/>
          </p:nvPr>
        </p:nvSpPr>
        <p:spPr>
          <a:xfrm>
            <a:off x="289249" y="2510395"/>
            <a:ext cx="4016116" cy="3274586"/>
          </a:xfrm>
        </p:spPr>
        <p:txBody>
          <a:bodyPr anchor="t">
            <a:normAutofit/>
          </a:bodyPr>
          <a:lstStyle/>
          <a:p>
            <a:pPr marL="0" indent="0" algn="ctr">
              <a:buNone/>
            </a:pPr>
            <a:r>
              <a:rPr lang="en-US" sz="3200" b="1" dirty="0">
                <a:solidFill>
                  <a:schemeClr val="tx1"/>
                </a:solidFill>
              </a:rPr>
              <a:t>In order to address fall prevention effectively, we need to address our lifestyles holistically, from a 360-degree point of view. </a:t>
            </a:r>
          </a:p>
          <a:p>
            <a:endParaRPr lang="en-US" dirty="0">
              <a:solidFill>
                <a:srgbClr val="FFFFFF"/>
              </a:solidFill>
            </a:endParaRPr>
          </a:p>
        </p:txBody>
      </p:sp>
      <p:pic>
        <p:nvPicPr>
          <p:cNvPr id="9" name="Content Placeholder 29">
            <a:extLst>
              <a:ext uri="{FF2B5EF4-FFF2-40B4-BE49-F238E27FC236}">
                <a16:creationId xmlns:a16="http://schemas.microsoft.com/office/drawing/2014/main" id="{3E357917-DAEA-4F54-B70F-4FE69489C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680" y="759599"/>
            <a:ext cx="5467333" cy="5330650"/>
          </a:xfrm>
          <a:prstGeom prst="rect">
            <a:avLst/>
          </a:prstGeom>
        </p:spPr>
      </p:pic>
    </p:spTree>
    <p:extLst>
      <p:ext uri="{BB962C8B-B14F-4D97-AF65-F5344CB8AC3E}">
        <p14:creationId xmlns:p14="http://schemas.microsoft.com/office/powerpoint/2010/main" val="3508712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D136ED40-F91B-4923-82EE-B87CB1AA8397}"/>
              </a:ext>
            </a:extLst>
          </p:cNvPr>
          <p:cNvGraphicFramePr>
            <a:graphicFrameLocks noGrp="1"/>
          </p:cNvGraphicFramePr>
          <p:nvPr>
            <p:ph idx="1"/>
            <p:extLst>
              <p:ext uri="{D42A27DB-BD31-4B8C-83A1-F6EECF244321}">
                <p14:modId xmlns:p14="http://schemas.microsoft.com/office/powerpoint/2010/main" val="1562853733"/>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57FDF662-E2FF-4473-B971-3E41A3BE72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477" y="1977608"/>
            <a:ext cx="2957041" cy="2902784"/>
          </a:xfrm>
          <a:prstGeom prst="rect">
            <a:avLst/>
          </a:prstGeom>
        </p:spPr>
      </p:pic>
    </p:spTree>
    <p:extLst>
      <p:ext uri="{BB962C8B-B14F-4D97-AF65-F5344CB8AC3E}">
        <p14:creationId xmlns:p14="http://schemas.microsoft.com/office/powerpoint/2010/main" val="1947753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90EB472E-7CA6-4C2D-81E9-CD39A44F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89BC21-5566-4B70-91EA-44B4299CB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70" y="761999"/>
            <a:ext cx="8790301" cy="3810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1B52A83-A543-4809-8011-06E37B4EE2E3}"/>
              </a:ext>
            </a:extLst>
          </p:cNvPr>
          <p:cNvSpPr>
            <a:spLocks noGrp="1"/>
          </p:cNvSpPr>
          <p:nvPr>
            <p:ph type="title"/>
          </p:nvPr>
        </p:nvSpPr>
        <p:spPr>
          <a:xfrm>
            <a:off x="3722622" y="1298448"/>
            <a:ext cx="7187529" cy="2951819"/>
          </a:xfrm>
        </p:spPr>
        <p:txBody>
          <a:bodyPr vert="horz" lIns="91440" tIns="45720" rIns="91440" bIns="45720" rtlCol="0" anchor="b">
            <a:normAutofit/>
          </a:bodyPr>
          <a:lstStyle/>
          <a:p>
            <a:r>
              <a:rPr lang="en-US" sz="5400">
                <a:solidFill>
                  <a:schemeClr val="tx1"/>
                </a:solidFill>
              </a:rPr>
              <a:t>What is your motivation for maintaining or improving your mobility?</a:t>
            </a:r>
          </a:p>
        </p:txBody>
      </p:sp>
      <p:sp>
        <p:nvSpPr>
          <p:cNvPr id="23" name="Rectangle 22">
            <a:extLst>
              <a:ext uri="{FF2B5EF4-FFF2-40B4-BE49-F238E27FC236}">
                <a16:creationId xmlns:a16="http://schemas.microsoft.com/office/drawing/2014/main" id="{7F1FCE6A-97BC-41EB-809A-50936E0F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0889" y="4684418"/>
            <a:ext cx="8801282" cy="1411582"/>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AE0A0486-F672-4FEF-A0A9-E6C3B7E3A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289875"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29">
            <a:extLst>
              <a:ext uri="{FF2B5EF4-FFF2-40B4-BE49-F238E27FC236}">
                <a16:creationId xmlns:a16="http://schemas.microsoft.com/office/drawing/2014/main" id="{AFB2FF05-4792-45F7-BA9A-275513365E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740" y="1707554"/>
            <a:ext cx="2786393" cy="2716733"/>
          </a:xfrm>
          <a:prstGeom prst="rect">
            <a:avLst/>
          </a:prstGeom>
        </p:spPr>
      </p:pic>
    </p:spTree>
    <p:extLst>
      <p:ext uri="{BB962C8B-B14F-4D97-AF65-F5344CB8AC3E}">
        <p14:creationId xmlns:p14="http://schemas.microsoft.com/office/powerpoint/2010/main" val="3950289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F914E41-C566-48A8-84BB-AB5BDFC4BFA9}"/>
              </a:ext>
            </a:extLst>
          </p:cNvPr>
          <p:cNvSpPr>
            <a:spLocks noGrp="1"/>
          </p:cNvSpPr>
          <p:nvPr>
            <p:ph type="title"/>
          </p:nvPr>
        </p:nvSpPr>
        <p:spPr>
          <a:xfrm>
            <a:off x="983498" y="1853523"/>
            <a:ext cx="3932967" cy="1570905"/>
          </a:xfrm>
        </p:spPr>
        <p:txBody>
          <a:bodyPr>
            <a:normAutofit/>
          </a:bodyPr>
          <a:lstStyle/>
          <a:p>
            <a:pPr algn="r"/>
            <a:r>
              <a:rPr lang="en-US" sz="4800" b="1">
                <a:solidFill>
                  <a:schemeClr val="tx1">
                    <a:lumMod val="85000"/>
                    <a:lumOff val="15000"/>
                  </a:schemeClr>
                </a:solidFill>
              </a:rPr>
              <a:t>Key Takeaways</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7891D1B-16AB-4E30-B55F-7B4F269ED383}"/>
              </a:ext>
            </a:extLst>
          </p:cNvPr>
          <p:cNvSpPr>
            <a:spLocks noGrp="1"/>
          </p:cNvSpPr>
          <p:nvPr>
            <p:ph idx="1"/>
          </p:nvPr>
        </p:nvSpPr>
        <p:spPr>
          <a:xfrm>
            <a:off x="5289229" y="864108"/>
            <a:ext cx="5910677" cy="5120640"/>
          </a:xfrm>
        </p:spPr>
        <p:txBody>
          <a:bodyPr>
            <a:normAutofit/>
          </a:bodyPr>
          <a:lstStyle/>
          <a:p>
            <a:r>
              <a:rPr lang="en-US" sz="3600" dirty="0">
                <a:solidFill>
                  <a:schemeClr val="tx1"/>
                </a:solidFill>
              </a:rPr>
              <a:t>Fall Statistics</a:t>
            </a:r>
          </a:p>
          <a:p>
            <a:r>
              <a:rPr lang="en-US" sz="3600" dirty="0">
                <a:solidFill>
                  <a:schemeClr val="tx1"/>
                </a:solidFill>
              </a:rPr>
              <a:t>Fall Risks </a:t>
            </a:r>
          </a:p>
          <a:p>
            <a:r>
              <a:rPr lang="en-US" sz="3600" dirty="0">
                <a:solidFill>
                  <a:schemeClr val="tx1"/>
                </a:solidFill>
              </a:rPr>
              <a:t>Managing fall risks through the SIPS components</a:t>
            </a:r>
          </a:p>
          <a:p>
            <a:r>
              <a:rPr lang="en-US" sz="3600" dirty="0">
                <a:solidFill>
                  <a:schemeClr val="tx1"/>
                </a:solidFill>
              </a:rPr>
              <a:t>Motivation for Maintaining Mobility </a:t>
            </a:r>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29">
            <a:extLst>
              <a:ext uri="{FF2B5EF4-FFF2-40B4-BE49-F238E27FC236}">
                <a16:creationId xmlns:a16="http://schemas.microsoft.com/office/drawing/2014/main" id="{F55443A7-CE7C-4A98-8B18-E476832D5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844" y="3570308"/>
            <a:ext cx="1611186" cy="1570906"/>
          </a:xfrm>
          <a:prstGeom prst="rect">
            <a:avLst/>
          </a:prstGeom>
        </p:spPr>
      </p:pic>
    </p:spTree>
    <p:extLst>
      <p:ext uri="{BB962C8B-B14F-4D97-AF65-F5344CB8AC3E}">
        <p14:creationId xmlns:p14="http://schemas.microsoft.com/office/powerpoint/2010/main" val="3757705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Rectangle 11">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45A75D-AC97-4622-9CE0-9E24085E8573}"/>
              </a:ext>
            </a:extLst>
          </p:cNvPr>
          <p:cNvSpPr>
            <a:spLocks noGrp="1"/>
          </p:cNvSpPr>
          <p:nvPr>
            <p:ph type="title"/>
          </p:nvPr>
        </p:nvSpPr>
        <p:spPr>
          <a:xfrm>
            <a:off x="1703295" y="1083732"/>
            <a:ext cx="5509628" cy="4690534"/>
          </a:xfrm>
        </p:spPr>
        <p:txBody>
          <a:bodyPr vert="horz" lIns="91440" tIns="45720" rIns="91440" bIns="45720" rtlCol="0" anchor="ctr">
            <a:normAutofit/>
          </a:bodyPr>
          <a:lstStyle/>
          <a:p>
            <a:pPr algn="r"/>
            <a:r>
              <a:rPr lang="en-US" sz="7200" spc="-100">
                <a:solidFill>
                  <a:schemeClr val="tx1"/>
                </a:solidFill>
              </a:rPr>
              <a:t>NEXT TIME!</a:t>
            </a:r>
          </a:p>
        </p:txBody>
      </p:sp>
      <p:sp>
        <p:nvSpPr>
          <p:cNvPr id="3" name="Content Placeholder 2">
            <a:extLst>
              <a:ext uri="{FF2B5EF4-FFF2-40B4-BE49-F238E27FC236}">
                <a16:creationId xmlns:a16="http://schemas.microsoft.com/office/drawing/2014/main" id="{E0DB267A-4084-4845-B30F-F7B52AEC3551}"/>
              </a:ext>
            </a:extLst>
          </p:cNvPr>
          <p:cNvSpPr>
            <a:spLocks noGrp="1"/>
          </p:cNvSpPr>
          <p:nvPr>
            <p:ph idx="1"/>
          </p:nvPr>
        </p:nvSpPr>
        <p:spPr>
          <a:xfrm>
            <a:off x="7575384" y="1083732"/>
            <a:ext cx="4282964" cy="4690534"/>
          </a:xfrm>
        </p:spPr>
        <p:txBody>
          <a:bodyPr vert="horz" lIns="91440" tIns="45720" rIns="91440" bIns="45720" rtlCol="0" anchor="ctr">
            <a:normAutofit/>
          </a:bodyPr>
          <a:lstStyle/>
          <a:p>
            <a:pPr marL="0" indent="0">
              <a:buNone/>
            </a:pPr>
            <a:r>
              <a:rPr lang="en-US" sz="3600" b="1">
                <a:solidFill>
                  <a:schemeClr val="tx1"/>
                </a:solidFill>
              </a:rPr>
              <a:t>The Social Component of Fall Prevention</a:t>
            </a:r>
          </a:p>
        </p:txBody>
      </p:sp>
      <p:sp>
        <p:nvSpPr>
          <p:cNvPr id="30" name="Rectangle 13">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15">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17">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5EA059-97E2-423F-B898-7732BED3F470}"/>
              </a:ext>
            </a:extLst>
          </p:cNvPr>
          <p:cNvSpPr/>
          <p:nvPr/>
        </p:nvSpPr>
        <p:spPr>
          <a:xfrm>
            <a:off x="7638577" y="4177157"/>
            <a:ext cx="2375971" cy="769441"/>
          </a:xfrm>
          <a:prstGeom prst="rect">
            <a:avLst/>
          </a:prstGeom>
        </p:spPr>
        <p:txBody>
          <a:bodyPr wrap="none">
            <a:spAutoFit/>
          </a:bodyPr>
          <a:lstStyle/>
          <a:p>
            <a:r>
              <a:rPr lang="en-US" sz="4400" b="1" i="1" dirty="0">
                <a:solidFill>
                  <a:srgbClr val="A5B592"/>
                </a:solidFill>
              </a:rPr>
              <a:t>Session 2</a:t>
            </a:r>
            <a:endParaRPr lang="en-US" sz="1400" dirty="0"/>
          </a:p>
        </p:txBody>
      </p:sp>
      <p:pic>
        <p:nvPicPr>
          <p:cNvPr id="12" name="Picture 11">
            <a:extLst>
              <a:ext uri="{FF2B5EF4-FFF2-40B4-BE49-F238E27FC236}">
                <a16:creationId xmlns:a16="http://schemas.microsoft.com/office/drawing/2014/main" id="{834489A1-BB06-4602-ACC5-A0596AEDA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1" y="2797629"/>
            <a:ext cx="1340735" cy="1293626"/>
          </a:xfrm>
          <a:prstGeom prst="rect">
            <a:avLst/>
          </a:prstGeom>
        </p:spPr>
      </p:pic>
      <p:sp>
        <p:nvSpPr>
          <p:cNvPr id="5" name="Rectangle 4">
            <a:extLst>
              <a:ext uri="{FF2B5EF4-FFF2-40B4-BE49-F238E27FC236}">
                <a16:creationId xmlns:a16="http://schemas.microsoft.com/office/drawing/2014/main" id="{5539F82E-C3AB-404F-BA72-36C53ED79188}"/>
              </a:ext>
            </a:extLst>
          </p:cNvPr>
          <p:cNvSpPr/>
          <p:nvPr/>
        </p:nvSpPr>
        <p:spPr>
          <a:xfrm>
            <a:off x="1899797" y="5744890"/>
            <a:ext cx="8634193" cy="938719"/>
          </a:xfrm>
          <a:prstGeom prst="rect">
            <a:avLst/>
          </a:prstGeom>
        </p:spPr>
        <p:txBody>
          <a:bodyPr wrap="square">
            <a:spAutoFit/>
          </a:bodyPr>
          <a:lstStyle/>
          <a:p>
            <a:pPr algn="ctr">
              <a:defRPr/>
            </a:pPr>
            <a:r>
              <a:rPr lang="en-US" sz="1100" dirty="0">
                <a:solidFill>
                  <a:schemeClr val="bg2">
                    <a:lumMod val="10000"/>
                  </a:schemeClr>
                </a:solidFill>
                <a:cs typeface="Arial" charset="0"/>
              </a:rPr>
              <a:t>Copyright © 2019 by Masterpiece Living, LLC</a:t>
            </a:r>
          </a:p>
          <a:p>
            <a:pPr algn="ctr">
              <a:defRPr/>
            </a:pPr>
            <a:r>
              <a:rPr lang="en-US" sz="1100" dirty="0">
                <a:solidFill>
                  <a:schemeClr val="bg1"/>
                </a:solidFill>
                <a:cs typeface="Arial" charset="0"/>
              </a:rPr>
              <a:t> </a:t>
            </a:r>
          </a:p>
          <a:p>
            <a:pPr algn="ctr">
              <a:defRPr/>
            </a:pPr>
            <a:r>
              <a:rPr lang="en-US" sz="1100" dirty="0">
                <a:solidFill>
                  <a:schemeClr val="bg2">
                    <a:lumMod val="10000"/>
                  </a:schemeClr>
                </a:solidFill>
                <a:cs typeface="Arial" charset="0"/>
              </a:rPr>
              <a:t>All rights reserved.  No part of this program may be reproduced or transmitted in any form or by any means, electronic or mechanical, including photocopying, recording or by any information storage and retrieval system, without the written permission of Masterpiece Living, LLC except where permitted by law.  For information address:  11360 N Jog Road, Suite 102, Palm Beach Gardens, FL 33418.</a:t>
            </a:r>
          </a:p>
        </p:txBody>
      </p:sp>
    </p:spTree>
    <p:extLst>
      <p:ext uri="{BB962C8B-B14F-4D97-AF65-F5344CB8AC3E}">
        <p14:creationId xmlns:p14="http://schemas.microsoft.com/office/powerpoint/2010/main" val="84498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47BA6B54-FD0C-4B20-816F-3B6BEEA1D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4">
            <a:extLst>
              <a:ext uri="{FF2B5EF4-FFF2-40B4-BE49-F238E27FC236}">
                <a16:creationId xmlns:a16="http://schemas.microsoft.com/office/drawing/2014/main" id="{CE90C7AB-40E9-481F-980A-EDD19EFF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4FAFCC1-E1F8-4EE2-8517-6AE5A6E0125D}"/>
              </a:ext>
            </a:extLst>
          </p:cNvPr>
          <p:cNvSpPr>
            <a:spLocks noGrp="1"/>
          </p:cNvSpPr>
          <p:nvPr>
            <p:ph idx="1"/>
          </p:nvPr>
        </p:nvSpPr>
        <p:spPr>
          <a:xfrm>
            <a:off x="257175" y="1200150"/>
            <a:ext cx="5057775" cy="4724109"/>
          </a:xfrm>
        </p:spPr>
        <p:txBody>
          <a:bodyPr anchor="t">
            <a:normAutofit/>
          </a:bodyPr>
          <a:lstStyle/>
          <a:p>
            <a:pPr marL="0" lvl="0" indent="0" algn="ctr">
              <a:buClr>
                <a:srgbClr val="A5B592"/>
              </a:buClr>
              <a:buNone/>
            </a:pPr>
            <a:r>
              <a:rPr lang="en-US" sz="4400" b="1" dirty="0">
                <a:solidFill>
                  <a:schemeClr val="tx1"/>
                </a:solidFill>
              </a:rPr>
              <a:t>Vertical 360 shows us how four key components of our lifestyle can positively impact our mobility and fall risk. </a:t>
            </a:r>
            <a:endParaRPr lang="en-US" b="1" dirty="0">
              <a:solidFill>
                <a:schemeClr val="tx1"/>
              </a:solidFill>
            </a:endParaRPr>
          </a:p>
        </p:txBody>
      </p:sp>
      <p:sp>
        <p:nvSpPr>
          <p:cNvPr id="27" name="Rectangle 26">
            <a:extLst>
              <a:ext uri="{FF2B5EF4-FFF2-40B4-BE49-F238E27FC236}">
                <a16:creationId xmlns:a16="http://schemas.microsoft.com/office/drawing/2014/main" id="{23ADD3AA-6CC0-4B1A-B4A3-98AD78A1E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839" y="758952"/>
            <a:ext cx="2842930"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834C09-A316-497B-9771-15920104D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1252" y="758952"/>
            <a:ext cx="2396659" cy="184476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https://c0.piktochart.com/v2/uploads/55926572-07f6-4ae0-a1a5-7248d7da313a/b12a7486f09b4f59aba6d15868d3cd5a60663c2a_medium.png">
            <a:extLst>
              <a:ext uri="{FF2B5EF4-FFF2-40B4-BE49-F238E27FC236}">
                <a16:creationId xmlns:a16="http://schemas.microsoft.com/office/drawing/2014/main" id="{83D05DB0-6CDE-4A68-81BA-F68B04AF8B8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513049" y="926592"/>
            <a:ext cx="1553064" cy="1529769"/>
          </a:xfrm>
          <a:prstGeom prst="rect">
            <a:avLst/>
          </a:prstGeom>
          <a:noFill/>
        </p:spPr>
      </p:pic>
      <p:sp>
        <p:nvSpPr>
          <p:cNvPr id="31" name="Rectangle 30">
            <a:extLst>
              <a:ext uri="{FF2B5EF4-FFF2-40B4-BE49-F238E27FC236}">
                <a16:creationId xmlns:a16="http://schemas.microsoft.com/office/drawing/2014/main" id="{4AC7689F-BE25-443E-B15D-45268CC4A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839" y="4115150"/>
            <a:ext cx="2842930" cy="19838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https://c0.piktochart.com/v2/uploads/55926572-07f6-4ae0-a1a5-7248d7da313a/6f2a97fa771400dacbb5a1060e937526e29bb7a5_medium.png">
            <a:extLst>
              <a:ext uri="{FF2B5EF4-FFF2-40B4-BE49-F238E27FC236}">
                <a16:creationId xmlns:a16="http://schemas.microsoft.com/office/drawing/2014/main" id="{3C08A5C8-F5A2-4713-B8B5-4FFE6C0D9B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76983" y="4299858"/>
            <a:ext cx="1674641" cy="1624402"/>
          </a:xfrm>
          <a:prstGeom prst="rect">
            <a:avLst/>
          </a:prstGeom>
          <a:noFill/>
        </p:spPr>
      </p:pic>
      <p:sp>
        <p:nvSpPr>
          <p:cNvPr id="33" name="Rectangle 32">
            <a:extLst>
              <a:ext uri="{FF2B5EF4-FFF2-40B4-BE49-F238E27FC236}">
                <a16:creationId xmlns:a16="http://schemas.microsoft.com/office/drawing/2014/main" id="{5296173E-160F-42EA-B0C9-8E2804C9A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1252" y="2722807"/>
            <a:ext cx="2396659"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5FD8413-571F-456D-BB62-4C204826E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descr="https://c0.piktochart.com/v2/uploads/55926572-07f6-4ae0-a1a5-7248d7da313a/e0b71a97c36166729bafc849080332d4c934718c_medium.png">
            <a:extLst>
              <a:ext uri="{FF2B5EF4-FFF2-40B4-BE49-F238E27FC236}">
                <a16:creationId xmlns:a16="http://schemas.microsoft.com/office/drawing/2014/main" id="{CC1951F3-D4F2-43AA-B700-FCB23DAAA35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52893" y="1327745"/>
            <a:ext cx="2122819" cy="2177250"/>
          </a:xfrm>
          <a:prstGeom prst="rect">
            <a:avLst/>
          </a:prstGeom>
          <a:noFill/>
        </p:spPr>
      </p:pic>
      <p:pic>
        <p:nvPicPr>
          <p:cNvPr id="15" name="Picture 14" descr="https://c0.piktochart.com/v2/uploads/55926572-07f6-4ae0-a1a5-7248d7da313a/adb97b0f7f0c0132d6ead3eb956381100f81ce46_medium.png">
            <a:extLst>
              <a:ext uri="{FF2B5EF4-FFF2-40B4-BE49-F238E27FC236}">
                <a16:creationId xmlns:a16="http://schemas.microsoft.com/office/drawing/2014/main" id="{E05BCA0D-0C4A-448B-BAA5-FD3B0BFB75D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082970" y="3129030"/>
            <a:ext cx="2568918" cy="2556073"/>
          </a:xfrm>
          <a:prstGeom prst="rect">
            <a:avLst/>
          </a:prstGeom>
          <a:noFill/>
        </p:spPr>
      </p:pic>
    </p:spTree>
    <p:extLst>
      <p:ext uri="{BB962C8B-B14F-4D97-AF65-F5344CB8AC3E}">
        <p14:creationId xmlns:p14="http://schemas.microsoft.com/office/powerpoint/2010/main" val="424821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1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E854B40-BEDE-48FC-BA8E-4CBD91A6F2B6}"/>
              </a:ext>
            </a:extLst>
          </p:cNvPr>
          <p:cNvSpPr>
            <a:spLocks noGrp="1"/>
          </p:cNvSpPr>
          <p:nvPr>
            <p:ph type="title"/>
          </p:nvPr>
        </p:nvSpPr>
        <p:spPr>
          <a:xfrm>
            <a:off x="318194" y="1120646"/>
            <a:ext cx="3847930" cy="3812171"/>
          </a:xfrm>
        </p:spPr>
        <p:txBody>
          <a:bodyPr vert="horz" lIns="91440" tIns="45720" rIns="91440" bIns="45720" rtlCol="0" anchor="b">
            <a:normAutofit/>
          </a:bodyPr>
          <a:lstStyle/>
          <a:p>
            <a:pPr algn="ctr"/>
            <a:r>
              <a:rPr lang="en-US" sz="6000" b="1" spc="-100" dirty="0">
                <a:solidFill>
                  <a:schemeClr val="tx1"/>
                </a:solidFill>
              </a:rPr>
              <a:t>Social </a:t>
            </a:r>
            <a:br>
              <a:rPr lang="en-US" sz="6000" b="1" spc="-100" dirty="0">
                <a:solidFill>
                  <a:schemeClr val="tx1"/>
                </a:solidFill>
              </a:rPr>
            </a:br>
            <a:r>
              <a:rPr lang="en-US" sz="6000" b="1" spc="-100" dirty="0">
                <a:solidFill>
                  <a:schemeClr val="tx1"/>
                </a:solidFill>
              </a:rPr>
              <a:t>and Intellectual</a:t>
            </a:r>
            <a:br>
              <a:rPr lang="en-US" sz="6000" b="1" spc="-100" dirty="0">
                <a:solidFill>
                  <a:schemeClr val="tx1"/>
                </a:solidFill>
              </a:rPr>
            </a:br>
            <a:r>
              <a:rPr lang="en-US" sz="6000" b="1" spc="-100" dirty="0">
                <a:solidFill>
                  <a:schemeClr val="tx1"/>
                </a:solidFill>
              </a:rPr>
              <a:t>Defined  </a:t>
            </a:r>
          </a:p>
        </p:txBody>
      </p:sp>
      <p:sp>
        <p:nvSpPr>
          <p:cNvPr id="19" name="Rectangle 18">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DCFF8905-4776-4A9A-9D54-232DAD369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411" y="4447461"/>
            <a:ext cx="1374176" cy="1348962"/>
          </a:xfrm>
          <a:prstGeom prst="rect">
            <a:avLst/>
          </a:prstGeom>
        </p:spPr>
      </p:pic>
      <p:pic>
        <p:nvPicPr>
          <p:cNvPr id="16" name="Picture 15">
            <a:extLst>
              <a:ext uri="{FF2B5EF4-FFF2-40B4-BE49-F238E27FC236}">
                <a16:creationId xmlns:a16="http://schemas.microsoft.com/office/drawing/2014/main" id="{6FF97AD8-0298-4B76-A12C-17A57C7E8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9572" y="984523"/>
            <a:ext cx="1374176" cy="1348962"/>
          </a:xfrm>
          <a:prstGeom prst="rect">
            <a:avLst/>
          </a:prstGeom>
        </p:spPr>
      </p:pic>
      <p:pic>
        <p:nvPicPr>
          <p:cNvPr id="18" name="Content Placeholder 4" descr="https://c0.piktochart.com/v2/uploads/55926572-07f6-4ae0-a1a5-7248d7da313a/e0b71a97c36166729bafc849080332d4c934718c_medium.png">
            <a:extLst>
              <a:ext uri="{FF2B5EF4-FFF2-40B4-BE49-F238E27FC236}">
                <a16:creationId xmlns:a16="http://schemas.microsoft.com/office/drawing/2014/main" id="{FE44FE93-3255-4A77-A65D-0CAD0C0514B7}"/>
              </a:ext>
            </a:extLst>
          </p:cNvPr>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723160" y="1212573"/>
            <a:ext cx="2271285" cy="2472888"/>
          </a:xfrm>
          <a:prstGeom prst="rect">
            <a:avLst/>
          </a:prstGeom>
          <a:noFill/>
        </p:spPr>
      </p:pic>
      <p:pic>
        <p:nvPicPr>
          <p:cNvPr id="20" name="Content Placeholder 5" descr="https://c0.piktochart.com/v2/uploads/55926572-07f6-4ae0-a1a5-7248d7da313a/b12a7486f09b4f59aba6d15868d3cd5a60663c2a_medium.png">
            <a:extLst>
              <a:ext uri="{FF2B5EF4-FFF2-40B4-BE49-F238E27FC236}">
                <a16:creationId xmlns:a16="http://schemas.microsoft.com/office/drawing/2014/main" id="{0CA1079E-652D-47E7-B4ED-84EA5D28F12E}"/>
              </a:ext>
            </a:extLst>
          </p:cNvPr>
          <p:cNvPicPr>
            <a:picLocks noGrp="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8780366" y="3026732"/>
            <a:ext cx="2582988" cy="2556211"/>
          </a:xfrm>
          <a:prstGeom prst="rect">
            <a:avLst/>
          </a:prstGeom>
          <a:noFill/>
        </p:spPr>
      </p:pic>
    </p:spTree>
    <p:extLst>
      <p:ext uri="{BB962C8B-B14F-4D97-AF65-F5344CB8AC3E}">
        <p14:creationId xmlns:p14="http://schemas.microsoft.com/office/powerpoint/2010/main" val="80200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1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E854B40-BEDE-48FC-BA8E-4CBD91A6F2B6}"/>
              </a:ext>
            </a:extLst>
          </p:cNvPr>
          <p:cNvSpPr>
            <a:spLocks noGrp="1"/>
          </p:cNvSpPr>
          <p:nvPr>
            <p:ph type="title"/>
          </p:nvPr>
        </p:nvSpPr>
        <p:spPr>
          <a:xfrm>
            <a:off x="406750" y="1309771"/>
            <a:ext cx="3847930" cy="3812171"/>
          </a:xfrm>
        </p:spPr>
        <p:txBody>
          <a:bodyPr vert="horz" lIns="91440" tIns="45720" rIns="91440" bIns="45720" rtlCol="0" anchor="b">
            <a:normAutofit/>
          </a:bodyPr>
          <a:lstStyle/>
          <a:p>
            <a:pPr algn="ctr"/>
            <a:r>
              <a:rPr lang="en-US" sz="6000" b="1" spc="-100" dirty="0">
                <a:solidFill>
                  <a:schemeClr val="tx1"/>
                </a:solidFill>
              </a:rPr>
              <a:t>Physical</a:t>
            </a:r>
            <a:br>
              <a:rPr lang="en-US" sz="6000" b="1" spc="-100" dirty="0">
                <a:solidFill>
                  <a:schemeClr val="tx1"/>
                </a:solidFill>
              </a:rPr>
            </a:br>
            <a:r>
              <a:rPr lang="en-US" sz="6000" b="1" spc="-100" dirty="0">
                <a:solidFill>
                  <a:schemeClr val="tx1"/>
                </a:solidFill>
              </a:rPr>
              <a:t>and Spiritual</a:t>
            </a:r>
            <a:br>
              <a:rPr lang="en-US" sz="6000" b="1" spc="-100" dirty="0">
                <a:solidFill>
                  <a:schemeClr val="tx1"/>
                </a:solidFill>
              </a:rPr>
            </a:br>
            <a:r>
              <a:rPr lang="en-US" sz="6000" b="1" spc="-100" dirty="0">
                <a:solidFill>
                  <a:schemeClr val="tx1"/>
                </a:solidFill>
              </a:rPr>
              <a:t>Defined  </a:t>
            </a:r>
          </a:p>
        </p:txBody>
      </p:sp>
      <p:sp>
        <p:nvSpPr>
          <p:cNvPr id="19" name="Rectangle 18">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Content Placeholder 17" descr="https://c0.piktochart.com/v2/uploads/55926572-07f6-4ae0-a1a5-7248d7da313a/6f2a97fa771400dacbb5a1060e937526e29bb7a5_medium.png">
            <a:extLst>
              <a:ext uri="{FF2B5EF4-FFF2-40B4-BE49-F238E27FC236}">
                <a16:creationId xmlns:a16="http://schemas.microsoft.com/office/drawing/2014/main" id="{6F8E7134-CC1D-4975-A47C-CC96A75B0512}"/>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527802" y="1113145"/>
            <a:ext cx="2711194" cy="2835142"/>
          </a:xfrm>
          <a:prstGeom prst="rect">
            <a:avLst/>
          </a:prstGeom>
          <a:noFill/>
        </p:spPr>
      </p:pic>
      <p:pic>
        <p:nvPicPr>
          <p:cNvPr id="20" name="Picture 19" descr="https://c0.piktochart.com/v2/uploads/55926572-07f6-4ae0-a1a5-7248d7da313a/adb97b0f7f0c0132d6ead3eb956381100f81ce46_medium.png">
            <a:extLst>
              <a:ext uri="{FF2B5EF4-FFF2-40B4-BE49-F238E27FC236}">
                <a16:creationId xmlns:a16="http://schemas.microsoft.com/office/drawing/2014/main" id="{37665708-E0BD-4E71-8F0E-1B590632C7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673940" y="3108951"/>
            <a:ext cx="2977948" cy="2815861"/>
          </a:xfrm>
          <a:prstGeom prst="rect">
            <a:avLst/>
          </a:prstGeom>
          <a:noFill/>
        </p:spPr>
      </p:pic>
      <p:pic>
        <p:nvPicPr>
          <p:cNvPr id="14" name="Picture 13">
            <a:extLst>
              <a:ext uri="{FF2B5EF4-FFF2-40B4-BE49-F238E27FC236}">
                <a16:creationId xmlns:a16="http://schemas.microsoft.com/office/drawing/2014/main" id="{1D94486E-0900-43FF-8777-3F5E3782C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6648" y="992846"/>
            <a:ext cx="1374176" cy="1348962"/>
          </a:xfrm>
          <a:prstGeom prst="rect">
            <a:avLst/>
          </a:prstGeom>
        </p:spPr>
      </p:pic>
      <p:pic>
        <p:nvPicPr>
          <p:cNvPr id="16" name="Picture 15">
            <a:extLst>
              <a:ext uri="{FF2B5EF4-FFF2-40B4-BE49-F238E27FC236}">
                <a16:creationId xmlns:a16="http://schemas.microsoft.com/office/drawing/2014/main" id="{2455BF33-6ECB-49C3-9918-98FBC070EB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311" y="4447461"/>
            <a:ext cx="1374176" cy="1348962"/>
          </a:xfrm>
          <a:prstGeom prst="rect">
            <a:avLst/>
          </a:prstGeom>
        </p:spPr>
      </p:pic>
    </p:spTree>
    <p:extLst>
      <p:ext uri="{BB962C8B-B14F-4D97-AF65-F5344CB8AC3E}">
        <p14:creationId xmlns:p14="http://schemas.microsoft.com/office/powerpoint/2010/main" val="332161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2D6403DD-0576-4E09-8236-4AADBC7AF31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417" t="18074" r="2389"/>
          <a:stretch/>
        </p:blipFill>
        <p:spPr>
          <a:xfrm>
            <a:off x="-3582" y="0"/>
            <a:ext cx="12188932" cy="6858000"/>
          </a:xfrm>
          <a:prstGeom prst="rect">
            <a:avLst/>
          </a:prstGeom>
        </p:spPr>
      </p:pic>
      <p:sp>
        <p:nvSpPr>
          <p:cNvPr id="18" name="Rectangle 17">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D52E8A-B12B-4E4B-AFE2-9DAE5BF1D4F7}"/>
              </a:ext>
            </a:extLst>
          </p:cNvPr>
          <p:cNvSpPr>
            <a:spLocks noGrp="1"/>
          </p:cNvSpPr>
          <p:nvPr>
            <p:ph type="title"/>
          </p:nvPr>
        </p:nvSpPr>
        <p:spPr>
          <a:xfrm>
            <a:off x="345786" y="872053"/>
            <a:ext cx="3361953" cy="2470488"/>
          </a:xfrm>
        </p:spPr>
        <p:txBody>
          <a:bodyPr vert="horz" lIns="91440" tIns="45720" rIns="91440" bIns="45720" rtlCol="0" anchor="b">
            <a:normAutofit fontScale="90000"/>
          </a:bodyPr>
          <a:lstStyle/>
          <a:p>
            <a:r>
              <a:rPr lang="en-US" sz="6000" b="1" spc="-100">
                <a:solidFill>
                  <a:schemeClr val="bg1"/>
                </a:solidFill>
              </a:rPr>
              <a:t>Tying it all together. </a:t>
            </a:r>
          </a:p>
        </p:txBody>
      </p:sp>
      <p:pic>
        <p:nvPicPr>
          <p:cNvPr id="13" name="Picture 12">
            <a:extLst>
              <a:ext uri="{FF2B5EF4-FFF2-40B4-BE49-F238E27FC236}">
                <a16:creationId xmlns:a16="http://schemas.microsoft.com/office/drawing/2014/main" id="{E6F49331-5FBF-4FB8-9250-297067DDD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532" y="3770602"/>
            <a:ext cx="1374176" cy="1348962"/>
          </a:xfrm>
          <a:prstGeom prst="rect">
            <a:avLst/>
          </a:prstGeom>
        </p:spPr>
      </p:pic>
    </p:spTree>
    <p:extLst>
      <p:ext uri="{BB962C8B-B14F-4D97-AF65-F5344CB8AC3E}">
        <p14:creationId xmlns:p14="http://schemas.microsoft.com/office/powerpoint/2010/main" val="841462654"/>
      </p:ext>
    </p:extLst>
  </p:cSld>
  <p:clrMapOvr>
    <a:masterClrMapping/>
  </p:clrMapOvr>
</p:sld>
</file>

<file path=ppt/theme/theme1.xml><?xml version="1.0" encoding="utf-8"?>
<a:theme xmlns:a="http://schemas.openxmlformats.org/drawingml/2006/main" name="Fra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7FCD39F41A1D4D83FCFCD657F48F12" ma:contentTypeVersion="11" ma:contentTypeDescription="Create a new document." ma:contentTypeScope="" ma:versionID="7850638c444fc4f86fab16cfe5df5ff1">
  <xsd:schema xmlns:xsd="http://www.w3.org/2001/XMLSchema" xmlns:xs="http://www.w3.org/2001/XMLSchema" xmlns:p="http://schemas.microsoft.com/office/2006/metadata/properties" xmlns:ns2="bd59869c-8c19-4d89-ad34-dc7b09787b4b" xmlns:ns3="2a5d7c57-f217-4c91-a592-825cc7a3238f" targetNamespace="http://schemas.microsoft.com/office/2006/metadata/properties" ma:root="true" ma:fieldsID="9e007028bba5333c2deb22c10ed35359" ns2:_="" ns3:_="">
    <xsd:import namespace="bd59869c-8c19-4d89-ad34-dc7b09787b4b"/>
    <xsd:import namespace="2a5d7c57-f217-4c91-a592-825cc7a323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Details" minOccurs="0"/>
                <xsd:element ref="ns3:SharedWithUsers" minOccurs="0"/>
                <xsd:element ref="ns2:Document_x0020_View"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59869c-8c19-4d89-ad34-dc7b09787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ocument_x0020_View" ma:index="16" nillable="true" ma:displayName="Document View" ma:format="Image" ma:internalName="Document_x0020_View">
      <xsd:complexType>
        <xsd:complexContent>
          <xsd:extension base="dms:URL">
            <xsd:sequence>
              <xsd:element name="Url" type="dms:ValidUrl" minOccurs="0" nillable="true"/>
              <xsd:element name="Description" type="xsd:string" nillable="true"/>
            </xsd:sequence>
          </xsd:extension>
        </xsd:complexContent>
      </xsd:complex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d7c57-f217-4c91-a592-825cc7a3238f"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View xmlns="bd59869c-8c19-4d89-ad34-dc7b09787b4b">
      <Url xsi:nil="true"/>
      <Description xsi:nil="true"/>
    </Document_x0020_View>
  </documentManagement>
</p:properties>
</file>

<file path=customXml/itemProps1.xml><?xml version="1.0" encoding="utf-8"?>
<ds:datastoreItem xmlns:ds="http://schemas.openxmlformats.org/officeDocument/2006/customXml" ds:itemID="{1AA2221E-6299-4510-BD8C-CC013FAA1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59869c-8c19-4d89-ad34-dc7b09787b4b"/>
    <ds:schemaRef ds:uri="2a5d7c57-f217-4c91-a592-825cc7a32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C73B15-5A2A-4E17-B6BA-C8D3F52E1DB6}">
  <ds:schemaRefs>
    <ds:schemaRef ds:uri="http://schemas.microsoft.com/sharepoint/v3/contenttype/forms"/>
  </ds:schemaRefs>
</ds:datastoreItem>
</file>

<file path=customXml/itemProps3.xml><?xml version="1.0" encoding="utf-8"?>
<ds:datastoreItem xmlns:ds="http://schemas.openxmlformats.org/officeDocument/2006/customXml" ds:itemID="{0FCF812F-1320-460E-868F-D0284A90706D}">
  <ds:schemaRefs>
    <ds:schemaRef ds:uri="http://purl.org/dc/dcmityp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2a5d7c57-f217-4c91-a592-825cc7a3238f"/>
    <ds:schemaRef ds:uri="bd59869c-8c19-4d89-ad34-dc7b09787b4b"/>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TotalTime>
  <Words>5083</Words>
  <Application>Microsoft Office PowerPoint</Application>
  <PresentationFormat>Widescreen</PresentationFormat>
  <Paragraphs>397</Paragraphs>
  <Slides>53</Slides>
  <Notes>53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Arial</vt:lpstr>
      <vt:lpstr>Calibri</vt:lpstr>
      <vt:lpstr>Calibri Light</vt:lpstr>
      <vt:lpstr>Californian FB</vt:lpstr>
      <vt:lpstr>Calisto MT</vt:lpstr>
      <vt:lpstr>Corbel</vt:lpstr>
      <vt:lpstr>Wingdings 2</vt:lpstr>
      <vt:lpstr>Frame</vt:lpstr>
      <vt:lpstr>Office Theme</vt:lpstr>
      <vt:lpstr>Vertical 360 </vt:lpstr>
      <vt:lpstr>A Quick Survey </vt:lpstr>
      <vt:lpstr>True or False?</vt:lpstr>
      <vt:lpstr>PowerPoint Presentation</vt:lpstr>
      <vt:lpstr>The 360 in  Vertical 360 </vt:lpstr>
      <vt:lpstr>PowerPoint Presentation</vt:lpstr>
      <vt:lpstr>Social  and Intellectual Defined  </vt:lpstr>
      <vt:lpstr>Physical and Spiritual Defined  </vt:lpstr>
      <vt:lpstr>Tying it all together. </vt:lpstr>
      <vt:lpstr>PowerPoint Presentation</vt:lpstr>
      <vt:lpstr>PowerPoint Presentation</vt:lpstr>
      <vt:lpstr>Session 1 Agenda</vt:lpstr>
      <vt:lpstr>Fall Facts</vt:lpstr>
      <vt:lpstr>Fall Statistics </vt:lpstr>
      <vt:lpstr>Fall Statistics </vt:lpstr>
      <vt:lpstr>Fall Statistics </vt:lpstr>
      <vt:lpstr>PowerPoint Presentation</vt:lpstr>
      <vt:lpstr>Successful Aging</vt:lpstr>
      <vt:lpstr>PowerPoint Presentation</vt:lpstr>
      <vt:lpstr>PowerPoint Presentation</vt:lpstr>
      <vt:lpstr>Masterpiece Living’s Mobility Review</vt:lpstr>
      <vt:lpstr>Practice! Sit to Stand</vt:lpstr>
      <vt:lpstr>Masterpiece Living Network Fall Statistics </vt:lpstr>
      <vt:lpstr>Masterpiece Living Network Fall Statistics </vt:lpstr>
      <vt:lpstr>Community  Data </vt:lpstr>
      <vt:lpstr>Fall Risks Worksheet</vt:lpstr>
      <vt:lpstr>Fall Risks Worksheet </vt:lpstr>
      <vt:lpstr>FALL RISKS</vt:lpstr>
      <vt:lpstr>PowerPoint Presentation</vt:lpstr>
      <vt:lpstr>Fear of Falling</vt:lpstr>
      <vt:lpstr>Fear of Falling</vt:lpstr>
      <vt:lpstr>The Cycle: Fear of Falling</vt:lpstr>
      <vt:lpstr>Lack of Physical Activity</vt:lpstr>
      <vt:lpstr>Lack of Physical Activity </vt:lpstr>
      <vt:lpstr>Medications</vt:lpstr>
      <vt:lpstr>Medications</vt:lpstr>
      <vt:lpstr> Vision Impairments </vt:lpstr>
      <vt:lpstr> Vision Impairments </vt:lpstr>
      <vt:lpstr>Assistive Devices</vt:lpstr>
      <vt:lpstr>Assistive Devices </vt:lpstr>
      <vt:lpstr>Environmental Hazards</vt:lpstr>
      <vt:lpstr>Sleep</vt:lpstr>
      <vt:lpstr>Sleeping Habits</vt:lpstr>
      <vt:lpstr>Footwear</vt:lpstr>
      <vt:lpstr>Low Blood Pressure </vt:lpstr>
      <vt:lpstr>Poor Nutrition </vt:lpstr>
      <vt:lpstr>FALL RISKS</vt:lpstr>
      <vt:lpstr>Fall Risks Worksheet &amp; Group Discussion</vt:lpstr>
      <vt:lpstr>Now that we know the risks…how do we manage them? </vt:lpstr>
      <vt:lpstr>PowerPoint Presentation</vt:lpstr>
      <vt:lpstr>What is your motivation for maintaining or improving your mobility?</vt:lpstr>
      <vt:lpstr>Key Takeaways</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Vertical 360 </dc:title>
  <dc:creator>Kaley Feenstra</dc:creator>
  <cp:lastModifiedBy>Kaley Feenstra</cp:lastModifiedBy>
  <cp:revision>1</cp:revision>
  <dcterms:created xsi:type="dcterms:W3CDTF">2019-02-01T19:51:35Z</dcterms:created>
  <dcterms:modified xsi:type="dcterms:W3CDTF">2019-02-01T19:55:51Z</dcterms:modified>
</cp:coreProperties>
</file>