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Lst>
  <p:notesMasterIdLst>
    <p:notesMasterId r:id="rId30"/>
  </p:notesMasterIdLst>
  <p:sldIdLst>
    <p:sldId id="256" r:id="rId6"/>
    <p:sldId id="309" r:id="rId7"/>
    <p:sldId id="315" r:id="rId8"/>
    <p:sldId id="276" r:id="rId9"/>
    <p:sldId id="292" r:id="rId10"/>
    <p:sldId id="316" r:id="rId11"/>
    <p:sldId id="322" r:id="rId12"/>
    <p:sldId id="314" r:id="rId13"/>
    <p:sldId id="280" r:id="rId14"/>
    <p:sldId id="317" r:id="rId15"/>
    <p:sldId id="284" r:id="rId16"/>
    <p:sldId id="318" r:id="rId17"/>
    <p:sldId id="288" r:id="rId18"/>
    <p:sldId id="319" r:id="rId19"/>
    <p:sldId id="323" r:id="rId20"/>
    <p:sldId id="313" r:id="rId21"/>
    <p:sldId id="312" r:id="rId22"/>
    <p:sldId id="296" r:id="rId23"/>
    <p:sldId id="320" r:id="rId24"/>
    <p:sldId id="300" r:id="rId25"/>
    <p:sldId id="321" r:id="rId26"/>
    <p:sldId id="305" r:id="rId27"/>
    <p:sldId id="325" r:id="rId28"/>
    <p:sldId id="324"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E58"/>
    <a:srgbClr val="EFDCB4"/>
    <a:srgbClr val="B89D6B"/>
    <a:srgbClr val="19C656"/>
    <a:srgbClr val="FA7B41"/>
    <a:srgbClr val="198FFA"/>
    <a:srgbClr val="6157AE"/>
    <a:srgbClr val="FC9C6E"/>
    <a:srgbClr val="FDA950"/>
    <a:srgbClr val="BCC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669" autoAdjust="0"/>
  </p:normalViewPr>
  <p:slideViewPr>
    <p:cSldViewPr snapToGrid="0">
      <p:cViewPr varScale="1">
        <p:scale>
          <a:sx n="52" d="100"/>
          <a:sy n="52" d="100"/>
        </p:scale>
        <p:origin x="12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 Hillberry" userId="S::kai@mymasterpieceliving.com::a7357a97-e640-4b44-8fcb-12882f8677f1" providerId="AD" clId="Web-{E08ACDB9-36C5-3D4E-EAA4-07ACC141E6F2}"/>
    <pc:docChg chg="addSld delSld modSld sldOrd">
      <pc:chgData name="Kai Hillberry" userId="S::kai@mymasterpieceliving.com::a7357a97-e640-4b44-8fcb-12882f8677f1" providerId="AD" clId="Web-{E08ACDB9-36C5-3D4E-EAA4-07ACC141E6F2}" dt="2019-08-16T16:04:23.878" v="1166" actId="20577"/>
      <pc:docMkLst>
        <pc:docMk/>
      </pc:docMkLst>
      <pc:sldChg chg="modSp">
        <pc:chgData name="Kai Hillberry" userId="S::kai@mymasterpieceliving.com::a7357a97-e640-4b44-8fcb-12882f8677f1" providerId="AD" clId="Web-{E08ACDB9-36C5-3D4E-EAA4-07ACC141E6F2}" dt="2019-08-16T15:53:57.692" v="1085" actId="20577"/>
        <pc:sldMkLst>
          <pc:docMk/>
          <pc:sldMk cId="1644935940" sldId="276"/>
        </pc:sldMkLst>
        <pc:spChg chg="mod">
          <ac:chgData name="Kai Hillberry" userId="S::kai@mymasterpieceliving.com::a7357a97-e640-4b44-8fcb-12882f8677f1" providerId="AD" clId="Web-{E08ACDB9-36C5-3D4E-EAA4-07ACC141E6F2}" dt="2019-08-16T15:48:38.521" v="942" actId="20577"/>
          <ac:spMkLst>
            <pc:docMk/>
            <pc:sldMk cId="1644935940" sldId="276"/>
            <ac:spMk id="2" creationId="{4E931B8E-92C6-49B0-A1AF-153A56F9E456}"/>
          </ac:spMkLst>
        </pc:spChg>
        <pc:spChg chg="mod">
          <ac:chgData name="Kai Hillberry" userId="S::kai@mymasterpieceliving.com::a7357a97-e640-4b44-8fcb-12882f8677f1" providerId="AD" clId="Web-{E08ACDB9-36C5-3D4E-EAA4-07ACC141E6F2}" dt="2019-08-16T15:53:57.692" v="1085" actId="20577"/>
          <ac:spMkLst>
            <pc:docMk/>
            <pc:sldMk cId="1644935940" sldId="276"/>
            <ac:spMk id="3" creationId="{168FAE7C-687E-43F9-9FEE-75F46E1D2938}"/>
          </ac:spMkLst>
        </pc:spChg>
      </pc:sldChg>
      <pc:sldChg chg="modSp">
        <pc:chgData name="Kai Hillberry" userId="S::kai@mymasterpieceliving.com::a7357a97-e640-4b44-8fcb-12882f8677f1" providerId="AD" clId="Web-{E08ACDB9-36C5-3D4E-EAA4-07ACC141E6F2}" dt="2019-08-16T15:53:41.145" v="1075" actId="20577"/>
        <pc:sldMkLst>
          <pc:docMk/>
          <pc:sldMk cId="3246435196" sldId="280"/>
        </pc:sldMkLst>
        <pc:spChg chg="mod">
          <ac:chgData name="Kai Hillberry" userId="S::kai@mymasterpieceliving.com::a7357a97-e640-4b44-8fcb-12882f8677f1" providerId="AD" clId="Web-{E08ACDB9-36C5-3D4E-EAA4-07ACC141E6F2}" dt="2019-08-16T14:42:31.665" v="57" actId="20577"/>
          <ac:spMkLst>
            <pc:docMk/>
            <pc:sldMk cId="3246435196" sldId="280"/>
            <ac:spMk id="2" creationId="{4E931B8E-92C6-49B0-A1AF-153A56F9E456}"/>
          </ac:spMkLst>
        </pc:spChg>
        <pc:spChg chg="mod">
          <ac:chgData name="Kai Hillberry" userId="S::kai@mymasterpieceliving.com::a7357a97-e640-4b44-8fcb-12882f8677f1" providerId="AD" clId="Web-{E08ACDB9-36C5-3D4E-EAA4-07ACC141E6F2}" dt="2019-08-16T15:53:41.145" v="1075" actId="20577"/>
          <ac:spMkLst>
            <pc:docMk/>
            <pc:sldMk cId="3246435196" sldId="280"/>
            <ac:spMk id="3" creationId="{168FAE7C-687E-43F9-9FEE-75F46E1D2938}"/>
          </ac:spMkLst>
        </pc:spChg>
      </pc:sldChg>
      <pc:sldChg chg="modSp">
        <pc:chgData name="Kai Hillberry" userId="S::kai@mymasterpieceliving.com::a7357a97-e640-4b44-8fcb-12882f8677f1" providerId="AD" clId="Web-{E08ACDB9-36C5-3D4E-EAA4-07ACC141E6F2}" dt="2019-08-16T16:01:44.995" v="1122" actId="20577"/>
        <pc:sldMkLst>
          <pc:docMk/>
          <pc:sldMk cId="3453087078" sldId="284"/>
        </pc:sldMkLst>
        <pc:spChg chg="mod">
          <ac:chgData name="Kai Hillberry" userId="S::kai@mymasterpieceliving.com::a7357a97-e640-4b44-8fcb-12882f8677f1" providerId="AD" clId="Web-{E08ACDB9-36C5-3D4E-EAA4-07ACC141E6F2}" dt="2019-08-16T14:43:26.073" v="70" actId="20577"/>
          <ac:spMkLst>
            <pc:docMk/>
            <pc:sldMk cId="3453087078" sldId="284"/>
            <ac:spMk id="2" creationId="{4E931B8E-92C6-49B0-A1AF-153A56F9E456}"/>
          </ac:spMkLst>
        </pc:spChg>
        <pc:spChg chg="mod">
          <ac:chgData name="Kai Hillberry" userId="S::kai@mymasterpieceliving.com::a7357a97-e640-4b44-8fcb-12882f8677f1" providerId="AD" clId="Web-{E08ACDB9-36C5-3D4E-EAA4-07ACC141E6F2}" dt="2019-08-16T16:01:44.995" v="1122" actId="20577"/>
          <ac:spMkLst>
            <pc:docMk/>
            <pc:sldMk cId="3453087078" sldId="284"/>
            <ac:spMk id="3" creationId="{168FAE7C-687E-43F9-9FEE-75F46E1D2938}"/>
          </ac:spMkLst>
        </pc:spChg>
      </pc:sldChg>
      <pc:sldChg chg="modSp">
        <pc:chgData name="Kai Hillberry" userId="S::kai@mymasterpieceliving.com::a7357a97-e640-4b44-8fcb-12882f8677f1" providerId="AD" clId="Web-{E08ACDB9-36C5-3D4E-EAA4-07ACC141E6F2}" dt="2019-08-16T16:03:19.531" v="1157" actId="14100"/>
        <pc:sldMkLst>
          <pc:docMk/>
          <pc:sldMk cId="3799414407" sldId="288"/>
        </pc:sldMkLst>
        <pc:spChg chg="mod">
          <ac:chgData name="Kai Hillberry" userId="S::kai@mymasterpieceliving.com::a7357a97-e640-4b44-8fcb-12882f8677f1" providerId="AD" clId="Web-{E08ACDB9-36C5-3D4E-EAA4-07ACC141E6F2}" dt="2019-08-16T14:43:47.840" v="82" actId="14100"/>
          <ac:spMkLst>
            <pc:docMk/>
            <pc:sldMk cId="3799414407" sldId="288"/>
            <ac:spMk id="2" creationId="{4E931B8E-92C6-49B0-A1AF-153A56F9E456}"/>
          </ac:spMkLst>
        </pc:spChg>
        <pc:spChg chg="mod">
          <ac:chgData name="Kai Hillberry" userId="S::kai@mymasterpieceliving.com::a7357a97-e640-4b44-8fcb-12882f8677f1" providerId="AD" clId="Web-{E08ACDB9-36C5-3D4E-EAA4-07ACC141E6F2}" dt="2019-08-16T16:03:19.531" v="1157" actId="14100"/>
          <ac:spMkLst>
            <pc:docMk/>
            <pc:sldMk cId="3799414407" sldId="288"/>
            <ac:spMk id="3" creationId="{168FAE7C-687E-43F9-9FEE-75F46E1D2938}"/>
          </ac:spMkLst>
        </pc:spChg>
      </pc:sldChg>
      <pc:sldChg chg="modSp">
        <pc:chgData name="Kai Hillberry" userId="S::kai@mymasterpieceliving.com::a7357a97-e640-4b44-8fcb-12882f8677f1" providerId="AD" clId="Web-{E08ACDB9-36C5-3D4E-EAA4-07ACC141E6F2}" dt="2019-08-16T15:54:09.255" v="1088" actId="20577"/>
        <pc:sldMkLst>
          <pc:docMk/>
          <pc:sldMk cId="3988853732" sldId="292"/>
        </pc:sldMkLst>
        <pc:spChg chg="mod">
          <ac:chgData name="Kai Hillberry" userId="S::kai@mymasterpieceliving.com::a7357a97-e640-4b44-8fcb-12882f8677f1" providerId="AD" clId="Web-{E08ACDB9-36C5-3D4E-EAA4-07ACC141E6F2}" dt="2019-08-16T14:40:57.692" v="6" actId="20577"/>
          <ac:spMkLst>
            <pc:docMk/>
            <pc:sldMk cId="3988853732" sldId="292"/>
            <ac:spMk id="2" creationId="{4E931B8E-92C6-49B0-A1AF-153A56F9E456}"/>
          </ac:spMkLst>
        </pc:spChg>
        <pc:spChg chg="mod">
          <ac:chgData name="Kai Hillberry" userId="S::kai@mymasterpieceliving.com::a7357a97-e640-4b44-8fcb-12882f8677f1" providerId="AD" clId="Web-{E08ACDB9-36C5-3D4E-EAA4-07ACC141E6F2}" dt="2019-08-16T15:54:09.255" v="1088" actId="20577"/>
          <ac:spMkLst>
            <pc:docMk/>
            <pc:sldMk cId="3988853732" sldId="292"/>
            <ac:spMk id="3" creationId="{168FAE7C-687E-43F9-9FEE-75F46E1D2938}"/>
          </ac:spMkLst>
        </pc:spChg>
      </pc:sldChg>
      <pc:sldChg chg="modSp">
        <pc:chgData name="Kai Hillberry" userId="S::kai@mymasterpieceliving.com::a7357a97-e640-4b44-8fcb-12882f8677f1" providerId="AD" clId="Web-{E08ACDB9-36C5-3D4E-EAA4-07ACC141E6F2}" dt="2019-08-16T15:54:52.711" v="1106" actId="20577"/>
        <pc:sldMkLst>
          <pc:docMk/>
          <pc:sldMk cId="4198797384" sldId="296"/>
        </pc:sldMkLst>
        <pc:spChg chg="mod">
          <ac:chgData name="Kai Hillberry" userId="S::kai@mymasterpieceliving.com::a7357a97-e640-4b44-8fcb-12882f8677f1" providerId="AD" clId="Web-{E08ACDB9-36C5-3D4E-EAA4-07ACC141E6F2}" dt="2019-08-16T14:50:42" v="274" actId="20577"/>
          <ac:spMkLst>
            <pc:docMk/>
            <pc:sldMk cId="4198797384" sldId="296"/>
            <ac:spMk id="2" creationId="{4E931B8E-92C6-49B0-A1AF-153A56F9E456}"/>
          </ac:spMkLst>
        </pc:spChg>
        <pc:spChg chg="mod">
          <ac:chgData name="Kai Hillberry" userId="S::kai@mymasterpieceliving.com::a7357a97-e640-4b44-8fcb-12882f8677f1" providerId="AD" clId="Web-{E08ACDB9-36C5-3D4E-EAA4-07ACC141E6F2}" dt="2019-08-16T15:54:52.711" v="1106" actId="20577"/>
          <ac:spMkLst>
            <pc:docMk/>
            <pc:sldMk cId="4198797384" sldId="296"/>
            <ac:spMk id="3" creationId="{168FAE7C-687E-43F9-9FEE-75F46E1D2938}"/>
          </ac:spMkLst>
        </pc:spChg>
      </pc:sldChg>
      <pc:sldChg chg="modSp">
        <pc:chgData name="Kai Hillberry" userId="S::kai@mymasterpieceliving.com::a7357a97-e640-4b44-8fcb-12882f8677f1" providerId="AD" clId="Web-{E08ACDB9-36C5-3D4E-EAA4-07ACC141E6F2}" dt="2019-08-16T15:54:58.758" v="1108" actId="20577"/>
        <pc:sldMkLst>
          <pc:docMk/>
          <pc:sldMk cId="654255813" sldId="300"/>
        </pc:sldMkLst>
        <pc:spChg chg="mod">
          <ac:chgData name="Kai Hillberry" userId="S::kai@mymasterpieceliving.com::a7357a97-e640-4b44-8fcb-12882f8677f1" providerId="AD" clId="Web-{E08ACDB9-36C5-3D4E-EAA4-07ACC141E6F2}" dt="2019-08-16T14:51:17.595" v="283" actId="20577"/>
          <ac:spMkLst>
            <pc:docMk/>
            <pc:sldMk cId="654255813" sldId="300"/>
            <ac:spMk id="2" creationId="{4E931B8E-92C6-49B0-A1AF-153A56F9E456}"/>
          </ac:spMkLst>
        </pc:spChg>
        <pc:spChg chg="mod">
          <ac:chgData name="Kai Hillberry" userId="S::kai@mymasterpieceliving.com::a7357a97-e640-4b44-8fcb-12882f8677f1" providerId="AD" clId="Web-{E08ACDB9-36C5-3D4E-EAA4-07ACC141E6F2}" dt="2019-08-16T15:54:58.758" v="1108" actId="20577"/>
          <ac:spMkLst>
            <pc:docMk/>
            <pc:sldMk cId="654255813" sldId="300"/>
            <ac:spMk id="3" creationId="{168FAE7C-687E-43F9-9FEE-75F46E1D2938}"/>
          </ac:spMkLst>
        </pc:spChg>
      </pc:sldChg>
      <pc:sldChg chg="addSp delSp modSp add del mod setBg delAnim setClrOvrMap delDesignElem chgLayout">
        <pc:chgData name="Kai Hillberry" userId="S::kai@mymasterpieceliving.com::a7357a97-e640-4b44-8fcb-12882f8677f1" providerId="AD" clId="Web-{E08ACDB9-36C5-3D4E-EAA4-07ACC141E6F2}" dt="2019-08-16T16:04:23.878" v="1166" actId="20577"/>
        <pc:sldMkLst>
          <pc:docMk/>
          <pc:sldMk cId="1524336392" sldId="305"/>
        </pc:sldMkLst>
        <pc:spChg chg="mod ord">
          <ac:chgData name="Kai Hillberry" userId="S::kai@mymasterpieceliving.com::a7357a97-e640-4b44-8fcb-12882f8677f1" providerId="AD" clId="Web-{E08ACDB9-36C5-3D4E-EAA4-07ACC141E6F2}" dt="2019-08-16T15:50:30.886" v="1010" actId="20577"/>
          <ac:spMkLst>
            <pc:docMk/>
            <pc:sldMk cId="1524336392" sldId="305"/>
            <ac:spMk id="2" creationId="{1D3BCB97-28A5-4EFE-9EDB-D67B0C61D165}"/>
          </ac:spMkLst>
        </pc:spChg>
        <pc:spChg chg="mod ord">
          <ac:chgData name="Kai Hillberry" userId="S::kai@mymasterpieceliving.com::a7357a97-e640-4b44-8fcb-12882f8677f1" providerId="AD" clId="Web-{E08ACDB9-36C5-3D4E-EAA4-07ACC141E6F2}" dt="2019-08-16T16:04:23.878" v="1166" actId="20577"/>
          <ac:spMkLst>
            <pc:docMk/>
            <pc:sldMk cId="1524336392" sldId="305"/>
            <ac:spMk id="7" creationId="{0884B81F-C0E5-40AF-8436-F2226BA3E71D}"/>
          </ac:spMkLst>
        </pc:spChg>
        <pc:spChg chg="add del">
          <ac:chgData name="Kai Hillberry" userId="S::kai@mymasterpieceliving.com::a7357a97-e640-4b44-8fcb-12882f8677f1" providerId="AD" clId="Web-{E08ACDB9-36C5-3D4E-EAA4-07ACC141E6F2}" dt="2019-08-16T15:22:29.292" v="353"/>
          <ac:spMkLst>
            <pc:docMk/>
            <pc:sldMk cId="1524336392" sldId="305"/>
            <ac:spMk id="13" creationId="{CF62D2A7-8207-488C-9F46-316BA81A16C8}"/>
          </ac:spMkLst>
        </pc:spChg>
        <pc:spChg chg="add del">
          <ac:chgData name="Kai Hillberry" userId="S::kai@mymasterpieceliving.com::a7357a97-e640-4b44-8fcb-12882f8677f1" providerId="AD" clId="Web-{E08ACDB9-36C5-3D4E-EAA4-07ACC141E6F2}" dt="2019-08-16T15:20:22.098" v="344"/>
          <ac:spMkLst>
            <pc:docMk/>
            <pc:sldMk cId="1524336392" sldId="305"/>
            <ac:spMk id="14" creationId="{6166C6D1-23AC-49C4-BA07-238E4E9F8CEB}"/>
          </ac:spMkLst>
        </pc:spChg>
        <pc:spChg chg="add del">
          <ac:chgData name="Kai Hillberry" userId="S::kai@mymasterpieceliving.com::a7357a97-e640-4b44-8fcb-12882f8677f1" providerId="AD" clId="Web-{E08ACDB9-36C5-3D4E-EAA4-07ACC141E6F2}" dt="2019-08-16T15:22:29.292" v="353"/>
          <ac:spMkLst>
            <pc:docMk/>
            <pc:sldMk cId="1524336392" sldId="305"/>
            <ac:spMk id="15" creationId="{52AC6D7F-F068-4E11-BB06-F601D89BB980}"/>
          </ac:spMkLst>
        </pc:spChg>
        <pc:spChg chg="add del">
          <ac:chgData name="Kai Hillberry" userId="S::kai@mymasterpieceliving.com::a7357a97-e640-4b44-8fcb-12882f8677f1" providerId="AD" clId="Web-{E08ACDB9-36C5-3D4E-EAA4-07ACC141E6F2}" dt="2019-08-16T15:20:22.098" v="344"/>
          <ac:spMkLst>
            <pc:docMk/>
            <pc:sldMk cId="1524336392" sldId="305"/>
            <ac:spMk id="16" creationId="{E186B68C-84BC-4A6E-99D1-EE87483C1349}"/>
          </ac:spMkLst>
        </pc:spChg>
        <pc:spChg chg="add del">
          <ac:chgData name="Kai Hillberry" userId="S::kai@mymasterpieceliving.com::a7357a97-e640-4b44-8fcb-12882f8677f1" providerId="AD" clId="Web-{E08ACDB9-36C5-3D4E-EAA4-07ACC141E6F2}" dt="2019-08-16T15:23:57.905" v="367"/>
          <ac:spMkLst>
            <pc:docMk/>
            <pc:sldMk cId="1524336392" sldId="305"/>
            <ac:spMk id="17" creationId="{E0D60ECE-8986-45DC-B7FE-EC7699B466B8}"/>
          </ac:spMkLst>
        </pc:spChg>
        <pc:spChg chg="add del">
          <ac:chgData name="Kai Hillberry" userId="S::kai@mymasterpieceliving.com::a7357a97-e640-4b44-8fcb-12882f8677f1" providerId="AD" clId="Web-{E08ACDB9-36C5-3D4E-EAA4-07ACC141E6F2}" dt="2019-08-16T15:20:22.098" v="344"/>
          <ac:spMkLst>
            <pc:docMk/>
            <pc:sldMk cId="1524336392" sldId="305"/>
            <ac:spMk id="18" creationId="{B775CD93-9DF2-48CB-9F57-1BCA9A46C7FA}"/>
          </ac:spMkLst>
        </pc:spChg>
        <pc:spChg chg="add del">
          <ac:chgData name="Kai Hillberry" userId="S::kai@mymasterpieceliving.com::a7357a97-e640-4b44-8fcb-12882f8677f1" providerId="AD" clId="Web-{E08ACDB9-36C5-3D4E-EAA4-07ACC141E6F2}" dt="2019-08-16T15:20:22.098" v="344"/>
          <ac:spMkLst>
            <pc:docMk/>
            <pc:sldMk cId="1524336392" sldId="305"/>
            <ac:spMk id="20" creationId="{1C091803-41C2-48E0-9228-5148460C7479}"/>
          </ac:spMkLst>
        </pc:spChg>
        <pc:spChg chg="add del">
          <ac:chgData name="Kai Hillberry" userId="S::kai@mymasterpieceliving.com::a7357a97-e640-4b44-8fcb-12882f8677f1" providerId="AD" clId="Web-{E08ACDB9-36C5-3D4E-EAA4-07ACC141E6F2}" dt="2019-08-16T15:23:57.905" v="367"/>
          <ac:spMkLst>
            <pc:docMk/>
            <pc:sldMk cId="1524336392" sldId="305"/>
            <ac:spMk id="22" creationId="{96964194-5878-40D2-8EC0-DDC58387FA56}"/>
          </ac:spMkLst>
        </pc:spChg>
        <pc:spChg chg="add del">
          <ac:chgData name="Kai Hillberry" userId="S::kai@mymasterpieceliving.com::a7357a97-e640-4b44-8fcb-12882f8677f1" providerId="AD" clId="Web-{E08ACDB9-36C5-3D4E-EAA4-07ACC141E6F2}" dt="2019-08-16T15:24:49.221" v="382"/>
          <ac:spMkLst>
            <pc:docMk/>
            <pc:sldMk cId="1524336392" sldId="305"/>
            <ac:spMk id="24" creationId="{56C20283-73E0-40EC-8AD8-057F581F64C2}"/>
          </ac:spMkLst>
        </pc:spChg>
        <pc:spChg chg="add del">
          <ac:chgData name="Kai Hillberry" userId="S::kai@mymasterpieceliving.com::a7357a97-e640-4b44-8fcb-12882f8677f1" providerId="AD" clId="Web-{E08ACDB9-36C5-3D4E-EAA4-07ACC141E6F2}" dt="2019-08-16T15:21:15.507" v="349"/>
          <ac:spMkLst>
            <pc:docMk/>
            <pc:sldMk cId="1524336392" sldId="305"/>
            <ac:spMk id="25" creationId="{AFA67CD3-AB4E-4A7A-BEB8-53C445D8C44E}"/>
          </ac:spMkLst>
        </pc:spChg>
        <pc:spChg chg="add del">
          <ac:chgData name="Kai Hillberry" userId="S::kai@mymasterpieceliving.com::a7357a97-e640-4b44-8fcb-12882f8677f1" providerId="AD" clId="Web-{E08ACDB9-36C5-3D4E-EAA4-07ACC141E6F2}" dt="2019-08-16T15:24:49.221" v="382"/>
          <ac:spMkLst>
            <pc:docMk/>
            <pc:sldMk cId="1524336392" sldId="305"/>
            <ac:spMk id="26" creationId="{3FCC729B-E528-40C3-82D3-BA4375575E87}"/>
          </ac:spMkLst>
        </pc:spChg>
        <pc:spChg chg="add del">
          <ac:chgData name="Kai Hillberry" userId="S::kai@mymasterpieceliving.com::a7357a97-e640-4b44-8fcb-12882f8677f1" providerId="AD" clId="Web-{E08ACDB9-36C5-3D4E-EAA4-07ACC141E6F2}" dt="2019-08-16T15:24:49.221" v="382"/>
          <ac:spMkLst>
            <pc:docMk/>
            <pc:sldMk cId="1524336392" sldId="305"/>
            <ac:spMk id="28" creationId="{58F1FB8D-1842-4A04-998D-6CF047AB2790}"/>
          </ac:spMkLst>
        </pc:spChg>
        <pc:spChg chg="add del">
          <ac:chgData name="Kai Hillberry" userId="S::kai@mymasterpieceliving.com::a7357a97-e640-4b44-8fcb-12882f8677f1" providerId="AD" clId="Web-{E08ACDB9-36C5-3D4E-EAA4-07ACC141E6F2}" dt="2019-08-16T15:21:15.507" v="349"/>
          <ac:spMkLst>
            <pc:docMk/>
            <pc:sldMk cId="1524336392" sldId="305"/>
            <ac:spMk id="29" creationId="{339C8D78-A644-462F-B674-F440635E5353}"/>
          </ac:spMkLst>
        </pc:spChg>
        <pc:spChg chg="add del">
          <ac:chgData name="Kai Hillberry" userId="S::kai@mymasterpieceliving.com::a7357a97-e640-4b44-8fcb-12882f8677f1" providerId="AD" clId="Web-{E08ACDB9-36C5-3D4E-EAA4-07ACC141E6F2}" dt="2019-08-16T15:21:15.492" v="348"/>
          <ac:spMkLst>
            <pc:docMk/>
            <pc:sldMk cId="1524336392" sldId="305"/>
            <ac:spMk id="31" creationId="{6166C6D1-23AC-49C4-BA07-238E4E9F8CEB}"/>
          </ac:spMkLst>
        </pc:spChg>
        <pc:spChg chg="add del">
          <ac:chgData name="Kai Hillberry" userId="S::kai@mymasterpieceliving.com::a7357a97-e640-4b44-8fcb-12882f8677f1" providerId="AD" clId="Web-{E08ACDB9-36C5-3D4E-EAA4-07ACC141E6F2}" dt="2019-08-16T15:21:15.492" v="348"/>
          <ac:spMkLst>
            <pc:docMk/>
            <pc:sldMk cId="1524336392" sldId="305"/>
            <ac:spMk id="32" creationId="{E186B68C-84BC-4A6E-99D1-EE87483C1349}"/>
          </ac:spMkLst>
        </pc:spChg>
        <pc:spChg chg="add del">
          <ac:chgData name="Kai Hillberry" userId="S::kai@mymasterpieceliving.com::a7357a97-e640-4b44-8fcb-12882f8677f1" providerId="AD" clId="Web-{E08ACDB9-36C5-3D4E-EAA4-07ACC141E6F2}" dt="2019-08-16T15:21:15.492" v="348"/>
          <ac:spMkLst>
            <pc:docMk/>
            <pc:sldMk cId="1524336392" sldId="305"/>
            <ac:spMk id="33" creationId="{B775CD93-9DF2-48CB-9F57-1BCA9A46C7FA}"/>
          </ac:spMkLst>
        </pc:spChg>
        <pc:spChg chg="add del">
          <ac:chgData name="Kai Hillberry" userId="S::kai@mymasterpieceliving.com::a7357a97-e640-4b44-8fcb-12882f8677f1" providerId="AD" clId="Web-{E08ACDB9-36C5-3D4E-EAA4-07ACC141E6F2}" dt="2019-08-16T15:20:53.975" v="346"/>
          <ac:spMkLst>
            <pc:docMk/>
            <pc:sldMk cId="1524336392" sldId="305"/>
            <ac:spMk id="34" creationId="{68A4132F-DEC6-4332-A00C-A11AD4519B6C}"/>
          </ac:spMkLst>
        </pc:spChg>
        <pc:spChg chg="add del">
          <ac:chgData name="Kai Hillberry" userId="S::kai@mymasterpieceliving.com::a7357a97-e640-4b44-8fcb-12882f8677f1" providerId="AD" clId="Web-{E08ACDB9-36C5-3D4E-EAA4-07ACC141E6F2}" dt="2019-08-16T15:21:51.696" v="350"/>
          <ac:spMkLst>
            <pc:docMk/>
            <pc:sldMk cId="1524336392" sldId="305"/>
            <ac:spMk id="35" creationId="{56C20283-73E0-40EC-8AD8-057F581F64C2}"/>
          </ac:spMkLst>
        </pc:spChg>
        <pc:spChg chg="add del">
          <ac:chgData name="Kai Hillberry" userId="S::kai@mymasterpieceliving.com::a7357a97-e640-4b44-8fcb-12882f8677f1" providerId="AD" clId="Web-{E08ACDB9-36C5-3D4E-EAA4-07ACC141E6F2}" dt="2019-08-16T15:20:53.975" v="346"/>
          <ac:spMkLst>
            <pc:docMk/>
            <pc:sldMk cId="1524336392" sldId="305"/>
            <ac:spMk id="36" creationId="{64965EAE-E41A-435F-B993-07E824B6C977}"/>
          </ac:spMkLst>
        </pc:spChg>
        <pc:spChg chg="add del">
          <ac:chgData name="Kai Hillberry" userId="S::kai@mymasterpieceliving.com::a7357a97-e640-4b44-8fcb-12882f8677f1" providerId="AD" clId="Web-{E08ACDB9-36C5-3D4E-EAA4-07ACC141E6F2}" dt="2019-08-16T15:21:51.696" v="350"/>
          <ac:spMkLst>
            <pc:docMk/>
            <pc:sldMk cId="1524336392" sldId="305"/>
            <ac:spMk id="37" creationId="{3FCC729B-E528-40C3-82D3-BA4375575E87}"/>
          </ac:spMkLst>
        </pc:spChg>
        <pc:spChg chg="add del">
          <ac:chgData name="Kai Hillberry" userId="S::kai@mymasterpieceliving.com::a7357a97-e640-4b44-8fcb-12882f8677f1" providerId="AD" clId="Web-{E08ACDB9-36C5-3D4E-EAA4-07ACC141E6F2}" dt="2019-08-16T15:20:53.975" v="346"/>
          <ac:spMkLst>
            <pc:docMk/>
            <pc:sldMk cId="1524336392" sldId="305"/>
            <ac:spMk id="38" creationId="{152F8994-E6D4-4311-9548-C3607BC43645}"/>
          </ac:spMkLst>
        </pc:spChg>
        <pc:spChg chg="add del">
          <ac:chgData name="Kai Hillberry" userId="S::kai@mymasterpieceliving.com::a7357a97-e640-4b44-8fcb-12882f8677f1" providerId="AD" clId="Web-{E08ACDB9-36C5-3D4E-EAA4-07ACC141E6F2}" dt="2019-08-16T15:21:51.696" v="350"/>
          <ac:spMkLst>
            <pc:docMk/>
            <pc:sldMk cId="1524336392" sldId="305"/>
            <ac:spMk id="39" creationId="{58F1FB8D-1842-4A04-998D-6CF047AB2790}"/>
          </ac:spMkLst>
        </pc:spChg>
        <pc:spChg chg="add del">
          <ac:chgData name="Kai Hillberry" userId="S::kai@mymasterpieceliving.com::a7357a97-e640-4b44-8fcb-12882f8677f1" providerId="AD" clId="Web-{E08ACDB9-36C5-3D4E-EAA4-07ACC141E6F2}" dt="2019-08-16T15:21:15.492" v="348"/>
          <ac:spMkLst>
            <pc:docMk/>
            <pc:sldMk cId="1524336392" sldId="305"/>
            <ac:spMk id="40" creationId="{1C091803-41C2-48E0-9228-5148460C7479}"/>
          </ac:spMkLst>
        </pc:spChg>
        <pc:picChg chg="add mod">
          <ac:chgData name="Kai Hillberry" userId="S::kai@mymasterpieceliving.com::a7357a97-e640-4b44-8fcb-12882f8677f1" providerId="AD" clId="Web-{E08ACDB9-36C5-3D4E-EAA4-07ACC141E6F2}" dt="2019-08-16T15:39:08.312" v="630" actId="1076"/>
          <ac:picMkLst>
            <pc:docMk/>
            <pc:sldMk cId="1524336392" sldId="305"/>
            <ac:picMk id="11" creationId="{F7AF24C8-9700-4296-A5C5-816451A1ABF4}"/>
          </ac:picMkLst>
        </pc:picChg>
        <pc:picChg chg="add del">
          <ac:chgData name="Kai Hillberry" userId="S::kai@mymasterpieceliving.com::a7357a97-e640-4b44-8fcb-12882f8677f1" providerId="AD" clId="Web-{E08ACDB9-36C5-3D4E-EAA4-07ACC141E6F2}" dt="2019-08-16T15:21:15.507" v="349"/>
          <ac:picMkLst>
            <pc:docMk/>
            <pc:sldMk cId="1524336392" sldId="305"/>
            <ac:picMk id="27" creationId="{07CF545F-9C2E-4446-97CD-AD92990C2B68}"/>
          </ac:picMkLst>
        </pc:picChg>
        <pc:cxnChg chg="add">
          <ac:chgData name="Kai Hillberry" userId="S::kai@mymasterpieceliving.com::a7357a97-e640-4b44-8fcb-12882f8677f1" providerId="AD" clId="Web-{E08ACDB9-36C5-3D4E-EAA4-07ACC141E6F2}" dt="2019-08-16T15:24:49.221" v="382"/>
          <ac:cxnSpMkLst>
            <pc:docMk/>
            <pc:sldMk cId="1524336392" sldId="305"/>
            <ac:cxnSpMk id="30" creationId="{39B7FDC9-F0CE-43A7-9F2A-83DD09DC3453}"/>
          </ac:cxnSpMkLst>
        </pc:cxnChg>
      </pc:sldChg>
      <pc:sldChg chg="delSp modSp">
        <pc:chgData name="Kai Hillberry" userId="S::kai@mymasterpieceliving.com::a7357a97-e640-4b44-8fcb-12882f8677f1" providerId="AD" clId="Web-{E08ACDB9-36C5-3D4E-EAA4-07ACC141E6F2}" dt="2019-08-16T16:00:04.881" v="1114"/>
        <pc:sldMkLst>
          <pc:docMk/>
          <pc:sldMk cId="3971091034" sldId="312"/>
        </pc:sldMkLst>
        <pc:spChg chg="mod">
          <ac:chgData name="Kai Hillberry" userId="S::kai@mymasterpieceliving.com::a7357a97-e640-4b44-8fcb-12882f8677f1" providerId="AD" clId="Web-{E08ACDB9-36C5-3D4E-EAA4-07ACC141E6F2}" dt="2019-08-16T14:50:33.531" v="271" actId="20577"/>
          <ac:spMkLst>
            <pc:docMk/>
            <pc:sldMk cId="3971091034" sldId="312"/>
            <ac:spMk id="2" creationId="{4E931B8E-92C6-49B0-A1AF-153A56F9E456}"/>
          </ac:spMkLst>
        </pc:spChg>
        <pc:spChg chg="mod">
          <ac:chgData name="Kai Hillberry" userId="S::kai@mymasterpieceliving.com::a7357a97-e640-4b44-8fcb-12882f8677f1" providerId="AD" clId="Web-{E08ACDB9-36C5-3D4E-EAA4-07ACC141E6F2}" dt="2019-08-16T14:50:13.764" v="264" actId="20577"/>
          <ac:spMkLst>
            <pc:docMk/>
            <pc:sldMk cId="3971091034" sldId="312"/>
            <ac:spMk id="3" creationId="{168FAE7C-687E-43F9-9FEE-75F46E1D2938}"/>
          </ac:spMkLst>
        </pc:spChg>
        <pc:picChg chg="del mod">
          <ac:chgData name="Kai Hillberry" userId="S::kai@mymasterpieceliving.com::a7357a97-e640-4b44-8fcb-12882f8677f1" providerId="AD" clId="Web-{E08ACDB9-36C5-3D4E-EAA4-07ACC141E6F2}" dt="2019-08-16T16:00:04.881" v="1114"/>
          <ac:picMkLst>
            <pc:docMk/>
            <pc:sldMk cId="3971091034" sldId="312"/>
            <ac:picMk id="10" creationId="{4B74FF04-0849-4819-9CF9-D56AA7B21ECA}"/>
          </ac:picMkLst>
        </pc:picChg>
      </pc:sldChg>
      <pc:sldChg chg="delSp modSp">
        <pc:chgData name="Kai Hillberry" userId="S::kai@mymasterpieceliving.com::a7357a97-e640-4b44-8fcb-12882f8677f1" providerId="AD" clId="Web-{E08ACDB9-36C5-3D4E-EAA4-07ACC141E6F2}" dt="2019-08-16T16:00:00.787" v="1112"/>
        <pc:sldMkLst>
          <pc:docMk/>
          <pc:sldMk cId="3352429261" sldId="313"/>
        </pc:sldMkLst>
        <pc:spChg chg="mod">
          <ac:chgData name="Kai Hillberry" userId="S::kai@mymasterpieceliving.com::a7357a97-e640-4b44-8fcb-12882f8677f1" providerId="AD" clId="Web-{E08ACDB9-36C5-3D4E-EAA4-07ACC141E6F2}" dt="2019-08-16T14:45:42.189" v="129" actId="20577"/>
          <ac:spMkLst>
            <pc:docMk/>
            <pc:sldMk cId="3352429261" sldId="313"/>
            <ac:spMk id="2" creationId="{4E931B8E-92C6-49B0-A1AF-153A56F9E456}"/>
          </ac:spMkLst>
        </pc:spChg>
        <pc:spChg chg="mod">
          <ac:chgData name="Kai Hillberry" userId="S::kai@mymasterpieceliving.com::a7357a97-e640-4b44-8fcb-12882f8677f1" providerId="AD" clId="Web-{E08ACDB9-36C5-3D4E-EAA4-07ACC141E6F2}" dt="2019-08-16T14:45:55.518" v="136" actId="20577"/>
          <ac:spMkLst>
            <pc:docMk/>
            <pc:sldMk cId="3352429261" sldId="313"/>
            <ac:spMk id="3" creationId="{168FAE7C-687E-43F9-9FEE-75F46E1D2938}"/>
          </ac:spMkLst>
        </pc:spChg>
        <pc:picChg chg="del">
          <ac:chgData name="Kai Hillberry" userId="S::kai@mymasterpieceliving.com::a7357a97-e640-4b44-8fcb-12882f8677f1" providerId="AD" clId="Web-{E08ACDB9-36C5-3D4E-EAA4-07ACC141E6F2}" dt="2019-08-16T16:00:00.787" v="1112"/>
          <ac:picMkLst>
            <pc:docMk/>
            <pc:sldMk cId="3352429261" sldId="313"/>
            <ac:picMk id="10" creationId="{4B74FF04-0849-4819-9CF9-D56AA7B21ECA}"/>
          </ac:picMkLst>
        </pc:picChg>
      </pc:sldChg>
      <pc:sldChg chg="modSp">
        <pc:chgData name="Kai Hillberry" userId="S::kai@mymasterpieceliving.com::a7357a97-e640-4b44-8fcb-12882f8677f1" providerId="AD" clId="Web-{E08ACDB9-36C5-3D4E-EAA4-07ACC141E6F2}" dt="2019-08-16T14:42:28.102" v="54" actId="20577"/>
        <pc:sldMkLst>
          <pc:docMk/>
          <pc:sldMk cId="3258966016" sldId="314"/>
        </pc:sldMkLst>
        <pc:spChg chg="mod">
          <ac:chgData name="Kai Hillberry" userId="S::kai@mymasterpieceliving.com::a7357a97-e640-4b44-8fcb-12882f8677f1" providerId="AD" clId="Web-{E08ACDB9-36C5-3D4E-EAA4-07ACC141E6F2}" dt="2019-08-16T14:42:28.102" v="54" actId="20577"/>
          <ac:spMkLst>
            <pc:docMk/>
            <pc:sldMk cId="3258966016" sldId="314"/>
            <ac:spMk id="2" creationId="{4E931B8E-92C6-49B0-A1AF-153A56F9E456}"/>
          </ac:spMkLst>
        </pc:spChg>
      </pc:sldChg>
      <pc:sldChg chg="modSp">
        <pc:chgData name="Kai Hillberry" userId="S::kai@mymasterpieceliving.com::a7357a97-e640-4b44-8fcb-12882f8677f1" providerId="AD" clId="Web-{E08ACDB9-36C5-3D4E-EAA4-07ACC141E6F2}" dt="2019-08-16T15:54:14.974" v="1093" actId="20577"/>
        <pc:sldMkLst>
          <pc:docMk/>
          <pc:sldMk cId="1899507307" sldId="315"/>
        </pc:sldMkLst>
        <pc:spChg chg="mod">
          <ac:chgData name="Kai Hillberry" userId="S::kai@mymasterpieceliving.com::a7357a97-e640-4b44-8fcb-12882f8677f1" providerId="AD" clId="Web-{E08ACDB9-36C5-3D4E-EAA4-07ACC141E6F2}" dt="2019-08-16T14:40:39.800" v="0" actId="20577"/>
          <ac:spMkLst>
            <pc:docMk/>
            <pc:sldMk cId="1899507307" sldId="315"/>
            <ac:spMk id="2" creationId="{4E931B8E-92C6-49B0-A1AF-153A56F9E456}"/>
          </ac:spMkLst>
        </pc:spChg>
        <pc:spChg chg="mod">
          <ac:chgData name="Kai Hillberry" userId="S::kai@mymasterpieceliving.com::a7357a97-e640-4b44-8fcb-12882f8677f1" providerId="AD" clId="Web-{E08ACDB9-36C5-3D4E-EAA4-07ACC141E6F2}" dt="2019-08-16T15:54:14.974" v="1093" actId="20577"/>
          <ac:spMkLst>
            <pc:docMk/>
            <pc:sldMk cId="1899507307" sldId="315"/>
            <ac:spMk id="3" creationId="{168FAE7C-687E-43F9-9FEE-75F46E1D2938}"/>
          </ac:spMkLst>
        </pc:spChg>
      </pc:sldChg>
      <pc:sldChg chg="modSp">
        <pc:chgData name="Kai Hillberry" userId="S::kai@mymasterpieceliving.com::a7357a97-e640-4b44-8fcb-12882f8677f1" providerId="AD" clId="Web-{E08ACDB9-36C5-3D4E-EAA4-07ACC141E6F2}" dt="2019-08-16T15:53:48.442" v="1080" actId="20577"/>
        <pc:sldMkLst>
          <pc:docMk/>
          <pc:sldMk cId="1508536575" sldId="316"/>
        </pc:sldMkLst>
        <pc:spChg chg="mod">
          <ac:chgData name="Kai Hillberry" userId="S::kai@mymasterpieceliving.com::a7357a97-e640-4b44-8fcb-12882f8677f1" providerId="AD" clId="Web-{E08ACDB9-36C5-3D4E-EAA4-07ACC141E6F2}" dt="2019-08-16T14:41:04.067" v="9" actId="20577"/>
          <ac:spMkLst>
            <pc:docMk/>
            <pc:sldMk cId="1508536575" sldId="316"/>
            <ac:spMk id="2" creationId="{4E931B8E-92C6-49B0-A1AF-153A56F9E456}"/>
          </ac:spMkLst>
        </pc:spChg>
        <pc:spChg chg="mod">
          <ac:chgData name="Kai Hillberry" userId="S::kai@mymasterpieceliving.com::a7357a97-e640-4b44-8fcb-12882f8677f1" providerId="AD" clId="Web-{E08ACDB9-36C5-3D4E-EAA4-07ACC141E6F2}" dt="2019-08-16T15:53:48.442" v="1080" actId="20577"/>
          <ac:spMkLst>
            <pc:docMk/>
            <pc:sldMk cId="1508536575" sldId="316"/>
            <ac:spMk id="3" creationId="{168FAE7C-687E-43F9-9FEE-75F46E1D2938}"/>
          </ac:spMkLst>
        </pc:spChg>
      </pc:sldChg>
      <pc:sldChg chg="modSp">
        <pc:chgData name="Kai Hillberry" userId="S::kai@mymasterpieceliving.com::a7357a97-e640-4b44-8fcb-12882f8677f1" providerId="AD" clId="Web-{E08ACDB9-36C5-3D4E-EAA4-07ACC141E6F2}" dt="2019-08-16T15:53:11.534" v="1064" actId="20577"/>
        <pc:sldMkLst>
          <pc:docMk/>
          <pc:sldMk cId="3194888732" sldId="317"/>
        </pc:sldMkLst>
        <pc:spChg chg="mod">
          <ac:chgData name="Kai Hillberry" userId="S::kai@mymasterpieceliving.com::a7357a97-e640-4b44-8fcb-12882f8677f1" providerId="AD" clId="Web-{E08ACDB9-36C5-3D4E-EAA4-07ACC141E6F2}" dt="2019-08-16T14:43:19.167" v="68" actId="20577"/>
          <ac:spMkLst>
            <pc:docMk/>
            <pc:sldMk cId="3194888732" sldId="317"/>
            <ac:spMk id="2" creationId="{4E931B8E-92C6-49B0-A1AF-153A56F9E456}"/>
          </ac:spMkLst>
        </pc:spChg>
        <pc:spChg chg="mod">
          <ac:chgData name="Kai Hillberry" userId="S::kai@mymasterpieceliving.com::a7357a97-e640-4b44-8fcb-12882f8677f1" providerId="AD" clId="Web-{E08ACDB9-36C5-3D4E-EAA4-07ACC141E6F2}" dt="2019-08-16T15:53:11.534" v="1064" actId="20577"/>
          <ac:spMkLst>
            <pc:docMk/>
            <pc:sldMk cId="3194888732" sldId="317"/>
            <ac:spMk id="5" creationId="{C385F563-1B5D-4423-A5AF-53DFDD6B9FAB}"/>
          </ac:spMkLst>
        </pc:spChg>
      </pc:sldChg>
      <pc:sldChg chg="modSp">
        <pc:chgData name="Kai Hillberry" userId="S::kai@mymasterpieceliving.com::a7357a97-e640-4b44-8fcb-12882f8677f1" providerId="AD" clId="Web-{E08ACDB9-36C5-3D4E-EAA4-07ACC141E6F2}" dt="2019-08-16T16:02:05.341" v="1126" actId="20577"/>
        <pc:sldMkLst>
          <pc:docMk/>
          <pc:sldMk cId="2944371640" sldId="318"/>
        </pc:sldMkLst>
        <pc:spChg chg="mod">
          <ac:chgData name="Kai Hillberry" userId="S::kai@mymasterpieceliving.com::a7357a97-e640-4b44-8fcb-12882f8677f1" providerId="AD" clId="Web-{E08ACDB9-36C5-3D4E-EAA4-07ACC141E6F2}" dt="2019-08-16T14:43:37.090" v="75" actId="20577"/>
          <ac:spMkLst>
            <pc:docMk/>
            <pc:sldMk cId="2944371640" sldId="318"/>
            <ac:spMk id="2" creationId="{4E931B8E-92C6-49B0-A1AF-153A56F9E456}"/>
          </ac:spMkLst>
        </pc:spChg>
        <pc:spChg chg="mod">
          <ac:chgData name="Kai Hillberry" userId="S::kai@mymasterpieceliving.com::a7357a97-e640-4b44-8fcb-12882f8677f1" providerId="AD" clId="Web-{E08ACDB9-36C5-3D4E-EAA4-07ACC141E6F2}" dt="2019-08-16T16:02:05.341" v="1126" actId="20577"/>
          <ac:spMkLst>
            <pc:docMk/>
            <pc:sldMk cId="2944371640" sldId="318"/>
            <ac:spMk id="3" creationId="{168FAE7C-687E-43F9-9FEE-75F46E1D2938}"/>
          </ac:spMkLst>
        </pc:spChg>
      </pc:sldChg>
      <pc:sldChg chg="modSp">
        <pc:chgData name="Kai Hillberry" userId="S::kai@mymasterpieceliving.com::a7357a97-e640-4b44-8fcb-12882f8677f1" providerId="AD" clId="Web-{E08ACDB9-36C5-3D4E-EAA4-07ACC141E6F2}" dt="2019-08-16T16:03:38.204" v="1161" actId="1076"/>
        <pc:sldMkLst>
          <pc:docMk/>
          <pc:sldMk cId="3660884278" sldId="319"/>
        </pc:sldMkLst>
        <pc:spChg chg="mod">
          <ac:chgData name="Kai Hillberry" userId="S::kai@mymasterpieceliving.com::a7357a97-e640-4b44-8fcb-12882f8677f1" providerId="AD" clId="Web-{E08ACDB9-36C5-3D4E-EAA4-07ACC141E6F2}" dt="2019-08-16T14:44:05.466" v="87" actId="20577"/>
          <ac:spMkLst>
            <pc:docMk/>
            <pc:sldMk cId="3660884278" sldId="319"/>
            <ac:spMk id="2" creationId="{4E931B8E-92C6-49B0-A1AF-153A56F9E456}"/>
          </ac:spMkLst>
        </pc:spChg>
        <pc:spChg chg="mod">
          <ac:chgData name="Kai Hillberry" userId="S::kai@mymasterpieceliving.com::a7357a97-e640-4b44-8fcb-12882f8677f1" providerId="AD" clId="Web-{E08ACDB9-36C5-3D4E-EAA4-07ACC141E6F2}" dt="2019-08-16T16:03:38.204" v="1161" actId="1076"/>
          <ac:spMkLst>
            <pc:docMk/>
            <pc:sldMk cId="3660884278" sldId="319"/>
            <ac:spMk id="3" creationId="{168FAE7C-687E-43F9-9FEE-75F46E1D2938}"/>
          </ac:spMkLst>
        </pc:spChg>
      </pc:sldChg>
      <pc:sldChg chg="modSp">
        <pc:chgData name="Kai Hillberry" userId="S::kai@mymasterpieceliving.com::a7357a97-e640-4b44-8fcb-12882f8677f1" providerId="AD" clId="Web-{E08ACDB9-36C5-3D4E-EAA4-07ACC141E6F2}" dt="2019-08-16T15:52:11.750" v="1049" actId="20577"/>
        <pc:sldMkLst>
          <pc:docMk/>
          <pc:sldMk cId="2675038247" sldId="320"/>
        </pc:sldMkLst>
        <pc:spChg chg="mod">
          <ac:chgData name="Kai Hillberry" userId="S::kai@mymasterpieceliving.com::a7357a97-e640-4b44-8fcb-12882f8677f1" providerId="AD" clId="Web-{E08ACDB9-36C5-3D4E-EAA4-07ACC141E6F2}" dt="2019-08-16T14:51:09.611" v="280" actId="20577"/>
          <ac:spMkLst>
            <pc:docMk/>
            <pc:sldMk cId="2675038247" sldId="320"/>
            <ac:spMk id="2" creationId="{4E931B8E-92C6-49B0-A1AF-153A56F9E456}"/>
          </ac:spMkLst>
        </pc:spChg>
        <pc:spChg chg="mod">
          <ac:chgData name="Kai Hillberry" userId="S::kai@mymasterpieceliving.com::a7357a97-e640-4b44-8fcb-12882f8677f1" providerId="AD" clId="Web-{E08ACDB9-36C5-3D4E-EAA4-07ACC141E6F2}" dt="2019-08-16T15:52:11.750" v="1049" actId="20577"/>
          <ac:spMkLst>
            <pc:docMk/>
            <pc:sldMk cId="2675038247" sldId="320"/>
            <ac:spMk id="4" creationId="{B4C41C83-1BFF-4417-8EE0-F1B5AD1FD62F}"/>
          </ac:spMkLst>
        </pc:spChg>
      </pc:sldChg>
      <pc:sldChg chg="modSp">
        <pc:chgData name="Kai Hillberry" userId="S::kai@mymasterpieceliving.com::a7357a97-e640-4b44-8fcb-12882f8677f1" providerId="AD" clId="Web-{E08ACDB9-36C5-3D4E-EAA4-07ACC141E6F2}" dt="2019-08-16T16:04:05.893" v="1162" actId="20577"/>
        <pc:sldMkLst>
          <pc:docMk/>
          <pc:sldMk cId="3985205883" sldId="321"/>
        </pc:sldMkLst>
        <pc:spChg chg="mod">
          <ac:chgData name="Kai Hillberry" userId="S::kai@mymasterpieceliving.com::a7357a97-e640-4b44-8fcb-12882f8677f1" providerId="AD" clId="Web-{E08ACDB9-36C5-3D4E-EAA4-07ACC141E6F2}" dt="2019-08-16T16:04:05.893" v="1162" actId="20577"/>
          <ac:spMkLst>
            <pc:docMk/>
            <pc:sldMk cId="3985205883" sldId="321"/>
            <ac:spMk id="2" creationId="{4E931B8E-92C6-49B0-A1AF-153A56F9E456}"/>
          </ac:spMkLst>
        </pc:spChg>
        <pc:spChg chg="mod">
          <ac:chgData name="Kai Hillberry" userId="S::kai@mymasterpieceliving.com::a7357a97-e640-4b44-8fcb-12882f8677f1" providerId="AD" clId="Web-{E08ACDB9-36C5-3D4E-EAA4-07ACC141E6F2}" dt="2019-08-16T15:52:03.281" v="1041" actId="20577"/>
          <ac:spMkLst>
            <pc:docMk/>
            <pc:sldMk cId="3985205883" sldId="321"/>
            <ac:spMk id="3" creationId="{168FAE7C-687E-43F9-9FEE-75F46E1D2938}"/>
          </ac:spMkLst>
        </pc:spChg>
      </pc:sldChg>
      <pc:sldChg chg="modSp">
        <pc:chgData name="Kai Hillberry" userId="S::kai@mymasterpieceliving.com::a7357a97-e640-4b44-8fcb-12882f8677f1" providerId="AD" clId="Web-{E08ACDB9-36C5-3D4E-EAA4-07ACC141E6F2}" dt="2019-08-16T15:54:23.006" v="1098" actId="20577"/>
        <pc:sldMkLst>
          <pc:docMk/>
          <pc:sldMk cId="4246966233" sldId="322"/>
        </pc:sldMkLst>
        <pc:spChg chg="mod">
          <ac:chgData name="Kai Hillberry" userId="S::kai@mymasterpieceliving.com::a7357a97-e640-4b44-8fcb-12882f8677f1" providerId="AD" clId="Web-{E08ACDB9-36C5-3D4E-EAA4-07ACC141E6F2}" dt="2019-08-16T14:42:19.117" v="49" actId="20577"/>
          <ac:spMkLst>
            <pc:docMk/>
            <pc:sldMk cId="4246966233" sldId="322"/>
            <ac:spMk id="2" creationId="{4E931B8E-92C6-49B0-A1AF-153A56F9E456}"/>
          </ac:spMkLst>
        </pc:spChg>
        <pc:spChg chg="mod">
          <ac:chgData name="Kai Hillberry" userId="S::kai@mymasterpieceliving.com::a7357a97-e640-4b44-8fcb-12882f8677f1" providerId="AD" clId="Web-{E08ACDB9-36C5-3D4E-EAA4-07ACC141E6F2}" dt="2019-08-16T15:54:23.006" v="1098" actId="20577"/>
          <ac:spMkLst>
            <pc:docMk/>
            <pc:sldMk cId="4246966233" sldId="322"/>
            <ac:spMk id="3" creationId="{168FAE7C-687E-43F9-9FEE-75F46E1D2938}"/>
          </ac:spMkLst>
        </pc:spChg>
      </pc:sldChg>
      <pc:sldChg chg="delSp modSp">
        <pc:chgData name="Kai Hillberry" userId="S::kai@mymasterpieceliving.com::a7357a97-e640-4b44-8fcb-12882f8677f1" providerId="AD" clId="Web-{E08ACDB9-36C5-3D4E-EAA4-07ACC141E6F2}" dt="2019-08-16T16:00:11.710" v="1115"/>
        <pc:sldMkLst>
          <pc:docMk/>
          <pc:sldMk cId="778451263" sldId="323"/>
        </pc:sldMkLst>
        <pc:spChg chg="mod">
          <ac:chgData name="Kai Hillberry" userId="S::kai@mymasterpieceliving.com::a7357a97-e640-4b44-8fcb-12882f8677f1" providerId="AD" clId="Web-{E08ACDB9-36C5-3D4E-EAA4-07ACC141E6F2}" dt="2019-08-16T14:44:51.656" v="110" actId="20577"/>
          <ac:spMkLst>
            <pc:docMk/>
            <pc:sldMk cId="778451263" sldId="323"/>
            <ac:spMk id="2" creationId="{4E931B8E-92C6-49B0-A1AF-153A56F9E456}"/>
          </ac:spMkLst>
        </pc:spChg>
        <pc:spChg chg="mod">
          <ac:chgData name="Kai Hillberry" userId="S::kai@mymasterpieceliving.com::a7357a97-e640-4b44-8fcb-12882f8677f1" providerId="AD" clId="Web-{E08ACDB9-36C5-3D4E-EAA4-07ACC141E6F2}" dt="2019-08-16T14:44:11.404" v="91" actId="20577"/>
          <ac:spMkLst>
            <pc:docMk/>
            <pc:sldMk cId="778451263" sldId="323"/>
            <ac:spMk id="3" creationId="{168FAE7C-687E-43F9-9FEE-75F46E1D2938}"/>
          </ac:spMkLst>
        </pc:spChg>
        <pc:picChg chg="del">
          <ac:chgData name="Kai Hillberry" userId="S::kai@mymasterpieceliving.com::a7357a97-e640-4b44-8fcb-12882f8677f1" providerId="AD" clId="Web-{E08ACDB9-36C5-3D4E-EAA4-07ACC141E6F2}" dt="2019-08-16T16:00:11.710" v="1115"/>
          <ac:picMkLst>
            <pc:docMk/>
            <pc:sldMk cId="778451263" sldId="323"/>
            <ac:picMk id="10" creationId="{4B74FF04-0849-4819-9CF9-D56AA7B21ECA}"/>
          </ac:picMkLst>
        </pc:picChg>
      </pc:sldChg>
      <pc:sldChg chg="modSp add replId">
        <pc:chgData name="Kai Hillberry" userId="S::kai@mymasterpieceliving.com::a7357a97-e640-4b44-8fcb-12882f8677f1" providerId="AD" clId="Web-{E08ACDB9-36C5-3D4E-EAA4-07ACC141E6F2}" dt="2019-08-16T15:55:35.698" v="1111" actId="20577"/>
        <pc:sldMkLst>
          <pc:docMk/>
          <pc:sldMk cId="225678200" sldId="324"/>
        </pc:sldMkLst>
        <pc:spChg chg="mod">
          <ac:chgData name="Kai Hillberry" userId="S::kai@mymasterpieceliving.com::a7357a97-e640-4b44-8fcb-12882f8677f1" providerId="AD" clId="Web-{E08ACDB9-36C5-3D4E-EAA4-07ACC141E6F2}" dt="2019-08-16T15:51:44.264" v="1033" actId="20577"/>
          <ac:spMkLst>
            <pc:docMk/>
            <pc:sldMk cId="225678200" sldId="324"/>
            <ac:spMk id="2" creationId="{1D3BCB97-28A5-4EFE-9EDB-D67B0C61D165}"/>
          </ac:spMkLst>
        </pc:spChg>
        <pc:spChg chg="mod">
          <ac:chgData name="Kai Hillberry" userId="S::kai@mymasterpieceliving.com::a7357a97-e640-4b44-8fcb-12882f8677f1" providerId="AD" clId="Web-{E08ACDB9-36C5-3D4E-EAA4-07ACC141E6F2}" dt="2019-08-16T15:55:35.698" v="1111" actId="20577"/>
          <ac:spMkLst>
            <pc:docMk/>
            <pc:sldMk cId="225678200" sldId="324"/>
            <ac:spMk id="7" creationId="{0884B81F-C0E5-40AF-8436-F2226BA3E71D}"/>
          </ac:spMkLst>
        </pc:spChg>
        <pc:picChg chg="mod">
          <ac:chgData name="Kai Hillberry" userId="S::kai@mymasterpieceliving.com::a7357a97-e640-4b44-8fcb-12882f8677f1" providerId="AD" clId="Web-{E08ACDB9-36C5-3D4E-EAA4-07ACC141E6F2}" dt="2019-08-16T15:42:20.144" v="810" actId="1076"/>
          <ac:picMkLst>
            <pc:docMk/>
            <pc:sldMk cId="225678200" sldId="324"/>
            <ac:picMk id="11" creationId="{F7AF24C8-9700-4296-A5C5-816451A1ABF4}"/>
          </ac:picMkLst>
        </pc:picChg>
      </pc:sldChg>
      <pc:sldChg chg="new del">
        <pc:chgData name="Kai Hillberry" userId="S::kai@mymasterpieceliving.com::a7357a97-e640-4b44-8fcb-12882f8677f1" providerId="AD" clId="Web-{E08ACDB9-36C5-3D4E-EAA4-07ACC141E6F2}" dt="2019-08-16T14:53:14.866" v="302"/>
        <pc:sldMkLst>
          <pc:docMk/>
          <pc:sldMk cId="3119712108" sldId="324"/>
        </pc:sldMkLst>
      </pc:sldChg>
      <pc:sldChg chg="modSp add replId">
        <pc:chgData name="Kai Hillberry" userId="S::kai@mymasterpieceliving.com::a7357a97-e640-4b44-8fcb-12882f8677f1" providerId="AD" clId="Web-{E08ACDB9-36C5-3D4E-EAA4-07ACC141E6F2}" dt="2019-08-16T15:50:23.339" v="1009" actId="20577"/>
        <pc:sldMkLst>
          <pc:docMk/>
          <pc:sldMk cId="822308715" sldId="325"/>
        </pc:sldMkLst>
        <pc:spChg chg="mod">
          <ac:chgData name="Kai Hillberry" userId="S::kai@mymasterpieceliving.com::a7357a97-e640-4b44-8fcb-12882f8677f1" providerId="AD" clId="Web-{E08ACDB9-36C5-3D4E-EAA4-07ACC141E6F2}" dt="2019-08-16T15:50:12.557" v="1003" actId="20577"/>
          <ac:spMkLst>
            <pc:docMk/>
            <pc:sldMk cId="822308715" sldId="325"/>
            <ac:spMk id="2" creationId="{1D3BCB97-28A5-4EFE-9EDB-D67B0C61D165}"/>
          </ac:spMkLst>
        </pc:spChg>
        <pc:spChg chg="mod">
          <ac:chgData name="Kai Hillberry" userId="S::kai@mymasterpieceliving.com::a7357a97-e640-4b44-8fcb-12882f8677f1" providerId="AD" clId="Web-{E08ACDB9-36C5-3D4E-EAA4-07ACC141E6F2}" dt="2019-08-16T15:50:23.339" v="1009" actId="20577"/>
          <ac:spMkLst>
            <pc:docMk/>
            <pc:sldMk cId="822308715" sldId="325"/>
            <ac:spMk id="7" creationId="{0884B81F-C0E5-40AF-8436-F2226BA3E71D}"/>
          </ac:spMkLst>
        </pc:spChg>
      </pc:sldChg>
      <pc:sldChg chg="modSp new add del ord">
        <pc:chgData name="Kai Hillberry" userId="S::kai@mymasterpieceliving.com::a7357a97-e640-4b44-8fcb-12882f8677f1" providerId="AD" clId="Web-{E08ACDB9-36C5-3D4E-EAA4-07ACC141E6F2}" dt="2019-08-16T15:26:27.990" v="404"/>
        <pc:sldMkLst>
          <pc:docMk/>
          <pc:sldMk cId="2010810541" sldId="325"/>
        </pc:sldMkLst>
        <pc:spChg chg="mod">
          <ac:chgData name="Kai Hillberry" userId="S::kai@mymasterpieceliving.com::a7357a97-e640-4b44-8fcb-12882f8677f1" providerId="AD" clId="Web-{E08ACDB9-36C5-3D4E-EAA4-07ACC141E6F2}" dt="2019-08-16T15:18:43" v="339" actId="20577"/>
          <ac:spMkLst>
            <pc:docMk/>
            <pc:sldMk cId="2010810541" sldId="325"/>
            <ac:spMk id="2" creationId="{4395B088-8855-4FFA-965F-6F0703C3A5D0}"/>
          </ac:spMkLst>
        </pc:spChg>
      </pc:sldChg>
    </pc:docChg>
  </pc:docChgLst>
  <pc:docChgLst>
    <pc:chgData name="Kai Hillberry" userId="S::kai@mymasterpieceliving.com::a7357a97-e640-4b44-8fcb-12882f8677f1" providerId="AD" clId="Web-{66EFD854-90FA-FE1D-3C3A-C71ADF62CF1E}"/>
    <pc:docChg chg="modSld">
      <pc:chgData name="Kai Hillberry" userId="S::kai@mymasterpieceliving.com::a7357a97-e640-4b44-8fcb-12882f8677f1" providerId="AD" clId="Web-{66EFD854-90FA-FE1D-3C3A-C71ADF62CF1E}" dt="2019-08-15T20:14:52.884" v="11" actId="20577"/>
      <pc:docMkLst>
        <pc:docMk/>
      </pc:docMkLst>
      <pc:sldChg chg="modSp">
        <pc:chgData name="Kai Hillberry" userId="S::kai@mymasterpieceliving.com::a7357a97-e640-4b44-8fcb-12882f8677f1" providerId="AD" clId="Web-{66EFD854-90FA-FE1D-3C3A-C71ADF62CF1E}" dt="2019-08-15T20:14:40.212" v="6" actId="20577"/>
        <pc:sldMkLst>
          <pc:docMk/>
          <pc:sldMk cId="1644935940" sldId="276"/>
        </pc:sldMkLst>
        <pc:spChg chg="mod">
          <ac:chgData name="Kai Hillberry" userId="S::kai@mymasterpieceliving.com::a7357a97-e640-4b44-8fcb-12882f8677f1" providerId="AD" clId="Web-{66EFD854-90FA-FE1D-3C3A-C71ADF62CF1E}" dt="2019-08-15T20:14:40.212" v="6" actId="20577"/>
          <ac:spMkLst>
            <pc:docMk/>
            <pc:sldMk cId="1644935940" sldId="276"/>
            <ac:spMk id="3" creationId="{168FAE7C-687E-43F9-9FEE-75F46E1D2938}"/>
          </ac:spMkLst>
        </pc:spChg>
      </pc:sldChg>
      <pc:sldChg chg="modSp">
        <pc:chgData name="Kai Hillberry" userId="S::kai@mymasterpieceliving.com::a7357a97-e640-4b44-8fcb-12882f8677f1" providerId="AD" clId="Web-{66EFD854-90FA-FE1D-3C3A-C71ADF62CF1E}" dt="2019-08-15T20:14:19.617" v="2" actId="20577"/>
        <pc:sldMkLst>
          <pc:docMk/>
          <pc:sldMk cId="1899507307" sldId="315"/>
        </pc:sldMkLst>
        <pc:spChg chg="mod">
          <ac:chgData name="Kai Hillberry" userId="S::kai@mymasterpieceliving.com::a7357a97-e640-4b44-8fcb-12882f8677f1" providerId="AD" clId="Web-{66EFD854-90FA-FE1D-3C3A-C71ADF62CF1E}" dt="2019-08-15T20:14:19.617" v="2" actId="20577"/>
          <ac:spMkLst>
            <pc:docMk/>
            <pc:sldMk cId="1899507307" sldId="315"/>
            <ac:spMk id="3" creationId="{168FAE7C-687E-43F9-9FEE-75F46E1D2938}"/>
          </ac:spMkLst>
        </pc:spChg>
      </pc:sldChg>
      <pc:sldChg chg="modSp">
        <pc:chgData name="Kai Hillberry" userId="S::kai@mymasterpieceliving.com::a7357a97-e640-4b44-8fcb-12882f8677f1" providerId="AD" clId="Web-{66EFD854-90FA-FE1D-3C3A-C71ADF62CF1E}" dt="2019-08-15T20:14:52.884" v="10" actId="20577"/>
        <pc:sldMkLst>
          <pc:docMk/>
          <pc:sldMk cId="4246966233" sldId="322"/>
        </pc:sldMkLst>
        <pc:spChg chg="mod">
          <ac:chgData name="Kai Hillberry" userId="S::kai@mymasterpieceliving.com::a7357a97-e640-4b44-8fcb-12882f8677f1" providerId="AD" clId="Web-{66EFD854-90FA-FE1D-3C3A-C71ADF62CF1E}" dt="2019-08-15T20:14:52.884" v="10" actId="20577"/>
          <ac:spMkLst>
            <pc:docMk/>
            <pc:sldMk cId="4246966233" sldId="322"/>
            <ac:spMk id="3" creationId="{168FAE7C-687E-43F9-9FEE-75F46E1D2938}"/>
          </ac:spMkLst>
        </pc:spChg>
      </pc:sldChg>
    </pc:docChg>
  </pc:docChgLst>
  <pc:docChgLst>
    <pc:chgData name="Kai Hillberry" userId="S::kai@mymasterpieceliving.com::a7357a97-e640-4b44-8fcb-12882f8677f1" providerId="AD" clId="Web-{4E7C3A3A-4B76-FBB2-7CB9-8A417FFCED8B}"/>
    <pc:docChg chg="modSld">
      <pc:chgData name="Kai Hillberry" userId="S::kai@mymasterpieceliving.com::a7357a97-e640-4b44-8fcb-12882f8677f1" providerId="AD" clId="Web-{4E7C3A3A-4B76-FBB2-7CB9-8A417FFCED8B}" dt="2019-08-16T16:05:00.320" v="24" actId="20577"/>
      <pc:docMkLst>
        <pc:docMk/>
      </pc:docMkLst>
      <pc:sldChg chg="modSp">
        <pc:chgData name="Kai Hillberry" userId="S::kai@mymasterpieceliving.com::a7357a97-e640-4b44-8fcb-12882f8677f1" providerId="AD" clId="Web-{4E7C3A3A-4B76-FBB2-7CB9-8A417FFCED8B}" dt="2019-08-16T16:05:00.320" v="23" actId="20577"/>
        <pc:sldMkLst>
          <pc:docMk/>
          <pc:sldMk cId="318230513" sldId="256"/>
        </pc:sldMkLst>
        <pc:spChg chg="mod">
          <ac:chgData name="Kai Hillberry" userId="S::kai@mymasterpieceliving.com::a7357a97-e640-4b44-8fcb-12882f8677f1" providerId="AD" clId="Web-{4E7C3A3A-4B76-FBB2-7CB9-8A417FFCED8B}" dt="2019-08-16T16:05:00.320" v="23" actId="20577"/>
          <ac:spMkLst>
            <pc:docMk/>
            <pc:sldMk cId="318230513" sldId="256"/>
            <ac:spMk id="3" creationId="{F09DCFCD-6E76-4DED-8530-EC0942E45BD0}"/>
          </ac:spMkLst>
        </pc:spChg>
      </pc:sldChg>
    </pc:docChg>
  </pc:docChgLst>
  <pc:docChgLst>
    <pc:chgData name="Kai Hillberry" userId="S::kai@mymasterpieceliving.com::a7357a97-e640-4b44-8fcb-12882f8677f1" providerId="AD" clId="Web-{56A4EFB5-7BCD-ECDC-B569-DBEF5B37AA55}"/>
    <pc:docChg chg="modSld">
      <pc:chgData name="Kai Hillberry" userId="S::kai@mymasterpieceliving.com::a7357a97-e640-4b44-8fcb-12882f8677f1" providerId="AD" clId="Web-{56A4EFB5-7BCD-ECDC-B569-DBEF5B37AA55}" dt="2019-08-15T20:53:03.889" v="190" actId="20577"/>
      <pc:docMkLst>
        <pc:docMk/>
      </pc:docMkLst>
      <pc:sldChg chg="modSp">
        <pc:chgData name="Kai Hillberry" userId="S::kai@mymasterpieceliving.com::a7357a97-e640-4b44-8fcb-12882f8677f1" providerId="AD" clId="Web-{56A4EFB5-7BCD-ECDC-B569-DBEF5B37AA55}" dt="2019-08-15T20:43:50.331" v="12" actId="20577"/>
        <pc:sldMkLst>
          <pc:docMk/>
          <pc:sldMk cId="1644935940" sldId="276"/>
        </pc:sldMkLst>
        <pc:spChg chg="mod">
          <ac:chgData name="Kai Hillberry" userId="S::kai@mymasterpieceliving.com::a7357a97-e640-4b44-8fcb-12882f8677f1" providerId="AD" clId="Web-{56A4EFB5-7BCD-ECDC-B569-DBEF5B37AA55}" dt="2019-08-15T20:43:50.331" v="12" actId="20577"/>
          <ac:spMkLst>
            <pc:docMk/>
            <pc:sldMk cId="1644935940" sldId="276"/>
            <ac:spMk id="3" creationId="{168FAE7C-687E-43F9-9FEE-75F46E1D2938}"/>
          </ac:spMkLst>
        </pc:spChg>
      </pc:sldChg>
      <pc:sldChg chg="modSp">
        <pc:chgData name="Kai Hillberry" userId="S::kai@mymasterpieceliving.com::a7357a97-e640-4b44-8fcb-12882f8677f1" providerId="AD" clId="Web-{56A4EFB5-7BCD-ECDC-B569-DBEF5B37AA55}" dt="2019-08-15T20:43:37.642" v="6" actId="20577"/>
        <pc:sldMkLst>
          <pc:docMk/>
          <pc:sldMk cId="3988853732" sldId="292"/>
        </pc:sldMkLst>
        <pc:spChg chg="mod">
          <ac:chgData name="Kai Hillberry" userId="S::kai@mymasterpieceliving.com::a7357a97-e640-4b44-8fcb-12882f8677f1" providerId="AD" clId="Web-{56A4EFB5-7BCD-ECDC-B569-DBEF5B37AA55}" dt="2019-08-15T20:43:37.642" v="6" actId="20577"/>
          <ac:spMkLst>
            <pc:docMk/>
            <pc:sldMk cId="3988853732" sldId="292"/>
            <ac:spMk id="3" creationId="{168FAE7C-687E-43F9-9FEE-75F46E1D2938}"/>
          </ac:spMkLst>
        </pc:spChg>
      </pc:sldChg>
      <pc:sldChg chg="modSp">
        <pc:chgData name="Kai Hillberry" userId="S::kai@mymasterpieceliving.com::a7357a97-e640-4b44-8fcb-12882f8677f1" providerId="AD" clId="Web-{56A4EFB5-7BCD-ECDC-B569-DBEF5B37AA55}" dt="2019-08-15T20:49:09.831" v="142" actId="20577"/>
        <pc:sldMkLst>
          <pc:docMk/>
          <pc:sldMk cId="4198797384" sldId="296"/>
        </pc:sldMkLst>
        <pc:spChg chg="mod">
          <ac:chgData name="Kai Hillberry" userId="S::kai@mymasterpieceliving.com::a7357a97-e640-4b44-8fcb-12882f8677f1" providerId="AD" clId="Web-{56A4EFB5-7BCD-ECDC-B569-DBEF5B37AA55}" dt="2019-08-15T20:49:09.831" v="142" actId="20577"/>
          <ac:spMkLst>
            <pc:docMk/>
            <pc:sldMk cId="4198797384" sldId="296"/>
            <ac:spMk id="3" creationId="{168FAE7C-687E-43F9-9FEE-75F46E1D2938}"/>
          </ac:spMkLst>
        </pc:spChg>
      </pc:sldChg>
      <pc:sldChg chg="modSp">
        <pc:chgData name="Kai Hillberry" userId="S::kai@mymasterpieceliving.com::a7357a97-e640-4b44-8fcb-12882f8677f1" providerId="AD" clId="Web-{56A4EFB5-7BCD-ECDC-B569-DBEF5B37AA55}" dt="2019-08-15T20:50:39.397" v="168" actId="20577"/>
        <pc:sldMkLst>
          <pc:docMk/>
          <pc:sldMk cId="654255813" sldId="300"/>
        </pc:sldMkLst>
        <pc:spChg chg="mod">
          <ac:chgData name="Kai Hillberry" userId="S::kai@mymasterpieceliving.com::a7357a97-e640-4b44-8fcb-12882f8677f1" providerId="AD" clId="Web-{56A4EFB5-7BCD-ECDC-B569-DBEF5B37AA55}" dt="2019-08-15T20:50:39.397" v="168" actId="20577"/>
          <ac:spMkLst>
            <pc:docMk/>
            <pc:sldMk cId="654255813" sldId="300"/>
            <ac:spMk id="3" creationId="{168FAE7C-687E-43F9-9FEE-75F46E1D2938}"/>
          </ac:spMkLst>
        </pc:spChg>
      </pc:sldChg>
      <pc:sldChg chg="modSp">
        <pc:chgData name="Kai Hillberry" userId="S::kai@mymasterpieceliving.com::a7357a97-e640-4b44-8fcb-12882f8677f1" providerId="AD" clId="Web-{56A4EFB5-7BCD-ECDC-B569-DBEF5B37AA55}" dt="2019-08-15T20:48:19.860" v="134" actId="20577"/>
        <pc:sldMkLst>
          <pc:docMk/>
          <pc:sldMk cId="3971091034" sldId="312"/>
        </pc:sldMkLst>
        <pc:spChg chg="mod">
          <ac:chgData name="Kai Hillberry" userId="S::kai@mymasterpieceliving.com::a7357a97-e640-4b44-8fcb-12882f8677f1" providerId="AD" clId="Web-{56A4EFB5-7BCD-ECDC-B569-DBEF5B37AA55}" dt="2019-08-15T20:48:19.860" v="134" actId="20577"/>
          <ac:spMkLst>
            <pc:docMk/>
            <pc:sldMk cId="3971091034" sldId="312"/>
            <ac:spMk id="3" creationId="{168FAE7C-687E-43F9-9FEE-75F46E1D2938}"/>
          </ac:spMkLst>
        </pc:spChg>
      </pc:sldChg>
      <pc:sldChg chg="modSp">
        <pc:chgData name="Kai Hillberry" userId="S::kai@mymasterpieceliving.com::a7357a97-e640-4b44-8fcb-12882f8677f1" providerId="AD" clId="Web-{56A4EFB5-7BCD-ECDC-B569-DBEF5B37AA55}" dt="2019-08-15T20:48:36.329" v="137" actId="14100"/>
        <pc:sldMkLst>
          <pc:docMk/>
          <pc:sldMk cId="3352429261" sldId="313"/>
        </pc:sldMkLst>
        <pc:spChg chg="mod">
          <ac:chgData name="Kai Hillberry" userId="S::kai@mymasterpieceliving.com::a7357a97-e640-4b44-8fcb-12882f8677f1" providerId="AD" clId="Web-{56A4EFB5-7BCD-ECDC-B569-DBEF5B37AA55}" dt="2019-08-15T20:48:36.329" v="137" actId="14100"/>
          <ac:spMkLst>
            <pc:docMk/>
            <pc:sldMk cId="3352429261" sldId="313"/>
            <ac:spMk id="3" creationId="{168FAE7C-687E-43F9-9FEE-75F46E1D2938}"/>
          </ac:spMkLst>
        </pc:spChg>
      </pc:sldChg>
      <pc:sldChg chg="modSp">
        <pc:chgData name="Kai Hillberry" userId="S::kai@mymasterpieceliving.com::a7357a97-e640-4b44-8fcb-12882f8677f1" providerId="AD" clId="Web-{56A4EFB5-7BCD-ECDC-B569-DBEF5B37AA55}" dt="2019-08-15T20:46:30.464" v="111" actId="20577"/>
        <pc:sldMkLst>
          <pc:docMk/>
          <pc:sldMk cId="3258966016" sldId="314"/>
        </pc:sldMkLst>
        <pc:spChg chg="mod">
          <ac:chgData name="Kai Hillberry" userId="S::kai@mymasterpieceliving.com::a7357a97-e640-4b44-8fcb-12882f8677f1" providerId="AD" clId="Web-{56A4EFB5-7BCD-ECDC-B569-DBEF5B37AA55}" dt="2019-08-15T20:46:30.464" v="111" actId="20577"/>
          <ac:spMkLst>
            <pc:docMk/>
            <pc:sldMk cId="3258966016" sldId="314"/>
            <ac:spMk id="3" creationId="{168FAE7C-687E-43F9-9FEE-75F46E1D2938}"/>
          </ac:spMkLst>
        </pc:spChg>
      </pc:sldChg>
      <pc:sldChg chg="modSp">
        <pc:chgData name="Kai Hillberry" userId="S::kai@mymasterpieceliving.com::a7357a97-e640-4b44-8fcb-12882f8677f1" providerId="AD" clId="Web-{56A4EFB5-7BCD-ECDC-B569-DBEF5B37AA55}" dt="2019-08-15T20:44:29.020" v="16" actId="20577"/>
        <pc:sldMkLst>
          <pc:docMk/>
          <pc:sldMk cId="1899507307" sldId="315"/>
        </pc:sldMkLst>
        <pc:spChg chg="mod">
          <ac:chgData name="Kai Hillberry" userId="S::kai@mymasterpieceliving.com::a7357a97-e640-4b44-8fcb-12882f8677f1" providerId="AD" clId="Web-{56A4EFB5-7BCD-ECDC-B569-DBEF5B37AA55}" dt="2019-08-15T20:44:29.020" v="16" actId="20577"/>
          <ac:spMkLst>
            <pc:docMk/>
            <pc:sldMk cId="1899507307" sldId="315"/>
            <ac:spMk id="3" creationId="{168FAE7C-687E-43F9-9FEE-75F46E1D2938}"/>
          </ac:spMkLst>
        </pc:spChg>
      </pc:sldChg>
      <pc:sldChg chg="modSp">
        <pc:chgData name="Kai Hillberry" userId="S::kai@mymasterpieceliving.com::a7357a97-e640-4b44-8fcb-12882f8677f1" providerId="AD" clId="Web-{56A4EFB5-7BCD-ECDC-B569-DBEF5B37AA55}" dt="2019-08-15T20:43:26.564" v="2" actId="20577"/>
        <pc:sldMkLst>
          <pc:docMk/>
          <pc:sldMk cId="1508536575" sldId="316"/>
        </pc:sldMkLst>
        <pc:spChg chg="mod">
          <ac:chgData name="Kai Hillberry" userId="S::kai@mymasterpieceliving.com::a7357a97-e640-4b44-8fcb-12882f8677f1" providerId="AD" clId="Web-{56A4EFB5-7BCD-ECDC-B569-DBEF5B37AA55}" dt="2019-08-15T20:43:26.564" v="2" actId="20577"/>
          <ac:spMkLst>
            <pc:docMk/>
            <pc:sldMk cId="1508536575" sldId="316"/>
            <ac:spMk id="3" creationId="{168FAE7C-687E-43F9-9FEE-75F46E1D2938}"/>
          </ac:spMkLst>
        </pc:spChg>
      </pc:sldChg>
      <pc:sldChg chg="modSp">
        <pc:chgData name="Kai Hillberry" userId="S::kai@mymasterpieceliving.com::a7357a97-e640-4b44-8fcb-12882f8677f1" providerId="AD" clId="Web-{56A4EFB5-7BCD-ECDC-B569-DBEF5B37AA55}" dt="2019-08-15T20:46:50.168" v="120" actId="20577"/>
        <pc:sldMkLst>
          <pc:docMk/>
          <pc:sldMk cId="3194888732" sldId="317"/>
        </pc:sldMkLst>
        <pc:spChg chg="mod">
          <ac:chgData name="Kai Hillberry" userId="S::kai@mymasterpieceliving.com::a7357a97-e640-4b44-8fcb-12882f8677f1" providerId="AD" clId="Web-{56A4EFB5-7BCD-ECDC-B569-DBEF5B37AA55}" dt="2019-08-15T20:46:50.168" v="120" actId="20577"/>
          <ac:spMkLst>
            <pc:docMk/>
            <pc:sldMk cId="3194888732" sldId="317"/>
            <ac:spMk id="5" creationId="{C385F563-1B5D-4423-A5AF-53DFDD6B9FAB}"/>
          </ac:spMkLst>
        </pc:spChg>
      </pc:sldChg>
      <pc:sldChg chg="modSp">
        <pc:chgData name="Kai Hillberry" userId="S::kai@mymasterpieceliving.com::a7357a97-e640-4b44-8fcb-12882f8677f1" providerId="AD" clId="Web-{56A4EFB5-7BCD-ECDC-B569-DBEF5B37AA55}" dt="2019-08-15T20:47:10.966" v="126" actId="20577"/>
        <pc:sldMkLst>
          <pc:docMk/>
          <pc:sldMk cId="2944371640" sldId="318"/>
        </pc:sldMkLst>
        <pc:spChg chg="mod">
          <ac:chgData name="Kai Hillberry" userId="S::kai@mymasterpieceliving.com::a7357a97-e640-4b44-8fcb-12882f8677f1" providerId="AD" clId="Web-{56A4EFB5-7BCD-ECDC-B569-DBEF5B37AA55}" dt="2019-08-15T20:47:10.966" v="126" actId="20577"/>
          <ac:spMkLst>
            <pc:docMk/>
            <pc:sldMk cId="2944371640" sldId="318"/>
            <ac:spMk id="3" creationId="{168FAE7C-687E-43F9-9FEE-75F46E1D2938}"/>
          </ac:spMkLst>
        </pc:spChg>
      </pc:sldChg>
      <pc:sldChg chg="modSp">
        <pc:chgData name="Kai Hillberry" userId="S::kai@mymasterpieceliving.com::a7357a97-e640-4b44-8fcb-12882f8677f1" providerId="AD" clId="Web-{56A4EFB5-7BCD-ECDC-B569-DBEF5B37AA55}" dt="2019-08-15T20:47:31.889" v="130" actId="20577"/>
        <pc:sldMkLst>
          <pc:docMk/>
          <pc:sldMk cId="3660884278" sldId="319"/>
        </pc:sldMkLst>
        <pc:spChg chg="mod">
          <ac:chgData name="Kai Hillberry" userId="S::kai@mymasterpieceliving.com::a7357a97-e640-4b44-8fcb-12882f8677f1" providerId="AD" clId="Web-{56A4EFB5-7BCD-ECDC-B569-DBEF5B37AA55}" dt="2019-08-15T20:47:31.889" v="130" actId="20577"/>
          <ac:spMkLst>
            <pc:docMk/>
            <pc:sldMk cId="3660884278" sldId="319"/>
            <ac:spMk id="3" creationId="{168FAE7C-687E-43F9-9FEE-75F46E1D2938}"/>
          </ac:spMkLst>
        </pc:spChg>
      </pc:sldChg>
      <pc:sldChg chg="modSp">
        <pc:chgData name="Kai Hillberry" userId="S::kai@mymasterpieceliving.com::a7357a97-e640-4b44-8fcb-12882f8677f1" providerId="AD" clId="Web-{56A4EFB5-7BCD-ECDC-B569-DBEF5B37AA55}" dt="2019-08-15T20:49:32.222" v="152" actId="20577"/>
        <pc:sldMkLst>
          <pc:docMk/>
          <pc:sldMk cId="2675038247" sldId="320"/>
        </pc:sldMkLst>
        <pc:spChg chg="mod">
          <ac:chgData name="Kai Hillberry" userId="S::kai@mymasterpieceliving.com::a7357a97-e640-4b44-8fcb-12882f8677f1" providerId="AD" clId="Web-{56A4EFB5-7BCD-ECDC-B569-DBEF5B37AA55}" dt="2019-08-15T20:49:32.222" v="152" actId="20577"/>
          <ac:spMkLst>
            <pc:docMk/>
            <pc:sldMk cId="2675038247" sldId="320"/>
            <ac:spMk id="4" creationId="{B4C41C83-1BFF-4417-8EE0-F1B5AD1FD62F}"/>
          </ac:spMkLst>
        </pc:spChg>
      </pc:sldChg>
      <pc:sldChg chg="modSp">
        <pc:chgData name="Kai Hillberry" userId="S::kai@mymasterpieceliving.com::a7357a97-e640-4b44-8fcb-12882f8677f1" providerId="AD" clId="Web-{56A4EFB5-7BCD-ECDC-B569-DBEF5B37AA55}" dt="2019-08-15T20:53:03.889" v="189" actId="20577"/>
        <pc:sldMkLst>
          <pc:docMk/>
          <pc:sldMk cId="3985205883" sldId="321"/>
        </pc:sldMkLst>
        <pc:spChg chg="mod">
          <ac:chgData name="Kai Hillberry" userId="S::kai@mymasterpieceliving.com::a7357a97-e640-4b44-8fcb-12882f8677f1" providerId="AD" clId="Web-{56A4EFB5-7BCD-ECDC-B569-DBEF5B37AA55}" dt="2019-08-15T20:53:03.889" v="189" actId="20577"/>
          <ac:spMkLst>
            <pc:docMk/>
            <pc:sldMk cId="3985205883" sldId="321"/>
            <ac:spMk id="3" creationId="{168FAE7C-687E-43F9-9FEE-75F46E1D29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DA7603E-9FFF-4743-B0B2-3B61E39F337F}" type="datetimeFigureOut">
              <a:rPr lang="en-US" smtClean="0"/>
              <a:t>8/16/2019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9579BE4-60DA-4AA0-8CA3-6FBE26CAC71E}" type="slidenum">
              <a:rPr lang="en-US" smtClean="0"/>
              <a:t>‹#›</a:t>
            </a:fld>
            <a:endParaRPr lang="en-US"/>
          </a:p>
        </p:txBody>
      </p:sp>
    </p:spTree>
    <p:extLst>
      <p:ext uri="{BB962C8B-B14F-4D97-AF65-F5344CB8AC3E}">
        <p14:creationId xmlns:p14="http://schemas.microsoft.com/office/powerpoint/2010/main" val="156436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order to instruction guide booklet</a:t>
            </a:r>
          </a:p>
        </p:txBody>
      </p:sp>
      <p:sp>
        <p:nvSpPr>
          <p:cNvPr id="4" name="Slide Number Placeholder 3"/>
          <p:cNvSpPr>
            <a:spLocks noGrp="1"/>
          </p:cNvSpPr>
          <p:nvPr>
            <p:ph type="sldNum" sz="quarter" idx="5"/>
          </p:nvPr>
        </p:nvSpPr>
        <p:spPr/>
        <p:txBody>
          <a:bodyPr/>
          <a:lstStyle/>
          <a:p>
            <a:fld id="{E9579BE4-60DA-4AA0-8CA3-6FBE26CAC71E}" type="slidenum">
              <a:rPr lang="en-US" smtClean="0"/>
              <a:t>1</a:t>
            </a:fld>
            <a:endParaRPr lang="en-US"/>
          </a:p>
        </p:txBody>
      </p:sp>
    </p:spTree>
    <p:extLst>
      <p:ext uri="{BB962C8B-B14F-4D97-AF65-F5344CB8AC3E}">
        <p14:creationId xmlns:p14="http://schemas.microsoft.com/office/powerpoint/2010/main" val="1881402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79BE4-60DA-4AA0-8CA3-6FBE26CAC7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01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buNone/>
            </a:pPr>
            <a:r>
              <a:rPr lang="en-US" sz="1200" dirty="0">
                <a:solidFill>
                  <a:srgbClr val="000000"/>
                </a:solidFill>
              </a:rPr>
              <a:t>needed to climb stairs, walk distances, dance, or any other activity</a:t>
            </a:r>
          </a:p>
          <a:p>
            <a:pPr marL="0" indent="0">
              <a:lnSpc>
                <a:spcPct val="120000"/>
              </a:lnSpc>
              <a:spcBef>
                <a:spcPts val="0"/>
              </a:spcBef>
              <a:buNone/>
            </a:pPr>
            <a:r>
              <a:rPr lang="en-US" sz="1200" dirty="0">
                <a:solidFill>
                  <a:srgbClr val="000000"/>
                </a:solidFill>
              </a:rPr>
              <a:t>that requires lower body movement. Lower-body strength also helps reduce the risk of balance issues and falls.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79BE4-60DA-4AA0-8CA3-6FBE26CAC7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885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buNone/>
            </a:pPr>
            <a:r>
              <a:rPr lang="en-US" sz="1200" dirty="0">
                <a:solidFill>
                  <a:srgbClr val="000000"/>
                </a:solidFill>
              </a:rPr>
              <a:t>needed to climb stairs, walk distances, dance, or any other activity</a:t>
            </a:r>
          </a:p>
          <a:p>
            <a:pPr marL="0" indent="0">
              <a:lnSpc>
                <a:spcPct val="120000"/>
              </a:lnSpc>
              <a:spcBef>
                <a:spcPts val="0"/>
              </a:spcBef>
              <a:buNone/>
            </a:pPr>
            <a:r>
              <a:rPr lang="en-US" sz="1200" dirty="0">
                <a:solidFill>
                  <a:srgbClr val="000000"/>
                </a:solidFill>
              </a:rPr>
              <a:t>that requires lower body movement. Lower-body strength also helps reduce the risk of balance issues and falls.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79BE4-60DA-4AA0-8CA3-6FBE26CAC7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281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which is important for posture and mobility tasks like walking and climbing stairs.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79BE4-60DA-4AA0-8CA3-6FBE26CAC7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150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which is important for posture and mobility tasks like walking and climbing stairs.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79BE4-60DA-4AA0-8CA3-6FBE26CAC7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840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79BE4-60DA-4AA0-8CA3-6FBE26CAC71E}" type="slidenum">
              <a:rPr lang="en-US" smtClean="0"/>
              <a:t>15</a:t>
            </a:fld>
            <a:endParaRPr lang="en-US"/>
          </a:p>
        </p:txBody>
      </p:sp>
    </p:spTree>
    <p:extLst>
      <p:ext uri="{BB962C8B-B14F-4D97-AF65-F5344CB8AC3E}">
        <p14:creationId xmlns:p14="http://schemas.microsoft.com/office/powerpoint/2010/main" val="3004081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79BE4-60DA-4AA0-8CA3-6FBE26CAC71E}" type="slidenum">
              <a:rPr lang="en-US" smtClean="0"/>
              <a:t>16</a:t>
            </a:fld>
            <a:endParaRPr lang="en-US"/>
          </a:p>
        </p:txBody>
      </p:sp>
    </p:spTree>
    <p:extLst>
      <p:ext uri="{BB962C8B-B14F-4D97-AF65-F5344CB8AC3E}">
        <p14:creationId xmlns:p14="http://schemas.microsoft.com/office/powerpoint/2010/main" val="3028507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79BE4-60DA-4AA0-8CA3-6FBE26CAC71E}" type="slidenum">
              <a:rPr lang="en-US" smtClean="0"/>
              <a:t>17</a:t>
            </a:fld>
            <a:endParaRPr lang="en-US"/>
          </a:p>
        </p:txBody>
      </p:sp>
    </p:spTree>
    <p:extLst>
      <p:ext uri="{BB962C8B-B14F-4D97-AF65-F5344CB8AC3E}">
        <p14:creationId xmlns:p14="http://schemas.microsoft.com/office/powerpoint/2010/main" val="745539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which helps to reduce the risk of or prevent falls.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79BE4-60DA-4AA0-8CA3-6FBE26CAC7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965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which helps to reduce the risk of or prevent falls.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79BE4-60DA-4AA0-8CA3-6FBE26CAC7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28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579BE4-60DA-4AA0-8CA3-6FBE26CAC71E}" type="slidenum">
              <a:rPr lang="en-US" smtClean="0"/>
              <a:t>2</a:t>
            </a:fld>
            <a:endParaRPr lang="en-US"/>
          </a:p>
        </p:txBody>
      </p:sp>
    </p:spTree>
    <p:extLst>
      <p:ext uri="{BB962C8B-B14F-4D97-AF65-F5344CB8AC3E}">
        <p14:creationId xmlns:p14="http://schemas.microsoft.com/office/powerpoint/2010/main" val="1695169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buNone/>
            </a:pPr>
            <a:r>
              <a:rPr lang="en-US" sz="1200" dirty="0">
                <a:solidFill>
                  <a:srgbClr val="000000"/>
                </a:solidFill>
              </a:rPr>
              <a:t>which can be helpful when walking any distance, running errands,</a:t>
            </a:r>
          </a:p>
          <a:p>
            <a:pPr marL="0" indent="0">
              <a:lnSpc>
                <a:spcPct val="120000"/>
              </a:lnSpc>
              <a:spcBef>
                <a:spcPts val="0"/>
              </a:spcBef>
              <a:buNone/>
            </a:pPr>
            <a:r>
              <a:rPr lang="en-US" sz="1200" dirty="0">
                <a:solidFill>
                  <a:srgbClr val="000000"/>
                </a:solidFill>
              </a:rPr>
              <a:t>dancing, or participating in leisure activities.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79BE4-60DA-4AA0-8CA3-6FBE26CAC7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196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buNone/>
            </a:pPr>
            <a:r>
              <a:rPr lang="en-US" sz="1200" dirty="0">
                <a:solidFill>
                  <a:srgbClr val="000000"/>
                </a:solidFill>
              </a:rPr>
              <a:t>which can be helpful when walking any distance, running errands,</a:t>
            </a:r>
          </a:p>
          <a:p>
            <a:pPr marL="0" indent="0">
              <a:lnSpc>
                <a:spcPct val="120000"/>
              </a:lnSpc>
              <a:spcBef>
                <a:spcPts val="0"/>
              </a:spcBef>
              <a:buNone/>
            </a:pPr>
            <a:r>
              <a:rPr lang="en-US" sz="1200" dirty="0">
                <a:solidFill>
                  <a:srgbClr val="000000"/>
                </a:solidFill>
              </a:rPr>
              <a:t>dancing, or participating in leisure activities.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79BE4-60DA-4AA0-8CA3-6FBE26CAC7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738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579BE4-60DA-4AA0-8CA3-6FBE26CAC71E}" type="slidenum">
              <a:rPr lang="en-US" smtClean="0"/>
              <a:t>22</a:t>
            </a:fld>
            <a:endParaRPr lang="en-US"/>
          </a:p>
        </p:txBody>
      </p:sp>
    </p:spTree>
    <p:extLst>
      <p:ext uri="{BB962C8B-B14F-4D97-AF65-F5344CB8AC3E}">
        <p14:creationId xmlns:p14="http://schemas.microsoft.com/office/powerpoint/2010/main" val="3384424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579BE4-60DA-4AA0-8CA3-6FBE26CAC71E}" type="slidenum">
              <a:rPr lang="en-US" smtClean="0"/>
              <a:t>23</a:t>
            </a:fld>
            <a:endParaRPr lang="en-US"/>
          </a:p>
        </p:txBody>
      </p:sp>
    </p:spTree>
    <p:extLst>
      <p:ext uri="{BB962C8B-B14F-4D97-AF65-F5344CB8AC3E}">
        <p14:creationId xmlns:p14="http://schemas.microsoft.com/office/powerpoint/2010/main" val="1720368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579BE4-60DA-4AA0-8CA3-6FBE26CAC71E}" type="slidenum">
              <a:rPr lang="en-US" smtClean="0"/>
              <a:t>24</a:t>
            </a:fld>
            <a:endParaRPr lang="en-US"/>
          </a:p>
        </p:txBody>
      </p:sp>
    </p:spTree>
    <p:extLst>
      <p:ext uri="{BB962C8B-B14F-4D97-AF65-F5344CB8AC3E}">
        <p14:creationId xmlns:p14="http://schemas.microsoft.com/office/powerpoint/2010/main" val="2123890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solidFill>
                  <a:srgbClr val="000000"/>
                </a:solidFill>
              </a:rPr>
              <a:t>Improvement over time would show a lower score or less time.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79BE4-60DA-4AA0-8CA3-6FBE26CAC7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68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solidFill>
                  <a:srgbClr val="000000"/>
                </a:solidFill>
              </a:rPr>
              <a:t>Improvement over time would show a lower score or less time.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79BE4-60DA-4AA0-8CA3-6FBE26CAC7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716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necessary for numerous daily functions, such as lifting groceries, performing housework and general lifting.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0000"/>
                </a:solidFill>
              </a:rPr>
              <a:t>Participant completes as many bicep curls as possible in 30 seconds, using full range of motion, holding a hand weight (5 lbs. for women, 8 lbs. for men).  Participant sits on a chair with back straight, feet flat on the floor, close to the edge of the seat. The weight is held down at the side, in the dominant hand with a firm grip. From the down position, the weight is curled up with the palm gradually rotating to a facing-up position during flexion. The weight is then returned to the fully extended down position.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79BE4-60DA-4AA0-8CA3-6FBE26CAC7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220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necessary for numerous daily functions, such as lifting groceries, performing housework and general lifting.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0000"/>
                </a:solidFill>
              </a:rPr>
              <a:t>Participant completes as many bicep curls as possible in 30 seconds, using full range of motion, holding a hand weight (5 lbs. for women, 8 lbs. for men).  Participant sits on a chair with back straight, feet flat on the floor, close to the edge of the seat. The weight is held down at the side, in the dominant hand with a firm grip. From the down position, the weight is curled up with the palm gradually rotating to a facing-up position during flexion. The weight is then returned to the fully extended down position.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79BE4-60DA-4AA0-8CA3-6FBE26CAC7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670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79BE4-60DA-4AA0-8CA3-6FBE26CAC71E}" type="slidenum">
              <a:rPr lang="en-US" smtClean="0"/>
              <a:t>7</a:t>
            </a:fld>
            <a:endParaRPr lang="en-US"/>
          </a:p>
        </p:txBody>
      </p:sp>
    </p:spTree>
    <p:extLst>
      <p:ext uri="{BB962C8B-B14F-4D97-AF65-F5344CB8AC3E}">
        <p14:creationId xmlns:p14="http://schemas.microsoft.com/office/powerpoint/2010/main" val="2540170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79BE4-60DA-4AA0-8CA3-6FBE26CAC71E}" type="slidenum">
              <a:rPr lang="en-US" smtClean="0"/>
              <a:t>8</a:t>
            </a:fld>
            <a:endParaRPr lang="en-US"/>
          </a:p>
        </p:txBody>
      </p:sp>
    </p:spTree>
    <p:extLst>
      <p:ext uri="{BB962C8B-B14F-4D97-AF65-F5344CB8AC3E}">
        <p14:creationId xmlns:p14="http://schemas.microsoft.com/office/powerpoint/2010/main" val="678943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79BE4-60DA-4AA0-8CA3-6FBE26CAC7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648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ABD70ED-BF42-4E75-A8F3-4009E85E45D7}"/>
              </a:ext>
            </a:extLst>
          </p:cNvPr>
          <p:cNvPicPr>
            <a:picLocks noChangeAspect="1"/>
          </p:cNvPicPr>
          <p:nvPr userDrawn="1"/>
        </p:nvPicPr>
        <p:blipFill>
          <a:blip r:embed="rId2"/>
          <a:stretch>
            <a:fillRect/>
          </a:stretch>
        </p:blipFill>
        <p:spPr>
          <a:xfrm>
            <a:off x="0" y="4901255"/>
            <a:ext cx="12192000" cy="1957562"/>
          </a:xfrm>
          <a:prstGeom prst="rect">
            <a:avLst/>
          </a:prstGeom>
        </p:spPr>
      </p:pic>
      <p:sp>
        <p:nvSpPr>
          <p:cNvPr id="2" name="Title 1"/>
          <p:cNvSpPr>
            <a:spLocks noGrp="1"/>
          </p:cNvSpPr>
          <p:nvPr>
            <p:ph type="ctrTitle" hasCustomPrompt="1"/>
          </p:nvPr>
        </p:nvSpPr>
        <p:spPr>
          <a:xfrm>
            <a:off x="1524000" y="1122363"/>
            <a:ext cx="9144000" cy="2387600"/>
          </a:xfrm>
        </p:spPr>
        <p:txBody>
          <a:bodyPr anchor="b"/>
          <a:lstStyle>
            <a:lvl1pPr algn="ctr">
              <a:defRPr sz="6000" b="1" baseline="0"/>
            </a:lvl1pPr>
          </a:lstStyle>
          <a:p>
            <a:r>
              <a:rPr lang="en-US" dirty="0"/>
              <a:t>CLICK TO EDIT MASTER 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Isosceles Triangle 7"/>
          <p:cNvSpPr/>
          <p:nvPr userDrawn="1"/>
        </p:nvSpPr>
        <p:spPr>
          <a:xfrm rot="10800000">
            <a:off x="-12701" y="-19467"/>
            <a:ext cx="2705100" cy="2946400"/>
          </a:xfrm>
          <a:custGeom>
            <a:avLst/>
            <a:gdLst>
              <a:gd name="connsiteX0" fmla="*/ 0 w 3251200"/>
              <a:gd name="connsiteY0" fmla="*/ 2832100 h 2832100"/>
              <a:gd name="connsiteX1" fmla="*/ 3251200 w 3251200"/>
              <a:gd name="connsiteY1" fmla="*/ 0 h 2832100"/>
              <a:gd name="connsiteX2" fmla="*/ 3251200 w 3251200"/>
              <a:gd name="connsiteY2" fmla="*/ 2832100 h 2832100"/>
              <a:gd name="connsiteX3" fmla="*/ 0 w 3251200"/>
              <a:gd name="connsiteY3" fmla="*/ 2832100 h 2832100"/>
              <a:gd name="connsiteX0" fmla="*/ 0 w 2667000"/>
              <a:gd name="connsiteY0" fmla="*/ 2374900 h 2832100"/>
              <a:gd name="connsiteX1" fmla="*/ 2667000 w 2667000"/>
              <a:gd name="connsiteY1" fmla="*/ 0 h 2832100"/>
              <a:gd name="connsiteX2" fmla="*/ 2667000 w 2667000"/>
              <a:gd name="connsiteY2" fmla="*/ 2832100 h 2832100"/>
              <a:gd name="connsiteX3" fmla="*/ 0 w 2667000"/>
              <a:gd name="connsiteY3" fmla="*/ 2374900 h 2832100"/>
              <a:gd name="connsiteX0" fmla="*/ 0 w 2565400"/>
              <a:gd name="connsiteY0" fmla="*/ 2832100 h 2832100"/>
              <a:gd name="connsiteX1" fmla="*/ 2565400 w 2565400"/>
              <a:gd name="connsiteY1" fmla="*/ 0 h 2832100"/>
              <a:gd name="connsiteX2" fmla="*/ 2565400 w 2565400"/>
              <a:gd name="connsiteY2" fmla="*/ 2832100 h 2832100"/>
              <a:gd name="connsiteX3" fmla="*/ 0 w 2565400"/>
              <a:gd name="connsiteY3" fmla="*/ 2832100 h 2832100"/>
              <a:gd name="connsiteX0" fmla="*/ 0 w 2705100"/>
              <a:gd name="connsiteY0" fmla="*/ 2844800 h 2844800"/>
              <a:gd name="connsiteX1" fmla="*/ 2705100 w 2705100"/>
              <a:gd name="connsiteY1" fmla="*/ 0 h 2844800"/>
              <a:gd name="connsiteX2" fmla="*/ 2705100 w 2705100"/>
              <a:gd name="connsiteY2" fmla="*/ 2832100 h 2844800"/>
              <a:gd name="connsiteX3" fmla="*/ 0 w 2705100"/>
              <a:gd name="connsiteY3" fmla="*/ 2844800 h 2844800"/>
              <a:gd name="connsiteX0" fmla="*/ 0 w 2705100"/>
              <a:gd name="connsiteY0" fmla="*/ 2946400 h 2946400"/>
              <a:gd name="connsiteX1" fmla="*/ 2692400 w 2705100"/>
              <a:gd name="connsiteY1" fmla="*/ 0 h 2946400"/>
              <a:gd name="connsiteX2" fmla="*/ 2705100 w 2705100"/>
              <a:gd name="connsiteY2" fmla="*/ 2933700 h 2946400"/>
              <a:gd name="connsiteX3" fmla="*/ 0 w 2705100"/>
              <a:gd name="connsiteY3" fmla="*/ 2946400 h 2946400"/>
            </a:gdLst>
            <a:ahLst/>
            <a:cxnLst>
              <a:cxn ang="0">
                <a:pos x="connsiteX0" y="connsiteY0"/>
              </a:cxn>
              <a:cxn ang="0">
                <a:pos x="connsiteX1" y="connsiteY1"/>
              </a:cxn>
              <a:cxn ang="0">
                <a:pos x="connsiteX2" y="connsiteY2"/>
              </a:cxn>
              <a:cxn ang="0">
                <a:pos x="connsiteX3" y="connsiteY3"/>
              </a:cxn>
            </a:cxnLst>
            <a:rect l="l" t="t" r="r" b="b"/>
            <a:pathLst>
              <a:path w="2705100" h="2946400">
                <a:moveTo>
                  <a:pt x="0" y="2946400"/>
                </a:moveTo>
                <a:lnTo>
                  <a:pt x="2692400" y="0"/>
                </a:lnTo>
                <a:cubicBezTo>
                  <a:pt x="2696633" y="977900"/>
                  <a:pt x="2700867" y="1955800"/>
                  <a:pt x="2705100" y="2933700"/>
                </a:cubicBezTo>
                <a:lnTo>
                  <a:pt x="0" y="2946400"/>
                </a:lnTo>
                <a:close/>
              </a:path>
            </a:pathLst>
          </a:custGeom>
          <a:solidFill>
            <a:srgbClr val="052E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ata 8"/>
          <p:cNvSpPr/>
          <p:nvPr userDrawn="1"/>
        </p:nvSpPr>
        <p:spPr>
          <a:xfrm>
            <a:off x="8313" y="16626"/>
            <a:ext cx="1472573" cy="211613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4340 w 10000"/>
              <a:gd name="connsiteY1" fmla="*/ 508 h 10000"/>
              <a:gd name="connsiteX2" fmla="*/ 10000 w 10000"/>
              <a:gd name="connsiteY2" fmla="*/ 0 h 10000"/>
              <a:gd name="connsiteX3" fmla="*/ 8000 w 10000"/>
              <a:gd name="connsiteY3" fmla="*/ 10000 h 10000"/>
              <a:gd name="connsiteX4" fmla="*/ 0 w 10000"/>
              <a:gd name="connsiteY4" fmla="*/ 10000 h 10000"/>
              <a:gd name="connsiteX0" fmla="*/ 0 w 10160"/>
              <a:gd name="connsiteY0" fmla="*/ 6488 h 10000"/>
              <a:gd name="connsiteX1" fmla="*/ 4500 w 10160"/>
              <a:gd name="connsiteY1" fmla="*/ 508 h 10000"/>
              <a:gd name="connsiteX2" fmla="*/ 10160 w 10160"/>
              <a:gd name="connsiteY2" fmla="*/ 0 h 10000"/>
              <a:gd name="connsiteX3" fmla="*/ 8160 w 10160"/>
              <a:gd name="connsiteY3" fmla="*/ 10000 h 10000"/>
              <a:gd name="connsiteX4" fmla="*/ 0 w 10160"/>
              <a:gd name="connsiteY4" fmla="*/ 6488 h 10000"/>
              <a:gd name="connsiteX0" fmla="*/ 85 w 10245"/>
              <a:gd name="connsiteY0" fmla="*/ 6488 h 8059"/>
              <a:gd name="connsiteX1" fmla="*/ 4585 w 10245"/>
              <a:gd name="connsiteY1" fmla="*/ 508 h 8059"/>
              <a:gd name="connsiteX2" fmla="*/ 10245 w 10245"/>
              <a:gd name="connsiteY2" fmla="*/ 0 h 8059"/>
              <a:gd name="connsiteX3" fmla="*/ 0 w 10245"/>
              <a:gd name="connsiteY3" fmla="*/ 8059 h 8059"/>
              <a:gd name="connsiteX4" fmla="*/ 85 w 10245"/>
              <a:gd name="connsiteY4" fmla="*/ 6488 h 8059"/>
              <a:gd name="connsiteX0" fmla="*/ 83 w 6106"/>
              <a:gd name="connsiteY0" fmla="*/ 7478 h 9427"/>
              <a:gd name="connsiteX1" fmla="*/ 4475 w 6106"/>
              <a:gd name="connsiteY1" fmla="*/ 57 h 9427"/>
              <a:gd name="connsiteX2" fmla="*/ 6106 w 6106"/>
              <a:gd name="connsiteY2" fmla="*/ 0 h 9427"/>
              <a:gd name="connsiteX3" fmla="*/ 0 w 6106"/>
              <a:gd name="connsiteY3" fmla="*/ 9427 h 9427"/>
              <a:gd name="connsiteX4" fmla="*/ 83 w 6106"/>
              <a:gd name="connsiteY4" fmla="*/ 7478 h 9427"/>
              <a:gd name="connsiteX0" fmla="*/ 136 w 10000"/>
              <a:gd name="connsiteY0" fmla="*/ 7873 h 9940"/>
              <a:gd name="connsiteX1" fmla="*/ 7329 w 10000"/>
              <a:gd name="connsiteY1" fmla="*/ 0 h 9940"/>
              <a:gd name="connsiteX2" fmla="*/ 10000 w 10000"/>
              <a:gd name="connsiteY2" fmla="*/ 115 h 9940"/>
              <a:gd name="connsiteX3" fmla="*/ 0 w 10000"/>
              <a:gd name="connsiteY3" fmla="*/ 9940 h 9940"/>
              <a:gd name="connsiteX4" fmla="*/ 136 w 10000"/>
              <a:gd name="connsiteY4" fmla="*/ 7873 h 9940"/>
              <a:gd name="connsiteX0" fmla="*/ 136 w 10000"/>
              <a:gd name="connsiteY0" fmla="*/ 7805 h 9884"/>
              <a:gd name="connsiteX1" fmla="*/ 7499 w 10000"/>
              <a:gd name="connsiteY1" fmla="*/ 1 h 9884"/>
              <a:gd name="connsiteX2" fmla="*/ 10000 w 10000"/>
              <a:gd name="connsiteY2" fmla="*/ 0 h 9884"/>
              <a:gd name="connsiteX3" fmla="*/ 0 w 10000"/>
              <a:gd name="connsiteY3" fmla="*/ 9884 h 9884"/>
              <a:gd name="connsiteX4" fmla="*/ 136 w 10000"/>
              <a:gd name="connsiteY4" fmla="*/ 7805 h 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84">
                <a:moveTo>
                  <a:pt x="136" y="7805"/>
                </a:moveTo>
                <a:lnTo>
                  <a:pt x="7499" y="1"/>
                </a:lnTo>
                <a:lnTo>
                  <a:pt x="10000" y="0"/>
                </a:lnTo>
                <a:lnTo>
                  <a:pt x="0" y="9884"/>
                </a:lnTo>
                <a:cubicBezTo>
                  <a:pt x="44" y="9190"/>
                  <a:pt x="92" y="8498"/>
                  <a:pt x="136" y="7805"/>
                </a:cubicBezTo>
                <a:close/>
              </a:path>
            </a:pathLst>
          </a:custGeom>
          <a:solidFill>
            <a:srgbClr val="FDA9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ata 9"/>
          <p:cNvSpPr/>
          <p:nvPr userDrawn="1"/>
        </p:nvSpPr>
        <p:spPr>
          <a:xfrm>
            <a:off x="8313" y="-11154"/>
            <a:ext cx="2036388" cy="258048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56"/>
              <a:gd name="connsiteY0" fmla="*/ 10099 h 10099"/>
              <a:gd name="connsiteX1" fmla="*/ 2000 w 12756"/>
              <a:gd name="connsiteY1" fmla="*/ 99 h 10099"/>
              <a:gd name="connsiteX2" fmla="*/ 12756 w 12756"/>
              <a:gd name="connsiteY2" fmla="*/ 0 h 10099"/>
              <a:gd name="connsiteX3" fmla="*/ 8000 w 12756"/>
              <a:gd name="connsiteY3" fmla="*/ 10099 h 10099"/>
              <a:gd name="connsiteX4" fmla="*/ 0 w 12756"/>
              <a:gd name="connsiteY4" fmla="*/ 10099 h 10099"/>
              <a:gd name="connsiteX0" fmla="*/ 0 w 12756"/>
              <a:gd name="connsiteY0" fmla="*/ 10099 h 10099"/>
              <a:gd name="connsiteX1" fmla="*/ 10268 w 12756"/>
              <a:gd name="connsiteY1" fmla="*/ 50 h 10099"/>
              <a:gd name="connsiteX2" fmla="*/ 12756 w 12756"/>
              <a:gd name="connsiteY2" fmla="*/ 0 h 10099"/>
              <a:gd name="connsiteX3" fmla="*/ 8000 w 12756"/>
              <a:gd name="connsiteY3" fmla="*/ 10099 h 10099"/>
              <a:gd name="connsiteX4" fmla="*/ 0 w 12756"/>
              <a:gd name="connsiteY4" fmla="*/ 10099 h 10099"/>
              <a:gd name="connsiteX0" fmla="*/ 0 w 12756"/>
              <a:gd name="connsiteY0" fmla="*/ 10197 h 10197"/>
              <a:gd name="connsiteX1" fmla="*/ 10032 w 12756"/>
              <a:gd name="connsiteY1" fmla="*/ 0 h 10197"/>
              <a:gd name="connsiteX2" fmla="*/ 12756 w 12756"/>
              <a:gd name="connsiteY2" fmla="*/ 98 h 10197"/>
              <a:gd name="connsiteX3" fmla="*/ 8000 w 12756"/>
              <a:gd name="connsiteY3" fmla="*/ 10197 h 10197"/>
              <a:gd name="connsiteX4" fmla="*/ 0 w 12756"/>
              <a:gd name="connsiteY4" fmla="*/ 10197 h 10197"/>
              <a:gd name="connsiteX0" fmla="*/ 0 w 12126"/>
              <a:gd name="connsiteY0" fmla="*/ 8370 h 10197"/>
              <a:gd name="connsiteX1" fmla="*/ 9402 w 12126"/>
              <a:gd name="connsiteY1" fmla="*/ 0 h 10197"/>
              <a:gd name="connsiteX2" fmla="*/ 12126 w 12126"/>
              <a:gd name="connsiteY2" fmla="*/ 98 h 10197"/>
              <a:gd name="connsiteX3" fmla="*/ 7370 w 12126"/>
              <a:gd name="connsiteY3" fmla="*/ 10197 h 10197"/>
              <a:gd name="connsiteX4" fmla="*/ 0 w 12126"/>
              <a:gd name="connsiteY4" fmla="*/ 8370 h 10197"/>
              <a:gd name="connsiteX0" fmla="*/ 110 w 12236"/>
              <a:gd name="connsiteY0" fmla="*/ 8370 h 9950"/>
              <a:gd name="connsiteX1" fmla="*/ 9512 w 12236"/>
              <a:gd name="connsiteY1" fmla="*/ 0 h 9950"/>
              <a:gd name="connsiteX2" fmla="*/ 12236 w 12236"/>
              <a:gd name="connsiteY2" fmla="*/ 98 h 9950"/>
              <a:gd name="connsiteX3" fmla="*/ 0 w 12236"/>
              <a:gd name="connsiteY3" fmla="*/ 9950 h 9950"/>
              <a:gd name="connsiteX4" fmla="*/ 110 w 12236"/>
              <a:gd name="connsiteY4" fmla="*/ 8370 h 9950"/>
              <a:gd name="connsiteX0" fmla="*/ 90 w 10129"/>
              <a:gd name="connsiteY0" fmla="*/ 8412 h 10000"/>
              <a:gd name="connsiteX1" fmla="*/ 7774 w 10129"/>
              <a:gd name="connsiteY1" fmla="*/ 0 h 10000"/>
              <a:gd name="connsiteX2" fmla="*/ 10129 w 10129"/>
              <a:gd name="connsiteY2" fmla="*/ 48 h 10000"/>
              <a:gd name="connsiteX3" fmla="*/ 0 w 10129"/>
              <a:gd name="connsiteY3" fmla="*/ 10000 h 10000"/>
              <a:gd name="connsiteX4" fmla="*/ 90 w 10129"/>
              <a:gd name="connsiteY4" fmla="*/ 841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 h="10000">
                <a:moveTo>
                  <a:pt x="90" y="8412"/>
                </a:moveTo>
                <a:lnTo>
                  <a:pt x="7774" y="0"/>
                </a:lnTo>
                <a:lnTo>
                  <a:pt x="10129" y="48"/>
                </a:lnTo>
                <a:lnTo>
                  <a:pt x="0" y="10000"/>
                </a:lnTo>
                <a:cubicBezTo>
                  <a:pt x="30" y="9470"/>
                  <a:pt x="60" y="8942"/>
                  <a:pt x="90" y="8412"/>
                </a:cubicBezTo>
                <a:close/>
              </a:path>
            </a:pathLst>
          </a:custGeom>
          <a:gradFill flip="none" rotWithShape="1">
            <a:gsLst>
              <a:gs pos="0">
                <a:srgbClr val="FC9C6E">
                  <a:shade val="30000"/>
                  <a:satMod val="115000"/>
                </a:srgbClr>
              </a:gs>
              <a:gs pos="50000">
                <a:srgbClr val="FC9C6E">
                  <a:shade val="67500"/>
                  <a:satMod val="115000"/>
                </a:srgbClr>
              </a:gs>
              <a:gs pos="100000">
                <a:srgbClr val="FC9C6E">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ata 10"/>
          <p:cNvSpPr/>
          <p:nvPr userDrawn="1"/>
        </p:nvSpPr>
        <p:spPr>
          <a:xfrm>
            <a:off x="24939" y="-1079"/>
            <a:ext cx="2493653" cy="285360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1847"/>
              <a:gd name="connsiteY0" fmla="*/ 10150 h 10150"/>
              <a:gd name="connsiteX1" fmla="*/ 2000 w 11847"/>
              <a:gd name="connsiteY1" fmla="*/ 150 h 10150"/>
              <a:gd name="connsiteX2" fmla="*/ 11847 w 11847"/>
              <a:gd name="connsiteY2" fmla="*/ 0 h 10150"/>
              <a:gd name="connsiteX3" fmla="*/ 8000 w 11847"/>
              <a:gd name="connsiteY3" fmla="*/ 10150 h 10150"/>
              <a:gd name="connsiteX4" fmla="*/ 0 w 11847"/>
              <a:gd name="connsiteY4" fmla="*/ 10150 h 10150"/>
              <a:gd name="connsiteX0" fmla="*/ 0 w 11847"/>
              <a:gd name="connsiteY0" fmla="*/ 10199 h 10199"/>
              <a:gd name="connsiteX1" fmla="*/ 9898 w 11847"/>
              <a:gd name="connsiteY1" fmla="*/ 0 h 10199"/>
              <a:gd name="connsiteX2" fmla="*/ 11847 w 11847"/>
              <a:gd name="connsiteY2" fmla="*/ 49 h 10199"/>
              <a:gd name="connsiteX3" fmla="*/ 8000 w 11847"/>
              <a:gd name="connsiteY3" fmla="*/ 10199 h 10199"/>
              <a:gd name="connsiteX4" fmla="*/ 0 w 11847"/>
              <a:gd name="connsiteY4" fmla="*/ 10199 h 10199"/>
              <a:gd name="connsiteX0" fmla="*/ 153 w 12000"/>
              <a:gd name="connsiteY0" fmla="*/ 10199 h 10997"/>
              <a:gd name="connsiteX1" fmla="*/ 10051 w 12000"/>
              <a:gd name="connsiteY1" fmla="*/ 0 h 10997"/>
              <a:gd name="connsiteX2" fmla="*/ 12000 w 12000"/>
              <a:gd name="connsiteY2" fmla="*/ 49 h 10997"/>
              <a:gd name="connsiteX3" fmla="*/ 0 w 12000"/>
              <a:gd name="connsiteY3" fmla="*/ 10997 h 10997"/>
              <a:gd name="connsiteX4" fmla="*/ 153 w 12000"/>
              <a:gd name="connsiteY4" fmla="*/ 10199 h 10997"/>
              <a:gd name="connsiteX0" fmla="*/ 153 w 12191"/>
              <a:gd name="connsiteY0" fmla="*/ 10199 h 10997"/>
              <a:gd name="connsiteX1" fmla="*/ 10051 w 12191"/>
              <a:gd name="connsiteY1" fmla="*/ 0 h 10997"/>
              <a:gd name="connsiteX2" fmla="*/ 12191 w 12191"/>
              <a:gd name="connsiteY2" fmla="*/ 149 h 10997"/>
              <a:gd name="connsiteX3" fmla="*/ 0 w 12191"/>
              <a:gd name="connsiteY3" fmla="*/ 10997 h 10997"/>
              <a:gd name="connsiteX4" fmla="*/ 153 w 12191"/>
              <a:gd name="connsiteY4" fmla="*/ 10199 h 10997"/>
              <a:gd name="connsiteX0" fmla="*/ 153 w 12191"/>
              <a:gd name="connsiteY0" fmla="*/ 10149 h 10947"/>
              <a:gd name="connsiteX1" fmla="*/ 10051 w 12191"/>
              <a:gd name="connsiteY1" fmla="*/ 0 h 10947"/>
              <a:gd name="connsiteX2" fmla="*/ 12191 w 12191"/>
              <a:gd name="connsiteY2" fmla="*/ 99 h 10947"/>
              <a:gd name="connsiteX3" fmla="*/ 0 w 12191"/>
              <a:gd name="connsiteY3" fmla="*/ 10947 h 10947"/>
              <a:gd name="connsiteX4" fmla="*/ 153 w 12191"/>
              <a:gd name="connsiteY4" fmla="*/ 10149 h 10947"/>
              <a:gd name="connsiteX0" fmla="*/ 153 w 12191"/>
              <a:gd name="connsiteY0" fmla="*/ 10150 h 10948"/>
              <a:gd name="connsiteX1" fmla="*/ 10051 w 12191"/>
              <a:gd name="connsiteY1" fmla="*/ 1 h 10948"/>
              <a:gd name="connsiteX2" fmla="*/ 12191 w 12191"/>
              <a:gd name="connsiteY2" fmla="*/ 0 h 10948"/>
              <a:gd name="connsiteX3" fmla="*/ 0 w 12191"/>
              <a:gd name="connsiteY3" fmla="*/ 10948 h 10948"/>
              <a:gd name="connsiteX4" fmla="*/ 153 w 12191"/>
              <a:gd name="connsiteY4" fmla="*/ 10150 h 10948"/>
              <a:gd name="connsiteX0" fmla="*/ 153 w 12701"/>
              <a:gd name="connsiteY0" fmla="*/ 10200 h 10998"/>
              <a:gd name="connsiteX1" fmla="*/ 10051 w 12701"/>
              <a:gd name="connsiteY1" fmla="*/ 51 h 10998"/>
              <a:gd name="connsiteX2" fmla="*/ 12701 w 12701"/>
              <a:gd name="connsiteY2" fmla="*/ 0 h 10998"/>
              <a:gd name="connsiteX3" fmla="*/ 0 w 12701"/>
              <a:gd name="connsiteY3" fmla="*/ 10998 h 10998"/>
              <a:gd name="connsiteX4" fmla="*/ 153 w 12701"/>
              <a:gd name="connsiteY4" fmla="*/ 10200 h 10998"/>
              <a:gd name="connsiteX0" fmla="*/ 153 w 12701"/>
              <a:gd name="connsiteY0" fmla="*/ 10249 h 11047"/>
              <a:gd name="connsiteX1" fmla="*/ 10815 w 12701"/>
              <a:gd name="connsiteY1" fmla="*/ 0 h 11047"/>
              <a:gd name="connsiteX2" fmla="*/ 12701 w 12701"/>
              <a:gd name="connsiteY2" fmla="*/ 49 h 11047"/>
              <a:gd name="connsiteX3" fmla="*/ 0 w 12701"/>
              <a:gd name="connsiteY3" fmla="*/ 11047 h 11047"/>
              <a:gd name="connsiteX4" fmla="*/ 153 w 12701"/>
              <a:gd name="connsiteY4" fmla="*/ 10249 h 1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1" h="11047">
                <a:moveTo>
                  <a:pt x="153" y="10249"/>
                </a:moveTo>
                <a:lnTo>
                  <a:pt x="10815" y="0"/>
                </a:lnTo>
                <a:lnTo>
                  <a:pt x="12701" y="49"/>
                </a:lnTo>
                <a:lnTo>
                  <a:pt x="0" y="11047"/>
                </a:lnTo>
                <a:lnTo>
                  <a:pt x="153" y="10249"/>
                </a:lnTo>
                <a:close/>
              </a:path>
            </a:pathLst>
          </a:custGeom>
          <a:gradFill flip="none" rotWithShape="1">
            <a:gsLst>
              <a:gs pos="0">
                <a:srgbClr val="FD728F">
                  <a:shade val="30000"/>
                  <a:satMod val="115000"/>
                </a:srgbClr>
              </a:gs>
              <a:gs pos="50000">
                <a:srgbClr val="FD728F">
                  <a:shade val="67500"/>
                  <a:satMod val="115000"/>
                </a:srgbClr>
              </a:gs>
              <a:gs pos="100000">
                <a:srgbClr val="FD728F">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427" y="447198"/>
            <a:ext cx="1205666" cy="1560274"/>
          </a:xfrm>
          <a:prstGeom prst="rect">
            <a:avLst/>
          </a:prstGeom>
        </p:spPr>
      </p:pic>
      <p:sp>
        <p:nvSpPr>
          <p:cNvPr id="14" name="Rectangle 13"/>
          <p:cNvSpPr/>
          <p:nvPr userDrawn="1"/>
        </p:nvSpPr>
        <p:spPr>
          <a:xfrm>
            <a:off x="-10360" y="-6350"/>
            <a:ext cx="110540" cy="6858000"/>
          </a:xfrm>
          <a:prstGeom prst="rect">
            <a:avLst/>
          </a:pr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flipH="1">
            <a:off x="-16247" y="-27566"/>
            <a:ext cx="12155203" cy="61558"/>
          </a:xfrm>
          <a:prstGeom prst="rect">
            <a:avLst/>
          </a:prstGeom>
        </p:spPr>
      </p:pic>
      <p:sp>
        <p:nvSpPr>
          <p:cNvPr id="16" name="Rectangle 15"/>
          <p:cNvSpPr/>
          <p:nvPr userDrawn="1"/>
        </p:nvSpPr>
        <p:spPr>
          <a:xfrm>
            <a:off x="12087700" y="-12700"/>
            <a:ext cx="104300" cy="6870700"/>
          </a:xfrm>
          <a:prstGeom prst="rect">
            <a:avLst/>
          </a:pr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BF5BEDF-9CEC-4CE5-A3A2-FFB61A52F1FC}"/>
              </a:ext>
            </a:extLst>
          </p:cNvPr>
          <p:cNvPicPr>
            <a:picLocks noChangeAspect="1"/>
          </p:cNvPicPr>
          <p:nvPr userDrawn="1"/>
        </p:nvPicPr>
        <p:blipFill>
          <a:blip r:embed="rId4"/>
          <a:stretch>
            <a:fillRect/>
          </a:stretch>
        </p:blipFill>
        <p:spPr>
          <a:xfrm flipH="1">
            <a:off x="0" y="6806718"/>
            <a:ext cx="12155203" cy="61558"/>
          </a:xfrm>
          <a:prstGeom prst="rect">
            <a:avLst/>
          </a:prstGeom>
        </p:spPr>
      </p:pic>
      <p:sp>
        <p:nvSpPr>
          <p:cNvPr id="19" name="Footer Placeholder 4">
            <a:extLst>
              <a:ext uri="{FF2B5EF4-FFF2-40B4-BE49-F238E27FC236}">
                <a16:creationId xmlns:a16="http://schemas.microsoft.com/office/drawing/2014/main" id="{3C188B55-BD57-4D94-AB88-A7DD9F61F3D9}"/>
              </a:ext>
            </a:extLst>
          </p:cNvPr>
          <p:cNvSpPr>
            <a:spLocks noGrp="1"/>
          </p:cNvSpPr>
          <p:nvPr>
            <p:ph type="ftr" sz="quarter" idx="11"/>
          </p:nvPr>
        </p:nvSpPr>
        <p:spPr>
          <a:xfrm>
            <a:off x="2461797" y="6503151"/>
            <a:ext cx="7269842" cy="365125"/>
          </a:xfrm>
        </p:spPr>
        <p:txBody>
          <a:bodyPr/>
          <a:lstStyle>
            <a:lvl1pPr>
              <a:defRPr sz="700"/>
            </a:lvl1pPr>
          </a:lstStyle>
          <a:p>
            <a:r>
              <a:rPr lang="en-US" dirty="0"/>
              <a:t>©2018 Masterpiece Living, LLC. Masterpiece Living is a registered service mark of Masterpiece Living, LLC.</a:t>
            </a:r>
          </a:p>
          <a:p>
            <a:r>
              <a:rPr lang="en-US" dirty="0"/>
              <a:t>The enclosed documents are for printing and distribution related to Masterpiece Living®.</a:t>
            </a:r>
          </a:p>
          <a:p>
            <a:r>
              <a:rPr lang="en-US" dirty="0"/>
              <a:t>All documents are copyrighted by Masterpiece Living, LLC and may only be reproduced with prior written consent of Masterpiece Living, LLC.</a:t>
            </a:r>
          </a:p>
          <a:p>
            <a:endParaRPr lang="en-US" dirty="0"/>
          </a:p>
        </p:txBody>
      </p:sp>
    </p:spTree>
    <p:extLst>
      <p:ext uri="{BB962C8B-B14F-4D97-AF65-F5344CB8AC3E}">
        <p14:creationId xmlns:p14="http://schemas.microsoft.com/office/powerpoint/2010/main" val="1909193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5" name="Rectangle 14"/>
          <p:cNvSpPr/>
          <p:nvPr userDrawn="1"/>
        </p:nvSpPr>
        <p:spPr>
          <a:xfrm>
            <a:off x="-17785" y="-30073"/>
            <a:ext cx="12157676" cy="6789020"/>
          </a:xfrm>
          <a:prstGeom prst="rect">
            <a:avLst/>
          </a:pr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userDrawn="1"/>
        </p:nvSpPr>
        <p:spPr>
          <a:xfrm rot="10800000">
            <a:off x="66504" y="-30162"/>
            <a:ext cx="2705100" cy="2946400"/>
          </a:xfrm>
          <a:custGeom>
            <a:avLst/>
            <a:gdLst>
              <a:gd name="connsiteX0" fmla="*/ 0 w 3251200"/>
              <a:gd name="connsiteY0" fmla="*/ 2832100 h 2832100"/>
              <a:gd name="connsiteX1" fmla="*/ 3251200 w 3251200"/>
              <a:gd name="connsiteY1" fmla="*/ 0 h 2832100"/>
              <a:gd name="connsiteX2" fmla="*/ 3251200 w 3251200"/>
              <a:gd name="connsiteY2" fmla="*/ 2832100 h 2832100"/>
              <a:gd name="connsiteX3" fmla="*/ 0 w 3251200"/>
              <a:gd name="connsiteY3" fmla="*/ 2832100 h 2832100"/>
              <a:gd name="connsiteX0" fmla="*/ 0 w 2667000"/>
              <a:gd name="connsiteY0" fmla="*/ 2374900 h 2832100"/>
              <a:gd name="connsiteX1" fmla="*/ 2667000 w 2667000"/>
              <a:gd name="connsiteY1" fmla="*/ 0 h 2832100"/>
              <a:gd name="connsiteX2" fmla="*/ 2667000 w 2667000"/>
              <a:gd name="connsiteY2" fmla="*/ 2832100 h 2832100"/>
              <a:gd name="connsiteX3" fmla="*/ 0 w 2667000"/>
              <a:gd name="connsiteY3" fmla="*/ 2374900 h 2832100"/>
              <a:gd name="connsiteX0" fmla="*/ 0 w 2565400"/>
              <a:gd name="connsiteY0" fmla="*/ 2832100 h 2832100"/>
              <a:gd name="connsiteX1" fmla="*/ 2565400 w 2565400"/>
              <a:gd name="connsiteY1" fmla="*/ 0 h 2832100"/>
              <a:gd name="connsiteX2" fmla="*/ 2565400 w 2565400"/>
              <a:gd name="connsiteY2" fmla="*/ 2832100 h 2832100"/>
              <a:gd name="connsiteX3" fmla="*/ 0 w 2565400"/>
              <a:gd name="connsiteY3" fmla="*/ 2832100 h 2832100"/>
              <a:gd name="connsiteX0" fmla="*/ 0 w 2705100"/>
              <a:gd name="connsiteY0" fmla="*/ 2844800 h 2844800"/>
              <a:gd name="connsiteX1" fmla="*/ 2705100 w 2705100"/>
              <a:gd name="connsiteY1" fmla="*/ 0 h 2844800"/>
              <a:gd name="connsiteX2" fmla="*/ 2705100 w 2705100"/>
              <a:gd name="connsiteY2" fmla="*/ 2832100 h 2844800"/>
              <a:gd name="connsiteX3" fmla="*/ 0 w 2705100"/>
              <a:gd name="connsiteY3" fmla="*/ 2844800 h 2844800"/>
              <a:gd name="connsiteX0" fmla="*/ 0 w 2705100"/>
              <a:gd name="connsiteY0" fmla="*/ 2946400 h 2946400"/>
              <a:gd name="connsiteX1" fmla="*/ 2692400 w 2705100"/>
              <a:gd name="connsiteY1" fmla="*/ 0 h 2946400"/>
              <a:gd name="connsiteX2" fmla="*/ 2705100 w 2705100"/>
              <a:gd name="connsiteY2" fmla="*/ 2933700 h 2946400"/>
              <a:gd name="connsiteX3" fmla="*/ 0 w 2705100"/>
              <a:gd name="connsiteY3" fmla="*/ 2946400 h 2946400"/>
            </a:gdLst>
            <a:ahLst/>
            <a:cxnLst>
              <a:cxn ang="0">
                <a:pos x="connsiteX0" y="connsiteY0"/>
              </a:cxn>
              <a:cxn ang="0">
                <a:pos x="connsiteX1" y="connsiteY1"/>
              </a:cxn>
              <a:cxn ang="0">
                <a:pos x="connsiteX2" y="connsiteY2"/>
              </a:cxn>
              <a:cxn ang="0">
                <a:pos x="connsiteX3" y="connsiteY3"/>
              </a:cxn>
            </a:cxnLst>
            <a:rect l="l" t="t" r="r" b="b"/>
            <a:pathLst>
              <a:path w="2705100" h="2946400">
                <a:moveTo>
                  <a:pt x="0" y="2946400"/>
                </a:moveTo>
                <a:lnTo>
                  <a:pt x="2692400" y="0"/>
                </a:lnTo>
                <a:cubicBezTo>
                  <a:pt x="2696633" y="977900"/>
                  <a:pt x="2700867" y="1955800"/>
                  <a:pt x="2705100" y="2933700"/>
                </a:cubicBezTo>
                <a:lnTo>
                  <a:pt x="0" y="29464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ata 8"/>
          <p:cNvSpPr/>
          <p:nvPr userDrawn="1"/>
        </p:nvSpPr>
        <p:spPr>
          <a:xfrm>
            <a:off x="66504" y="-2382"/>
            <a:ext cx="1493587" cy="211613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4340 w 10000"/>
              <a:gd name="connsiteY1" fmla="*/ 508 h 10000"/>
              <a:gd name="connsiteX2" fmla="*/ 10000 w 10000"/>
              <a:gd name="connsiteY2" fmla="*/ 0 h 10000"/>
              <a:gd name="connsiteX3" fmla="*/ 8000 w 10000"/>
              <a:gd name="connsiteY3" fmla="*/ 10000 h 10000"/>
              <a:gd name="connsiteX4" fmla="*/ 0 w 10000"/>
              <a:gd name="connsiteY4" fmla="*/ 10000 h 10000"/>
              <a:gd name="connsiteX0" fmla="*/ 0 w 10160"/>
              <a:gd name="connsiteY0" fmla="*/ 6488 h 10000"/>
              <a:gd name="connsiteX1" fmla="*/ 4500 w 10160"/>
              <a:gd name="connsiteY1" fmla="*/ 508 h 10000"/>
              <a:gd name="connsiteX2" fmla="*/ 10160 w 10160"/>
              <a:gd name="connsiteY2" fmla="*/ 0 h 10000"/>
              <a:gd name="connsiteX3" fmla="*/ 8160 w 10160"/>
              <a:gd name="connsiteY3" fmla="*/ 10000 h 10000"/>
              <a:gd name="connsiteX4" fmla="*/ 0 w 10160"/>
              <a:gd name="connsiteY4" fmla="*/ 6488 h 10000"/>
              <a:gd name="connsiteX0" fmla="*/ 85 w 10245"/>
              <a:gd name="connsiteY0" fmla="*/ 6488 h 8059"/>
              <a:gd name="connsiteX1" fmla="*/ 4585 w 10245"/>
              <a:gd name="connsiteY1" fmla="*/ 508 h 8059"/>
              <a:gd name="connsiteX2" fmla="*/ 10245 w 10245"/>
              <a:gd name="connsiteY2" fmla="*/ 0 h 8059"/>
              <a:gd name="connsiteX3" fmla="*/ 0 w 10245"/>
              <a:gd name="connsiteY3" fmla="*/ 8059 h 8059"/>
              <a:gd name="connsiteX4" fmla="*/ 85 w 10245"/>
              <a:gd name="connsiteY4" fmla="*/ 6488 h 8059"/>
              <a:gd name="connsiteX0" fmla="*/ 83 w 6106"/>
              <a:gd name="connsiteY0" fmla="*/ 7478 h 9427"/>
              <a:gd name="connsiteX1" fmla="*/ 4475 w 6106"/>
              <a:gd name="connsiteY1" fmla="*/ 57 h 9427"/>
              <a:gd name="connsiteX2" fmla="*/ 6106 w 6106"/>
              <a:gd name="connsiteY2" fmla="*/ 0 h 9427"/>
              <a:gd name="connsiteX3" fmla="*/ 0 w 6106"/>
              <a:gd name="connsiteY3" fmla="*/ 9427 h 9427"/>
              <a:gd name="connsiteX4" fmla="*/ 83 w 6106"/>
              <a:gd name="connsiteY4" fmla="*/ 7478 h 9427"/>
              <a:gd name="connsiteX0" fmla="*/ 136 w 10000"/>
              <a:gd name="connsiteY0" fmla="*/ 7873 h 9940"/>
              <a:gd name="connsiteX1" fmla="*/ 7329 w 10000"/>
              <a:gd name="connsiteY1" fmla="*/ 0 h 9940"/>
              <a:gd name="connsiteX2" fmla="*/ 10000 w 10000"/>
              <a:gd name="connsiteY2" fmla="*/ 115 h 9940"/>
              <a:gd name="connsiteX3" fmla="*/ 0 w 10000"/>
              <a:gd name="connsiteY3" fmla="*/ 9940 h 9940"/>
              <a:gd name="connsiteX4" fmla="*/ 136 w 10000"/>
              <a:gd name="connsiteY4" fmla="*/ 7873 h 9940"/>
              <a:gd name="connsiteX0" fmla="*/ 136 w 10000"/>
              <a:gd name="connsiteY0" fmla="*/ 7805 h 9884"/>
              <a:gd name="connsiteX1" fmla="*/ 7499 w 10000"/>
              <a:gd name="connsiteY1" fmla="*/ 1 h 9884"/>
              <a:gd name="connsiteX2" fmla="*/ 10000 w 10000"/>
              <a:gd name="connsiteY2" fmla="*/ 0 h 9884"/>
              <a:gd name="connsiteX3" fmla="*/ 0 w 10000"/>
              <a:gd name="connsiteY3" fmla="*/ 9884 h 9884"/>
              <a:gd name="connsiteX4" fmla="*/ 136 w 10000"/>
              <a:gd name="connsiteY4" fmla="*/ 7805 h 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84">
                <a:moveTo>
                  <a:pt x="136" y="7805"/>
                </a:moveTo>
                <a:lnTo>
                  <a:pt x="7499" y="1"/>
                </a:lnTo>
                <a:lnTo>
                  <a:pt x="10000" y="0"/>
                </a:lnTo>
                <a:lnTo>
                  <a:pt x="0" y="9884"/>
                </a:lnTo>
                <a:cubicBezTo>
                  <a:pt x="44" y="9190"/>
                  <a:pt x="92" y="8498"/>
                  <a:pt x="136" y="7805"/>
                </a:cubicBezTo>
                <a:close/>
              </a:path>
            </a:pathLst>
          </a:custGeom>
          <a:solidFill>
            <a:srgbClr val="BCCF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ata 9"/>
          <p:cNvSpPr/>
          <p:nvPr userDrawn="1"/>
        </p:nvSpPr>
        <p:spPr>
          <a:xfrm>
            <a:off x="79205" y="-30162"/>
            <a:ext cx="2044701" cy="258048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56"/>
              <a:gd name="connsiteY0" fmla="*/ 10099 h 10099"/>
              <a:gd name="connsiteX1" fmla="*/ 2000 w 12756"/>
              <a:gd name="connsiteY1" fmla="*/ 99 h 10099"/>
              <a:gd name="connsiteX2" fmla="*/ 12756 w 12756"/>
              <a:gd name="connsiteY2" fmla="*/ 0 h 10099"/>
              <a:gd name="connsiteX3" fmla="*/ 8000 w 12756"/>
              <a:gd name="connsiteY3" fmla="*/ 10099 h 10099"/>
              <a:gd name="connsiteX4" fmla="*/ 0 w 12756"/>
              <a:gd name="connsiteY4" fmla="*/ 10099 h 10099"/>
              <a:gd name="connsiteX0" fmla="*/ 0 w 12756"/>
              <a:gd name="connsiteY0" fmla="*/ 10099 h 10099"/>
              <a:gd name="connsiteX1" fmla="*/ 10268 w 12756"/>
              <a:gd name="connsiteY1" fmla="*/ 50 h 10099"/>
              <a:gd name="connsiteX2" fmla="*/ 12756 w 12756"/>
              <a:gd name="connsiteY2" fmla="*/ 0 h 10099"/>
              <a:gd name="connsiteX3" fmla="*/ 8000 w 12756"/>
              <a:gd name="connsiteY3" fmla="*/ 10099 h 10099"/>
              <a:gd name="connsiteX4" fmla="*/ 0 w 12756"/>
              <a:gd name="connsiteY4" fmla="*/ 10099 h 10099"/>
              <a:gd name="connsiteX0" fmla="*/ 0 w 12756"/>
              <a:gd name="connsiteY0" fmla="*/ 10197 h 10197"/>
              <a:gd name="connsiteX1" fmla="*/ 10032 w 12756"/>
              <a:gd name="connsiteY1" fmla="*/ 0 h 10197"/>
              <a:gd name="connsiteX2" fmla="*/ 12756 w 12756"/>
              <a:gd name="connsiteY2" fmla="*/ 98 h 10197"/>
              <a:gd name="connsiteX3" fmla="*/ 8000 w 12756"/>
              <a:gd name="connsiteY3" fmla="*/ 10197 h 10197"/>
              <a:gd name="connsiteX4" fmla="*/ 0 w 12756"/>
              <a:gd name="connsiteY4" fmla="*/ 10197 h 10197"/>
              <a:gd name="connsiteX0" fmla="*/ 0 w 12126"/>
              <a:gd name="connsiteY0" fmla="*/ 8370 h 10197"/>
              <a:gd name="connsiteX1" fmla="*/ 9402 w 12126"/>
              <a:gd name="connsiteY1" fmla="*/ 0 h 10197"/>
              <a:gd name="connsiteX2" fmla="*/ 12126 w 12126"/>
              <a:gd name="connsiteY2" fmla="*/ 98 h 10197"/>
              <a:gd name="connsiteX3" fmla="*/ 7370 w 12126"/>
              <a:gd name="connsiteY3" fmla="*/ 10197 h 10197"/>
              <a:gd name="connsiteX4" fmla="*/ 0 w 12126"/>
              <a:gd name="connsiteY4" fmla="*/ 8370 h 10197"/>
              <a:gd name="connsiteX0" fmla="*/ 110 w 12236"/>
              <a:gd name="connsiteY0" fmla="*/ 8370 h 9950"/>
              <a:gd name="connsiteX1" fmla="*/ 9512 w 12236"/>
              <a:gd name="connsiteY1" fmla="*/ 0 h 9950"/>
              <a:gd name="connsiteX2" fmla="*/ 12236 w 12236"/>
              <a:gd name="connsiteY2" fmla="*/ 98 h 9950"/>
              <a:gd name="connsiteX3" fmla="*/ 0 w 12236"/>
              <a:gd name="connsiteY3" fmla="*/ 9950 h 9950"/>
              <a:gd name="connsiteX4" fmla="*/ 110 w 12236"/>
              <a:gd name="connsiteY4" fmla="*/ 8370 h 9950"/>
              <a:gd name="connsiteX0" fmla="*/ 90 w 10129"/>
              <a:gd name="connsiteY0" fmla="*/ 8412 h 10000"/>
              <a:gd name="connsiteX1" fmla="*/ 7774 w 10129"/>
              <a:gd name="connsiteY1" fmla="*/ 0 h 10000"/>
              <a:gd name="connsiteX2" fmla="*/ 10129 w 10129"/>
              <a:gd name="connsiteY2" fmla="*/ 48 h 10000"/>
              <a:gd name="connsiteX3" fmla="*/ 0 w 10129"/>
              <a:gd name="connsiteY3" fmla="*/ 10000 h 10000"/>
              <a:gd name="connsiteX4" fmla="*/ 90 w 10129"/>
              <a:gd name="connsiteY4" fmla="*/ 841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 h="10000">
                <a:moveTo>
                  <a:pt x="90" y="8412"/>
                </a:moveTo>
                <a:lnTo>
                  <a:pt x="7774" y="0"/>
                </a:lnTo>
                <a:lnTo>
                  <a:pt x="10129" y="48"/>
                </a:lnTo>
                <a:lnTo>
                  <a:pt x="0" y="10000"/>
                </a:lnTo>
                <a:cubicBezTo>
                  <a:pt x="30" y="9470"/>
                  <a:pt x="60" y="8942"/>
                  <a:pt x="90" y="8412"/>
                </a:cubicBezTo>
                <a:close/>
              </a:path>
            </a:pathLst>
          </a:custGeom>
          <a:gradFill flip="none" rotWithShape="1">
            <a:gsLst>
              <a:gs pos="0">
                <a:srgbClr val="FC9C6E">
                  <a:shade val="30000"/>
                  <a:satMod val="115000"/>
                </a:srgbClr>
              </a:gs>
              <a:gs pos="50000">
                <a:srgbClr val="FC9C6E">
                  <a:shade val="67500"/>
                  <a:satMod val="115000"/>
                </a:srgbClr>
              </a:gs>
              <a:gs pos="100000">
                <a:srgbClr val="FC9C6E">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ata 10"/>
          <p:cNvSpPr/>
          <p:nvPr userDrawn="1"/>
        </p:nvSpPr>
        <p:spPr>
          <a:xfrm>
            <a:off x="48719" y="-30162"/>
            <a:ext cx="2532452" cy="285360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1847"/>
              <a:gd name="connsiteY0" fmla="*/ 10150 h 10150"/>
              <a:gd name="connsiteX1" fmla="*/ 2000 w 11847"/>
              <a:gd name="connsiteY1" fmla="*/ 150 h 10150"/>
              <a:gd name="connsiteX2" fmla="*/ 11847 w 11847"/>
              <a:gd name="connsiteY2" fmla="*/ 0 h 10150"/>
              <a:gd name="connsiteX3" fmla="*/ 8000 w 11847"/>
              <a:gd name="connsiteY3" fmla="*/ 10150 h 10150"/>
              <a:gd name="connsiteX4" fmla="*/ 0 w 11847"/>
              <a:gd name="connsiteY4" fmla="*/ 10150 h 10150"/>
              <a:gd name="connsiteX0" fmla="*/ 0 w 11847"/>
              <a:gd name="connsiteY0" fmla="*/ 10199 h 10199"/>
              <a:gd name="connsiteX1" fmla="*/ 9898 w 11847"/>
              <a:gd name="connsiteY1" fmla="*/ 0 h 10199"/>
              <a:gd name="connsiteX2" fmla="*/ 11847 w 11847"/>
              <a:gd name="connsiteY2" fmla="*/ 49 h 10199"/>
              <a:gd name="connsiteX3" fmla="*/ 8000 w 11847"/>
              <a:gd name="connsiteY3" fmla="*/ 10199 h 10199"/>
              <a:gd name="connsiteX4" fmla="*/ 0 w 11847"/>
              <a:gd name="connsiteY4" fmla="*/ 10199 h 10199"/>
              <a:gd name="connsiteX0" fmla="*/ 153 w 12000"/>
              <a:gd name="connsiteY0" fmla="*/ 10199 h 10997"/>
              <a:gd name="connsiteX1" fmla="*/ 10051 w 12000"/>
              <a:gd name="connsiteY1" fmla="*/ 0 h 10997"/>
              <a:gd name="connsiteX2" fmla="*/ 12000 w 12000"/>
              <a:gd name="connsiteY2" fmla="*/ 49 h 10997"/>
              <a:gd name="connsiteX3" fmla="*/ 0 w 12000"/>
              <a:gd name="connsiteY3" fmla="*/ 10997 h 10997"/>
              <a:gd name="connsiteX4" fmla="*/ 153 w 12000"/>
              <a:gd name="connsiteY4" fmla="*/ 10199 h 10997"/>
              <a:gd name="connsiteX0" fmla="*/ 153 w 12191"/>
              <a:gd name="connsiteY0" fmla="*/ 10199 h 10997"/>
              <a:gd name="connsiteX1" fmla="*/ 10051 w 12191"/>
              <a:gd name="connsiteY1" fmla="*/ 0 h 10997"/>
              <a:gd name="connsiteX2" fmla="*/ 12191 w 12191"/>
              <a:gd name="connsiteY2" fmla="*/ 149 h 10997"/>
              <a:gd name="connsiteX3" fmla="*/ 0 w 12191"/>
              <a:gd name="connsiteY3" fmla="*/ 10997 h 10997"/>
              <a:gd name="connsiteX4" fmla="*/ 153 w 12191"/>
              <a:gd name="connsiteY4" fmla="*/ 10199 h 10997"/>
              <a:gd name="connsiteX0" fmla="*/ 153 w 12191"/>
              <a:gd name="connsiteY0" fmla="*/ 10149 h 10947"/>
              <a:gd name="connsiteX1" fmla="*/ 10051 w 12191"/>
              <a:gd name="connsiteY1" fmla="*/ 0 h 10947"/>
              <a:gd name="connsiteX2" fmla="*/ 12191 w 12191"/>
              <a:gd name="connsiteY2" fmla="*/ 99 h 10947"/>
              <a:gd name="connsiteX3" fmla="*/ 0 w 12191"/>
              <a:gd name="connsiteY3" fmla="*/ 10947 h 10947"/>
              <a:gd name="connsiteX4" fmla="*/ 153 w 12191"/>
              <a:gd name="connsiteY4" fmla="*/ 10149 h 10947"/>
              <a:gd name="connsiteX0" fmla="*/ 153 w 12191"/>
              <a:gd name="connsiteY0" fmla="*/ 10150 h 10948"/>
              <a:gd name="connsiteX1" fmla="*/ 10051 w 12191"/>
              <a:gd name="connsiteY1" fmla="*/ 1 h 10948"/>
              <a:gd name="connsiteX2" fmla="*/ 12191 w 12191"/>
              <a:gd name="connsiteY2" fmla="*/ 0 h 10948"/>
              <a:gd name="connsiteX3" fmla="*/ 0 w 12191"/>
              <a:gd name="connsiteY3" fmla="*/ 10948 h 10948"/>
              <a:gd name="connsiteX4" fmla="*/ 153 w 12191"/>
              <a:gd name="connsiteY4" fmla="*/ 10150 h 10948"/>
              <a:gd name="connsiteX0" fmla="*/ 153 w 12701"/>
              <a:gd name="connsiteY0" fmla="*/ 10200 h 10998"/>
              <a:gd name="connsiteX1" fmla="*/ 10051 w 12701"/>
              <a:gd name="connsiteY1" fmla="*/ 51 h 10998"/>
              <a:gd name="connsiteX2" fmla="*/ 12701 w 12701"/>
              <a:gd name="connsiteY2" fmla="*/ 0 h 10998"/>
              <a:gd name="connsiteX3" fmla="*/ 0 w 12701"/>
              <a:gd name="connsiteY3" fmla="*/ 10998 h 10998"/>
              <a:gd name="connsiteX4" fmla="*/ 153 w 12701"/>
              <a:gd name="connsiteY4" fmla="*/ 10200 h 10998"/>
              <a:gd name="connsiteX0" fmla="*/ 153 w 12701"/>
              <a:gd name="connsiteY0" fmla="*/ 10249 h 11047"/>
              <a:gd name="connsiteX1" fmla="*/ 10815 w 12701"/>
              <a:gd name="connsiteY1" fmla="*/ 0 h 11047"/>
              <a:gd name="connsiteX2" fmla="*/ 12701 w 12701"/>
              <a:gd name="connsiteY2" fmla="*/ 49 h 11047"/>
              <a:gd name="connsiteX3" fmla="*/ 0 w 12701"/>
              <a:gd name="connsiteY3" fmla="*/ 11047 h 11047"/>
              <a:gd name="connsiteX4" fmla="*/ 153 w 12701"/>
              <a:gd name="connsiteY4" fmla="*/ 10249 h 1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1" h="11047">
                <a:moveTo>
                  <a:pt x="153" y="10249"/>
                </a:moveTo>
                <a:lnTo>
                  <a:pt x="10815" y="0"/>
                </a:lnTo>
                <a:lnTo>
                  <a:pt x="12701" y="49"/>
                </a:lnTo>
                <a:lnTo>
                  <a:pt x="0" y="11047"/>
                </a:lnTo>
                <a:lnTo>
                  <a:pt x="153" y="10249"/>
                </a:lnTo>
                <a:close/>
              </a:path>
            </a:pathLst>
          </a:custGeom>
          <a:gradFill flip="none" rotWithShape="1">
            <a:gsLst>
              <a:gs pos="0">
                <a:srgbClr val="FD728F">
                  <a:shade val="30000"/>
                  <a:satMod val="115000"/>
                </a:srgbClr>
              </a:gs>
              <a:gs pos="50000">
                <a:srgbClr val="FD728F">
                  <a:shade val="67500"/>
                  <a:satMod val="115000"/>
                </a:srgbClr>
              </a:gs>
              <a:gs pos="100000">
                <a:srgbClr val="FD728F">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83" y="-41370"/>
            <a:ext cx="12164066"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userDrawn="1"/>
        </p:nvSpPr>
        <p:spPr>
          <a:xfrm rot="10800000">
            <a:off x="48332" y="49696"/>
            <a:ext cx="1031964" cy="1554480"/>
          </a:xfrm>
          <a:custGeom>
            <a:avLst/>
            <a:gdLst>
              <a:gd name="connsiteX0" fmla="*/ 0 w 1129748"/>
              <a:gd name="connsiteY0" fmla="*/ 1380408 h 1380408"/>
              <a:gd name="connsiteX1" fmla="*/ 0 w 1129748"/>
              <a:gd name="connsiteY1" fmla="*/ 0 h 1380408"/>
              <a:gd name="connsiteX2" fmla="*/ 1129748 w 1129748"/>
              <a:gd name="connsiteY2" fmla="*/ 1380408 h 1380408"/>
              <a:gd name="connsiteX3" fmla="*/ 0 w 1129748"/>
              <a:gd name="connsiteY3" fmla="*/ 1380408 h 1380408"/>
              <a:gd name="connsiteX0" fmla="*/ 1335156 w 1335156"/>
              <a:gd name="connsiteY0" fmla="*/ 1380408 h 1380408"/>
              <a:gd name="connsiteX1" fmla="*/ 1335156 w 1335156"/>
              <a:gd name="connsiteY1" fmla="*/ 0 h 1380408"/>
              <a:gd name="connsiteX2" fmla="*/ 0 w 1335156"/>
              <a:gd name="connsiteY2" fmla="*/ 1380408 h 1380408"/>
              <a:gd name="connsiteX3" fmla="*/ 1335156 w 1335156"/>
              <a:gd name="connsiteY3" fmla="*/ 1380408 h 1380408"/>
            </a:gdLst>
            <a:ahLst/>
            <a:cxnLst>
              <a:cxn ang="0">
                <a:pos x="connsiteX0" y="connsiteY0"/>
              </a:cxn>
              <a:cxn ang="0">
                <a:pos x="connsiteX1" y="connsiteY1"/>
              </a:cxn>
              <a:cxn ang="0">
                <a:pos x="connsiteX2" y="connsiteY2"/>
              </a:cxn>
              <a:cxn ang="0">
                <a:pos x="connsiteX3" y="connsiteY3"/>
              </a:cxn>
            </a:cxnLst>
            <a:rect l="l" t="t" r="r" b="b"/>
            <a:pathLst>
              <a:path w="1335156" h="1380408">
                <a:moveTo>
                  <a:pt x="1335156" y="1380408"/>
                </a:moveTo>
                <a:lnTo>
                  <a:pt x="1335156" y="0"/>
                </a:lnTo>
                <a:lnTo>
                  <a:pt x="0" y="1380408"/>
                </a:lnTo>
                <a:lnTo>
                  <a:pt x="1335156" y="1380408"/>
                </a:lnTo>
                <a:close/>
              </a:path>
            </a:pathLst>
          </a:cu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B26297B-980F-4B13-8FDF-720F0C4C1EC6}"/>
              </a:ext>
            </a:extLst>
          </p:cNvPr>
          <p:cNvSpPr/>
          <p:nvPr userDrawn="1"/>
        </p:nvSpPr>
        <p:spPr>
          <a:xfrm>
            <a:off x="12086027" y="-30162"/>
            <a:ext cx="95027" cy="6865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5822" y="-30162"/>
            <a:ext cx="95027" cy="6865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A17F25E7-EE64-4BBB-99CA-6D433BF540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427" y="447198"/>
            <a:ext cx="1205666" cy="1560274"/>
          </a:xfrm>
          <a:prstGeom prst="rect">
            <a:avLst/>
          </a:prstGeom>
        </p:spPr>
      </p:pic>
      <p:sp>
        <p:nvSpPr>
          <p:cNvPr id="22" name="Title 1">
            <a:extLst>
              <a:ext uri="{FF2B5EF4-FFF2-40B4-BE49-F238E27FC236}">
                <a16:creationId xmlns:a16="http://schemas.microsoft.com/office/drawing/2014/main" id="{02A0E9E4-4239-4E19-9911-EF2C648F3361}"/>
              </a:ext>
            </a:extLst>
          </p:cNvPr>
          <p:cNvSpPr>
            <a:spLocks noGrp="1"/>
          </p:cNvSpPr>
          <p:nvPr>
            <p:ph type="title"/>
          </p:nvPr>
        </p:nvSpPr>
        <p:spPr>
          <a:xfrm>
            <a:off x="838200" y="2380456"/>
            <a:ext cx="10515600" cy="2209007"/>
          </a:xfrm>
        </p:spPr>
        <p:txBody>
          <a:bodyPr anchor="b"/>
          <a:lstStyle>
            <a:lvl1pPr>
              <a:defRPr sz="6000" b="1">
                <a:solidFill>
                  <a:schemeClr val="bg2"/>
                </a:solidFill>
                <a:latin typeface="Calisto MT" panose="02040603050505030304" pitchFamily="18" charset="0"/>
              </a:defRPr>
            </a:lvl1pPr>
          </a:lstStyle>
          <a:p>
            <a:r>
              <a:rPr lang="en-US" dirty="0"/>
              <a:t>Click to edit Master title style</a:t>
            </a:r>
          </a:p>
        </p:txBody>
      </p:sp>
      <p:sp>
        <p:nvSpPr>
          <p:cNvPr id="23" name="Text Placeholder 2">
            <a:extLst>
              <a:ext uri="{FF2B5EF4-FFF2-40B4-BE49-F238E27FC236}">
                <a16:creationId xmlns:a16="http://schemas.microsoft.com/office/drawing/2014/main" id="{3F4D9A59-8E5C-4EF6-A640-B9EEBBCFA4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sto MT" panose="0204060305050503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7" name="Footer Placeholder 4">
            <a:extLst>
              <a:ext uri="{FF2B5EF4-FFF2-40B4-BE49-F238E27FC236}">
                <a16:creationId xmlns:a16="http://schemas.microsoft.com/office/drawing/2014/main" id="{6E14DC4D-42E9-4681-A41D-1498C812003C}"/>
              </a:ext>
            </a:extLst>
          </p:cNvPr>
          <p:cNvSpPr txBox="1">
            <a:spLocks/>
          </p:cNvSpPr>
          <p:nvPr userDrawn="1"/>
        </p:nvSpPr>
        <p:spPr>
          <a:xfrm>
            <a:off x="2461079" y="6433345"/>
            <a:ext cx="7269842" cy="365125"/>
          </a:xfrm>
          <a:prstGeom prst="rect">
            <a:avLst/>
          </a:prstGeom>
        </p:spPr>
        <p:txBody>
          <a:bodyPr vert="horz" lIns="91440" tIns="45720" rIns="91440" bIns="45720" rtlCol="0" anchor="ctr"/>
          <a:lstStyle>
            <a:defPPr>
              <a:defRPr lang="en-US"/>
            </a:defPPr>
            <a:lvl1pPr marL="0" algn="ctr" defTabSz="914400" rtl="0" eaLnBrk="1" latinLnBrk="0" hangingPunct="1">
              <a:defRPr sz="7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©2018 Masterpiece Living, LLC. Masterpiece Living is a registered service mark of Masterpiece Living, LLC.</a:t>
            </a:r>
          </a:p>
          <a:p>
            <a:r>
              <a:rPr lang="en-US" dirty="0"/>
              <a:t>The enclosed documents are for printing and distribution related to Masterpiece Living®.</a:t>
            </a:r>
          </a:p>
          <a:p>
            <a:r>
              <a:rPr lang="en-US" dirty="0"/>
              <a:t>All documents are copyrighted by Masterpiece Living, LLC and may only be reproduced with prior written consent of Masterpiece Living, LLC.</a:t>
            </a:r>
          </a:p>
          <a:p>
            <a:endParaRPr lang="en-US" dirty="0"/>
          </a:p>
        </p:txBody>
      </p:sp>
    </p:spTree>
    <p:extLst>
      <p:ext uri="{BB962C8B-B14F-4D97-AF65-F5344CB8AC3E}">
        <p14:creationId xmlns:p14="http://schemas.microsoft.com/office/powerpoint/2010/main" val="360972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5" name="Rectangle 14"/>
          <p:cNvSpPr/>
          <p:nvPr userDrawn="1"/>
        </p:nvSpPr>
        <p:spPr>
          <a:xfrm>
            <a:off x="-17785" y="-30073"/>
            <a:ext cx="12157676" cy="6789020"/>
          </a:xfrm>
          <a:prstGeom prst="rect">
            <a:avLst/>
          </a:pr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userDrawn="1"/>
        </p:nvSpPr>
        <p:spPr>
          <a:xfrm rot="10800000">
            <a:off x="66504" y="-30162"/>
            <a:ext cx="2705100" cy="2946400"/>
          </a:xfrm>
          <a:custGeom>
            <a:avLst/>
            <a:gdLst>
              <a:gd name="connsiteX0" fmla="*/ 0 w 3251200"/>
              <a:gd name="connsiteY0" fmla="*/ 2832100 h 2832100"/>
              <a:gd name="connsiteX1" fmla="*/ 3251200 w 3251200"/>
              <a:gd name="connsiteY1" fmla="*/ 0 h 2832100"/>
              <a:gd name="connsiteX2" fmla="*/ 3251200 w 3251200"/>
              <a:gd name="connsiteY2" fmla="*/ 2832100 h 2832100"/>
              <a:gd name="connsiteX3" fmla="*/ 0 w 3251200"/>
              <a:gd name="connsiteY3" fmla="*/ 2832100 h 2832100"/>
              <a:gd name="connsiteX0" fmla="*/ 0 w 2667000"/>
              <a:gd name="connsiteY0" fmla="*/ 2374900 h 2832100"/>
              <a:gd name="connsiteX1" fmla="*/ 2667000 w 2667000"/>
              <a:gd name="connsiteY1" fmla="*/ 0 h 2832100"/>
              <a:gd name="connsiteX2" fmla="*/ 2667000 w 2667000"/>
              <a:gd name="connsiteY2" fmla="*/ 2832100 h 2832100"/>
              <a:gd name="connsiteX3" fmla="*/ 0 w 2667000"/>
              <a:gd name="connsiteY3" fmla="*/ 2374900 h 2832100"/>
              <a:gd name="connsiteX0" fmla="*/ 0 w 2565400"/>
              <a:gd name="connsiteY0" fmla="*/ 2832100 h 2832100"/>
              <a:gd name="connsiteX1" fmla="*/ 2565400 w 2565400"/>
              <a:gd name="connsiteY1" fmla="*/ 0 h 2832100"/>
              <a:gd name="connsiteX2" fmla="*/ 2565400 w 2565400"/>
              <a:gd name="connsiteY2" fmla="*/ 2832100 h 2832100"/>
              <a:gd name="connsiteX3" fmla="*/ 0 w 2565400"/>
              <a:gd name="connsiteY3" fmla="*/ 2832100 h 2832100"/>
              <a:gd name="connsiteX0" fmla="*/ 0 w 2705100"/>
              <a:gd name="connsiteY0" fmla="*/ 2844800 h 2844800"/>
              <a:gd name="connsiteX1" fmla="*/ 2705100 w 2705100"/>
              <a:gd name="connsiteY1" fmla="*/ 0 h 2844800"/>
              <a:gd name="connsiteX2" fmla="*/ 2705100 w 2705100"/>
              <a:gd name="connsiteY2" fmla="*/ 2832100 h 2844800"/>
              <a:gd name="connsiteX3" fmla="*/ 0 w 2705100"/>
              <a:gd name="connsiteY3" fmla="*/ 2844800 h 2844800"/>
              <a:gd name="connsiteX0" fmla="*/ 0 w 2705100"/>
              <a:gd name="connsiteY0" fmla="*/ 2946400 h 2946400"/>
              <a:gd name="connsiteX1" fmla="*/ 2692400 w 2705100"/>
              <a:gd name="connsiteY1" fmla="*/ 0 h 2946400"/>
              <a:gd name="connsiteX2" fmla="*/ 2705100 w 2705100"/>
              <a:gd name="connsiteY2" fmla="*/ 2933700 h 2946400"/>
              <a:gd name="connsiteX3" fmla="*/ 0 w 2705100"/>
              <a:gd name="connsiteY3" fmla="*/ 2946400 h 2946400"/>
            </a:gdLst>
            <a:ahLst/>
            <a:cxnLst>
              <a:cxn ang="0">
                <a:pos x="connsiteX0" y="connsiteY0"/>
              </a:cxn>
              <a:cxn ang="0">
                <a:pos x="connsiteX1" y="connsiteY1"/>
              </a:cxn>
              <a:cxn ang="0">
                <a:pos x="connsiteX2" y="connsiteY2"/>
              </a:cxn>
              <a:cxn ang="0">
                <a:pos x="connsiteX3" y="connsiteY3"/>
              </a:cxn>
            </a:cxnLst>
            <a:rect l="l" t="t" r="r" b="b"/>
            <a:pathLst>
              <a:path w="2705100" h="2946400">
                <a:moveTo>
                  <a:pt x="0" y="2946400"/>
                </a:moveTo>
                <a:lnTo>
                  <a:pt x="2692400" y="0"/>
                </a:lnTo>
                <a:cubicBezTo>
                  <a:pt x="2696633" y="977900"/>
                  <a:pt x="2700867" y="1955800"/>
                  <a:pt x="2705100" y="2933700"/>
                </a:cubicBezTo>
                <a:lnTo>
                  <a:pt x="0" y="29464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ata 8"/>
          <p:cNvSpPr/>
          <p:nvPr userDrawn="1"/>
        </p:nvSpPr>
        <p:spPr>
          <a:xfrm>
            <a:off x="66504" y="-2382"/>
            <a:ext cx="1493587" cy="211613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4340 w 10000"/>
              <a:gd name="connsiteY1" fmla="*/ 508 h 10000"/>
              <a:gd name="connsiteX2" fmla="*/ 10000 w 10000"/>
              <a:gd name="connsiteY2" fmla="*/ 0 h 10000"/>
              <a:gd name="connsiteX3" fmla="*/ 8000 w 10000"/>
              <a:gd name="connsiteY3" fmla="*/ 10000 h 10000"/>
              <a:gd name="connsiteX4" fmla="*/ 0 w 10000"/>
              <a:gd name="connsiteY4" fmla="*/ 10000 h 10000"/>
              <a:gd name="connsiteX0" fmla="*/ 0 w 10160"/>
              <a:gd name="connsiteY0" fmla="*/ 6488 h 10000"/>
              <a:gd name="connsiteX1" fmla="*/ 4500 w 10160"/>
              <a:gd name="connsiteY1" fmla="*/ 508 h 10000"/>
              <a:gd name="connsiteX2" fmla="*/ 10160 w 10160"/>
              <a:gd name="connsiteY2" fmla="*/ 0 h 10000"/>
              <a:gd name="connsiteX3" fmla="*/ 8160 w 10160"/>
              <a:gd name="connsiteY3" fmla="*/ 10000 h 10000"/>
              <a:gd name="connsiteX4" fmla="*/ 0 w 10160"/>
              <a:gd name="connsiteY4" fmla="*/ 6488 h 10000"/>
              <a:gd name="connsiteX0" fmla="*/ 85 w 10245"/>
              <a:gd name="connsiteY0" fmla="*/ 6488 h 8059"/>
              <a:gd name="connsiteX1" fmla="*/ 4585 w 10245"/>
              <a:gd name="connsiteY1" fmla="*/ 508 h 8059"/>
              <a:gd name="connsiteX2" fmla="*/ 10245 w 10245"/>
              <a:gd name="connsiteY2" fmla="*/ 0 h 8059"/>
              <a:gd name="connsiteX3" fmla="*/ 0 w 10245"/>
              <a:gd name="connsiteY3" fmla="*/ 8059 h 8059"/>
              <a:gd name="connsiteX4" fmla="*/ 85 w 10245"/>
              <a:gd name="connsiteY4" fmla="*/ 6488 h 8059"/>
              <a:gd name="connsiteX0" fmla="*/ 83 w 6106"/>
              <a:gd name="connsiteY0" fmla="*/ 7478 h 9427"/>
              <a:gd name="connsiteX1" fmla="*/ 4475 w 6106"/>
              <a:gd name="connsiteY1" fmla="*/ 57 h 9427"/>
              <a:gd name="connsiteX2" fmla="*/ 6106 w 6106"/>
              <a:gd name="connsiteY2" fmla="*/ 0 h 9427"/>
              <a:gd name="connsiteX3" fmla="*/ 0 w 6106"/>
              <a:gd name="connsiteY3" fmla="*/ 9427 h 9427"/>
              <a:gd name="connsiteX4" fmla="*/ 83 w 6106"/>
              <a:gd name="connsiteY4" fmla="*/ 7478 h 9427"/>
              <a:gd name="connsiteX0" fmla="*/ 136 w 10000"/>
              <a:gd name="connsiteY0" fmla="*/ 7873 h 9940"/>
              <a:gd name="connsiteX1" fmla="*/ 7329 w 10000"/>
              <a:gd name="connsiteY1" fmla="*/ 0 h 9940"/>
              <a:gd name="connsiteX2" fmla="*/ 10000 w 10000"/>
              <a:gd name="connsiteY2" fmla="*/ 115 h 9940"/>
              <a:gd name="connsiteX3" fmla="*/ 0 w 10000"/>
              <a:gd name="connsiteY3" fmla="*/ 9940 h 9940"/>
              <a:gd name="connsiteX4" fmla="*/ 136 w 10000"/>
              <a:gd name="connsiteY4" fmla="*/ 7873 h 9940"/>
              <a:gd name="connsiteX0" fmla="*/ 136 w 10000"/>
              <a:gd name="connsiteY0" fmla="*/ 7805 h 9884"/>
              <a:gd name="connsiteX1" fmla="*/ 7499 w 10000"/>
              <a:gd name="connsiteY1" fmla="*/ 1 h 9884"/>
              <a:gd name="connsiteX2" fmla="*/ 10000 w 10000"/>
              <a:gd name="connsiteY2" fmla="*/ 0 h 9884"/>
              <a:gd name="connsiteX3" fmla="*/ 0 w 10000"/>
              <a:gd name="connsiteY3" fmla="*/ 9884 h 9884"/>
              <a:gd name="connsiteX4" fmla="*/ 136 w 10000"/>
              <a:gd name="connsiteY4" fmla="*/ 7805 h 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84">
                <a:moveTo>
                  <a:pt x="136" y="7805"/>
                </a:moveTo>
                <a:lnTo>
                  <a:pt x="7499" y="1"/>
                </a:lnTo>
                <a:lnTo>
                  <a:pt x="10000" y="0"/>
                </a:lnTo>
                <a:lnTo>
                  <a:pt x="0" y="9884"/>
                </a:lnTo>
                <a:cubicBezTo>
                  <a:pt x="44" y="9190"/>
                  <a:pt x="92" y="8498"/>
                  <a:pt x="136" y="7805"/>
                </a:cubicBezTo>
                <a:close/>
              </a:path>
            </a:pathLst>
          </a:custGeom>
          <a:solidFill>
            <a:srgbClr val="BCCF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ata 9"/>
          <p:cNvSpPr/>
          <p:nvPr userDrawn="1"/>
        </p:nvSpPr>
        <p:spPr>
          <a:xfrm>
            <a:off x="79205" y="-30162"/>
            <a:ext cx="2044701" cy="258048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56"/>
              <a:gd name="connsiteY0" fmla="*/ 10099 h 10099"/>
              <a:gd name="connsiteX1" fmla="*/ 2000 w 12756"/>
              <a:gd name="connsiteY1" fmla="*/ 99 h 10099"/>
              <a:gd name="connsiteX2" fmla="*/ 12756 w 12756"/>
              <a:gd name="connsiteY2" fmla="*/ 0 h 10099"/>
              <a:gd name="connsiteX3" fmla="*/ 8000 w 12756"/>
              <a:gd name="connsiteY3" fmla="*/ 10099 h 10099"/>
              <a:gd name="connsiteX4" fmla="*/ 0 w 12756"/>
              <a:gd name="connsiteY4" fmla="*/ 10099 h 10099"/>
              <a:gd name="connsiteX0" fmla="*/ 0 w 12756"/>
              <a:gd name="connsiteY0" fmla="*/ 10099 h 10099"/>
              <a:gd name="connsiteX1" fmla="*/ 10268 w 12756"/>
              <a:gd name="connsiteY1" fmla="*/ 50 h 10099"/>
              <a:gd name="connsiteX2" fmla="*/ 12756 w 12756"/>
              <a:gd name="connsiteY2" fmla="*/ 0 h 10099"/>
              <a:gd name="connsiteX3" fmla="*/ 8000 w 12756"/>
              <a:gd name="connsiteY3" fmla="*/ 10099 h 10099"/>
              <a:gd name="connsiteX4" fmla="*/ 0 w 12756"/>
              <a:gd name="connsiteY4" fmla="*/ 10099 h 10099"/>
              <a:gd name="connsiteX0" fmla="*/ 0 w 12756"/>
              <a:gd name="connsiteY0" fmla="*/ 10197 h 10197"/>
              <a:gd name="connsiteX1" fmla="*/ 10032 w 12756"/>
              <a:gd name="connsiteY1" fmla="*/ 0 h 10197"/>
              <a:gd name="connsiteX2" fmla="*/ 12756 w 12756"/>
              <a:gd name="connsiteY2" fmla="*/ 98 h 10197"/>
              <a:gd name="connsiteX3" fmla="*/ 8000 w 12756"/>
              <a:gd name="connsiteY3" fmla="*/ 10197 h 10197"/>
              <a:gd name="connsiteX4" fmla="*/ 0 w 12756"/>
              <a:gd name="connsiteY4" fmla="*/ 10197 h 10197"/>
              <a:gd name="connsiteX0" fmla="*/ 0 w 12126"/>
              <a:gd name="connsiteY0" fmla="*/ 8370 h 10197"/>
              <a:gd name="connsiteX1" fmla="*/ 9402 w 12126"/>
              <a:gd name="connsiteY1" fmla="*/ 0 h 10197"/>
              <a:gd name="connsiteX2" fmla="*/ 12126 w 12126"/>
              <a:gd name="connsiteY2" fmla="*/ 98 h 10197"/>
              <a:gd name="connsiteX3" fmla="*/ 7370 w 12126"/>
              <a:gd name="connsiteY3" fmla="*/ 10197 h 10197"/>
              <a:gd name="connsiteX4" fmla="*/ 0 w 12126"/>
              <a:gd name="connsiteY4" fmla="*/ 8370 h 10197"/>
              <a:gd name="connsiteX0" fmla="*/ 110 w 12236"/>
              <a:gd name="connsiteY0" fmla="*/ 8370 h 9950"/>
              <a:gd name="connsiteX1" fmla="*/ 9512 w 12236"/>
              <a:gd name="connsiteY1" fmla="*/ 0 h 9950"/>
              <a:gd name="connsiteX2" fmla="*/ 12236 w 12236"/>
              <a:gd name="connsiteY2" fmla="*/ 98 h 9950"/>
              <a:gd name="connsiteX3" fmla="*/ 0 w 12236"/>
              <a:gd name="connsiteY3" fmla="*/ 9950 h 9950"/>
              <a:gd name="connsiteX4" fmla="*/ 110 w 12236"/>
              <a:gd name="connsiteY4" fmla="*/ 8370 h 9950"/>
              <a:gd name="connsiteX0" fmla="*/ 90 w 10129"/>
              <a:gd name="connsiteY0" fmla="*/ 8412 h 10000"/>
              <a:gd name="connsiteX1" fmla="*/ 7774 w 10129"/>
              <a:gd name="connsiteY1" fmla="*/ 0 h 10000"/>
              <a:gd name="connsiteX2" fmla="*/ 10129 w 10129"/>
              <a:gd name="connsiteY2" fmla="*/ 48 h 10000"/>
              <a:gd name="connsiteX3" fmla="*/ 0 w 10129"/>
              <a:gd name="connsiteY3" fmla="*/ 10000 h 10000"/>
              <a:gd name="connsiteX4" fmla="*/ 90 w 10129"/>
              <a:gd name="connsiteY4" fmla="*/ 841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 h="10000">
                <a:moveTo>
                  <a:pt x="90" y="8412"/>
                </a:moveTo>
                <a:lnTo>
                  <a:pt x="7774" y="0"/>
                </a:lnTo>
                <a:lnTo>
                  <a:pt x="10129" y="48"/>
                </a:lnTo>
                <a:lnTo>
                  <a:pt x="0" y="10000"/>
                </a:lnTo>
                <a:cubicBezTo>
                  <a:pt x="30" y="9470"/>
                  <a:pt x="60" y="8942"/>
                  <a:pt x="90" y="8412"/>
                </a:cubicBezTo>
                <a:close/>
              </a:path>
            </a:pathLst>
          </a:custGeom>
          <a:gradFill flip="none" rotWithShape="1">
            <a:gsLst>
              <a:gs pos="0">
                <a:srgbClr val="FC9C6E">
                  <a:shade val="30000"/>
                  <a:satMod val="115000"/>
                </a:srgbClr>
              </a:gs>
              <a:gs pos="50000">
                <a:srgbClr val="FC9C6E">
                  <a:shade val="67500"/>
                  <a:satMod val="115000"/>
                </a:srgbClr>
              </a:gs>
              <a:gs pos="100000">
                <a:srgbClr val="FC9C6E">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ata 10"/>
          <p:cNvSpPr/>
          <p:nvPr userDrawn="1"/>
        </p:nvSpPr>
        <p:spPr>
          <a:xfrm>
            <a:off x="48719" y="-30162"/>
            <a:ext cx="2532452" cy="285360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1847"/>
              <a:gd name="connsiteY0" fmla="*/ 10150 h 10150"/>
              <a:gd name="connsiteX1" fmla="*/ 2000 w 11847"/>
              <a:gd name="connsiteY1" fmla="*/ 150 h 10150"/>
              <a:gd name="connsiteX2" fmla="*/ 11847 w 11847"/>
              <a:gd name="connsiteY2" fmla="*/ 0 h 10150"/>
              <a:gd name="connsiteX3" fmla="*/ 8000 w 11847"/>
              <a:gd name="connsiteY3" fmla="*/ 10150 h 10150"/>
              <a:gd name="connsiteX4" fmla="*/ 0 w 11847"/>
              <a:gd name="connsiteY4" fmla="*/ 10150 h 10150"/>
              <a:gd name="connsiteX0" fmla="*/ 0 w 11847"/>
              <a:gd name="connsiteY0" fmla="*/ 10199 h 10199"/>
              <a:gd name="connsiteX1" fmla="*/ 9898 w 11847"/>
              <a:gd name="connsiteY1" fmla="*/ 0 h 10199"/>
              <a:gd name="connsiteX2" fmla="*/ 11847 w 11847"/>
              <a:gd name="connsiteY2" fmla="*/ 49 h 10199"/>
              <a:gd name="connsiteX3" fmla="*/ 8000 w 11847"/>
              <a:gd name="connsiteY3" fmla="*/ 10199 h 10199"/>
              <a:gd name="connsiteX4" fmla="*/ 0 w 11847"/>
              <a:gd name="connsiteY4" fmla="*/ 10199 h 10199"/>
              <a:gd name="connsiteX0" fmla="*/ 153 w 12000"/>
              <a:gd name="connsiteY0" fmla="*/ 10199 h 10997"/>
              <a:gd name="connsiteX1" fmla="*/ 10051 w 12000"/>
              <a:gd name="connsiteY1" fmla="*/ 0 h 10997"/>
              <a:gd name="connsiteX2" fmla="*/ 12000 w 12000"/>
              <a:gd name="connsiteY2" fmla="*/ 49 h 10997"/>
              <a:gd name="connsiteX3" fmla="*/ 0 w 12000"/>
              <a:gd name="connsiteY3" fmla="*/ 10997 h 10997"/>
              <a:gd name="connsiteX4" fmla="*/ 153 w 12000"/>
              <a:gd name="connsiteY4" fmla="*/ 10199 h 10997"/>
              <a:gd name="connsiteX0" fmla="*/ 153 w 12191"/>
              <a:gd name="connsiteY0" fmla="*/ 10199 h 10997"/>
              <a:gd name="connsiteX1" fmla="*/ 10051 w 12191"/>
              <a:gd name="connsiteY1" fmla="*/ 0 h 10997"/>
              <a:gd name="connsiteX2" fmla="*/ 12191 w 12191"/>
              <a:gd name="connsiteY2" fmla="*/ 149 h 10997"/>
              <a:gd name="connsiteX3" fmla="*/ 0 w 12191"/>
              <a:gd name="connsiteY3" fmla="*/ 10997 h 10997"/>
              <a:gd name="connsiteX4" fmla="*/ 153 w 12191"/>
              <a:gd name="connsiteY4" fmla="*/ 10199 h 10997"/>
              <a:gd name="connsiteX0" fmla="*/ 153 w 12191"/>
              <a:gd name="connsiteY0" fmla="*/ 10149 h 10947"/>
              <a:gd name="connsiteX1" fmla="*/ 10051 w 12191"/>
              <a:gd name="connsiteY1" fmla="*/ 0 h 10947"/>
              <a:gd name="connsiteX2" fmla="*/ 12191 w 12191"/>
              <a:gd name="connsiteY2" fmla="*/ 99 h 10947"/>
              <a:gd name="connsiteX3" fmla="*/ 0 w 12191"/>
              <a:gd name="connsiteY3" fmla="*/ 10947 h 10947"/>
              <a:gd name="connsiteX4" fmla="*/ 153 w 12191"/>
              <a:gd name="connsiteY4" fmla="*/ 10149 h 10947"/>
              <a:gd name="connsiteX0" fmla="*/ 153 w 12191"/>
              <a:gd name="connsiteY0" fmla="*/ 10150 h 10948"/>
              <a:gd name="connsiteX1" fmla="*/ 10051 w 12191"/>
              <a:gd name="connsiteY1" fmla="*/ 1 h 10948"/>
              <a:gd name="connsiteX2" fmla="*/ 12191 w 12191"/>
              <a:gd name="connsiteY2" fmla="*/ 0 h 10948"/>
              <a:gd name="connsiteX3" fmla="*/ 0 w 12191"/>
              <a:gd name="connsiteY3" fmla="*/ 10948 h 10948"/>
              <a:gd name="connsiteX4" fmla="*/ 153 w 12191"/>
              <a:gd name="connsiteY4" fmla="*/ 10150 h 10948"/>
              <a:gd name="connsiteX0" fmla="*/ 153 w 12701"/>
              <a:gd name="connsiteY0" fmla="*/ 10200 h 10998"/>
              <a:gd name="connsiteX1" fmla="*/ 10051 w 12701"/>
              <a:gd name="connsiteY1" fmla="*/ 51 h 10998"/>
              <a:gd name="connsiteX2" fmla="*/ 12701 w 12701"/>
              <a:gd name="connsiteY2" fmla="*/ 0 h 10998"/>
              <a:gd name="connsiteX3" fmla="*/ 0 w 12701"/>
              <a:gd name="connsiteY3" fmla="*/ 10998 h 10998"/>
              <a:gd name="connsiteX4" fmla="*/ 153 w 12701"/>
              <a:gd name="connsiteY4" fmla="*/ 10200 h 10998"/>
              <a:gd name="connsiteX0" fmla="*/ 153 w 12701"/>
              <a:gd name="connsiteY0" fmla="*/ 10249 h 11047"/>
              <a:gd name="connsiteX1" fmla="*/ 10815 w 12701"/>
              <a:gd name="connsiteY1" fmla="*/ 0 h 11047"/>
              <a:gd name="connsiteX2" fmla="*/ 12701 w 12701"/>
              <a:gd name="connsiteY2" fmla="*/ 49 h 11047"/>
              <a:gd name="connsiteX3" fmla="*/ 0 w 12701"/>
              <a:gd name="connsiteY3" fmla="*/ 11047 h 11047"/>
              <a:gd name="connsiteX4" fmla="*/ 153 w 12701"/>
              <a:gd name="connsiteY4" fmla="*/ 10249 h 1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1" h="11047">
                <a:moveTo>
                  <a:pt x="153" y="10249"/>
                </a:moveTo>
                <a:lnTo>
                  <a:pt x="10815" y="0"/>
                </a:lnTo>
                <a:lnTo>
                  <a:pt x="12701" y="49"/>
                </a:lnTo>
                <a:lnTo>
                  <a:pt x="0" y="11047"/>
                </a:lnTo>
                <a:lnTo>
                  <a:pt x="153" y="10249"/>
                </a:lnTo>
                <a:close/>
              </a:path>
            </a:pathLst>
          </a:custGeom>
          <a:gradFill flip="none" rotWithShape="1">
            <a:gsLst>
              <a:gs pos="0">
                <a:srgbClr val="FD728F">
                  <a:shade val="30000"/>
                  <a:satMod val="115000"/>
                </a:srgbClr>
              </a:gs>
              <a:gs pos="50000">
                <a:srgbClr val="FD728F">
                  <a:shade val="67500"/>
                  <a:satMod val="115000"/>
                </a:srgbClr>
              </a:gs>
              <a:gs pos="100000">
                <a:srgbClr val="FD728F">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83" y="-41370"/>
            <a:ext cx="12164066"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userDrawn="1"/>
        </p:nvSpPr>
        <p:spPr>
          <a:xfrm rot="10800000">
            <a:off x="48332" y="49696"/>
            <a:ext cx="1031964" cy="1554480"/>
          </a:xfrm>
          <a:custGeom>
            <a:avLst/>
            <a:gdLst>
              <a:gd name="connsiteX0" fmla="*/ 0 w 1129748"/>
              <a:gd name="connsiteY0" fmla="*/ 1380408 h 1380408"/>
              <a:gd name="connsiteX1" fmla="*/ 0 w 1129748"/>
              <a:gd name="connsiteY1" fmla="*/ 0 h 1380408"/>
              <a:gd name="connsiteX2" fmla="*/ 1129748 w 1129748"/>
              <a:gd name="connsiteY2" fmla="*/ 1380408 h 1380408"/>
              <a:gd name="connsiteX3" fmla="*/ 0 w 1129748"/>
              <a:gd name="connsiteY3" fmla="*/ 1380408 h 1380408"/>
              <a:gd name="connsiteX0" fmla="*/ 1335156 w 1335156"/>
              <a:gd name="connsiteY0" fmla="*/ 1380408 h 1380408"/>
              <a:gd name="connsiteX1" fmla="*/ 1335156 w 1335156"/>
              <a:gd name="connsiteY1" fmla="*/ 0 h 1380408"/>
              <a:gd name="connsiteX2" fmla="*/ 0 w 1335156"/>
              <a:gd name="connsiteY2" fmla="*/ 1380408 h 1380408"/>
              <a:gd name="connsiteX3" fmla="*/ 1335156 w 1335156"/>
              <a:gd name="connsiteY3" fmla="*/ 1380408 h 1380408"/>
            </a:gdLst>
            <a:ahLst/>
            <a:cxnLst>
              <a:cxn ang="0">
                <a:pos x="connsiteX0" y="connsiteY0"/>
              </a:cxn>
              <a:cxn ang="0">
                <a:pos x="connsiteX1" y="connsiteY1"/>
              </a:cxn>
              <a:cxn ang="0">
                <a:pos x="connsiteX2" y="connsiteY2"/>
              </a:cxn>
              <a:cxn ang="0">
                <a:pos x="connsiteX3" y="connsiteY3"/>
              </a:cxn>
            </a:cxnLst>
            <a:rect l="l" t="t" r="r" b="b"/>
            <a:pathLst>
              <a:path w="1335156" h="1380408">
                <a:moveTo>
                  <a:pt x="1335156" y="1380408"/>
                </a:moveTo>
                <a:lnTo>
                  <a:pt x="1335156" y="0"/>
                </a:lnTo>
                <a:lnTo>
                  <a:pt x="0" y="1380408"/>
                </a:lnTo>
                <a:lnTo>
                  <a:pt x="1335156" y="1380408"/>
                </a:lnTo>
                <a:close/>
              </a:path>
            </a:pathLst>
          </a:cu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B26297B-980F-4B13-8FDF-720F0C4C1EC6}"/>
              </a:ext>
            </a:extLst>
          </p:cNvPr>
          <p:cNvSpPr/>
          <p:nvPr userDrawn="1"/>
        </p:nvSpPr>
        <p:spPr>
          <a:xfrm>
            <a:off x="12086027" y="-30162"/>
            <a:ext cx="95027" cy="6865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5822" y="-30162"/>
            <a:ext cx="95027" cy="6865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02A0E9E4-4239-4E19-9911-EF2C648F3361}"/>
              </a:ext>
            </a:extLst>
          </p:cNvPr>
          <p:cNvSpPr>
            <a:spLocks noGrp="1"/>
          </p:cNvSpPr>
          <p:nvPr>
            <p:ph type="title"/>
          </p:nvPr>
        </p:nvSpPr>
        <p:spPr>
          <a:xfrm>
            <a:off x="838200" y="2380456"/>
            <a:ext cx="10515600" cy="2209007"/>
          </a:xfrm>
        </p:spPr>
        <p:txBody>
          <a:bodyPr anchor="b"/>
          <a:lstStyle>
            <a:lvl1pPr>
              <a:defRPr sz="6000" b="1">
                <a:solidFill>
                  <a:schemeClr val="bg2"/>
                </a:solidFill>
                <a:latin typeface="Calisto MT" panose="02040603050505030304" pitchFamily="18" charset="0"/>
              </a:defRPr>
            </a:lvl1pPr>
          </a:lstStyle>
          <a:p>
            <a:r>
              <a:rPr lang="en-US" dirty="0"/>
              <a:t>Click to edit Master title style</a:t>
            </a:r>
          </a:p>
        </p:txBody>
      </p:sp>
      <p:sp>
        <p:nvSpPr>
          <p:cNvPr id="23" name="Text Placeholder 2">
            <a:extLst>
              <a:ext uri="{FF2B5EF4-FFF2-40B4-BE49-F238E27FC236}">
                <a16:creationId xmlns:a16="http://schemas.microsoft.com/office/drawing/2014/main" id="{3F4D9A59-8E5C-4EF6-A640-B9EEBBCFA4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sto MT" panose="0204060305050503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7" name="Picture 16">
            <a:extLst>
              <a:ext uri="{FF2B5EF4-FFF2-40B4-BE49-F238E27FC236}">
                <a16:creationId xmlns:a16="http://schemas.microsoft.com/office/drawing/2014/main" id="{21E806FA-F091-4C9F-B64A-1DB055C9BE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9067" y="4801754"/>
            <a:ext cx="1205666" cy="1560274"/>
          </a:xfrm>
          <a:prstGeom prst="rect">
            <a:avLst/>
          </a:prstGeom>
        </p:spPr>
      </p:pic>
      <p:sp>
        <p:nvSpPr>
          <p:cNvPr id="18" name="Footer Placeholder 4">
            <a:extLst>
              <a:ext uri="{FF2B5EF4-FFF2-40B4-BE49-F238E27FC236}">
                <a16:creationId xmlns:a16="http://schemas.microsoft.com/office/drawing/2014/main" id="{91CE073D-7EEF-44C3-9CB9-1C78B1350AB7}"/>
              </a:ext>
            </a:extLst>
          </p:cNvPr>
          <p:cNvSpPr txBox="1">
            <a:spLocks/>
          </p:cNvSpPr>
          <p:nvPr userDrawn="1"/>
        </p:nvSpPr>
        <p:spPr>
          <a:xfrm>
            <a:off x="2461079" y="6431877"/>
            <a:ext cx="7269842" cy="365125"/>
          </a:xfrm>
          <a:prstGeom prst="rect">
            <a:avLst/>
          </a:prstGeom>
        </p:spPr>
        <p:txBody>
          <a:bodyPr vert="horz" lIns="91440" tIns="45720" rIns="91440" bIns="45720" rtlCol="0" anchor="ctr"/>
          <a:lstStyle>
            <a:defPPr>
              <a:defRPr lang="en-US"/>
            </a:defPPr>
            <a:lvl1pPr marL="0" algn="ctr" defTabSz="914400" rtl="0" eaLnBrk="1" latinLnBrk="0" hangingPunct="1">
              <a:defRPr sz="7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©2018 Masterpiece Living, LLC. Masterpiece Living is a registered service mark of Masterpiece Living, LLC.</a:t>
            </a:r>
          </a:p>
          <a:p>
            <a:r>
              <a:rPr lang="en-US" dirty="0"/>
              <a:t>The enclosed documents are for printing and distribution related to Masterpiece Living®.</a:t>
            </a:r>
          </a:p>
          <a:p>
            <a:r>
              <a:rPr lang="en-US" dirty="0"/>
              <a:t>All documents are copyrighted by Masterpiece Living, LLC and may only be reproduced with prior written consent of Masterpiece Living, LLC.</a:t>
            </a:r>
          </a:p>
          <a:p>
            <a:endParaRPr lang="en-US" dirty="0"/>
          </a:p>
        </p:txBody>
      </p:sp>
    </p:spTree>
    <p:extLst>
      <p:ext uri="{BB962C8B-B14F-4D97-AF65-F5344CB8AC3E}">
        <p14:creationId xmlns:p14="http://schemas.microsoft.com/office/powerpoint/2010/main" val="3049629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8" name="Isosceles Triangle 7"/>
          <p:cNvSpPr/>
          <p:nvPr userDrawn="1"/>
        </p:nvSpPr>
        <p:spPr>
          <a:xfrm rot="10800000">
            <a:off x="66504" y="-30162"/>
            <a:ext cx="2705100" cy="2946400"/>
          </a:xfrm>
          <a:custGeom>
            <a:avLst/>
            <a:gdLst>
              <a:gd name="connsiteX0" fmla="*/ 0 w 3251200"/>
              <a:gd name="connsiteY0" fmla="*/ 2832100 h 2832100"/>
              <a:gd name="connsiteX1" fmla="*/ 3251200 w 3251200"/>
              <a:gd name="connsiteY1" fmla="*/ 0 h 2832100"/>
              <a:gd name="connsiteX2" fmla="*/ 3251200 w 3251200"/>
              <a:gd name="connsiteY2" fmla="*/ 2832100 h 2832100"/>
              <a:gd name="connsiteX3" fmla="*/ 0 w 3251200"/>
              <a:gd name="connsiteY3" fmla="*/ 2832100 h 2832100"/>
              <a:gd name="connsiteX0" fmla="*/ 0 w 2667000"/>
              <a:gd name="connsiteY0" fmla="*/ 2374900 h 2832100"/>
              <a:gd name="connsiteX1" fmla="*/ 2667000 w 2667000"/>
              <a:gd name="connsiteY1" fmla="*/ 0 h 2832100"/>
              <a:gd name="connsiteX2" fmla="*/ 2667000 w 2667000"/>
              <a:gd name="connsiteY2" fmla="*/ 2832100 h 2832100"/>
              <a:gd name="connsiteX3" fmla="*/ 0 w 2667000"/>
              <a:gd name="connsiteY3" fmla="*/ 2374900 h 2832100"/>
              <a:gd name="connsiteX0" fmla="*/ 0 w 2565400"/>
              <a:gd name="connsiteY0" fmla="*/ 2832100 h 2832100"/>
              <a:gd name="connsiteX1" fmla="*/ 2565400 w 2565400"/>
              <a:gd name="connsiteY1" fmla="*/ 0 h 2832100"/>
              <a:gd name="connsiteX2" fmla="*/ 2565400 w 2565400"/>
              <a:gd name="connsiteY2" fmla="*/ 2832100 h 2832100"/>
              <a:gd name="connsiteX3" fmla="*/ 0 w 2565400"/>
              <a:gd name="connsiteY3" fmla="*/ 2832100 h 2832100"/>
              <a:gd name="connsiteX0" fmla="*/ 0 w 2705100"/>
              <a:gd name="connsiteY0" fmla="*/ 2844800 h 2844800"/>
              <a:gd name="connsiteX1" fmla="*/ 2705100 w 2705100"/>
              <a:gd name="connsiteY1" fmla="*/ 0 h 2844800"/>
              <a:gd name="connsiteX2" fmla="*/ 2705100 w 2705100"/>
              <a:gd name="connsiteY2" fmla="*/ 2832100 h 2844800"/>
              <a:gd name="connsiteX3" fmla="*/ 0 w 2705100"/>
              <a:gd name="connsiteY3" fmla="*/ 2844800 h 2844800"/>
              <a:gd name="connsiteX0" fmla="*/ 0 w 2705100"/>
              <a:gd name="connsiteY0" fmla="*/ 2946400 h 2946400"/>
              <a:gd name="connsiteX1" fmla="*/ 2692400 w 2705100"/>
              <a:gd name="connsiteY1" fmla="*/ 0 h 2946400"/>
              <a:gd name="connsiteX2" fmla="*/ 2705100 w 2705100"/>
              <a:gd name="connsiteY2" fmla="*/ 2933700 h 2946400"/>
              <a:gd name="connsiteX3" fmla="*/ 0 w 2705100"/>
              <a:gd name="connsiteY3" fmla="*/ 2946400 h 2946400"/>
            </a:gdLst>
            <a:ahLst/>
            <a:cxnLst>
              <a:cxn ang="0">
                <a:pos x="connsiteX0" y="connsiteY0"/>
              </a:cxn>
              <a:cxn ang="0">
                <a:pos x="connsiteX1" y="connsiteY1"/>
              </a:cxn>
              <a:cxn ang="0">
                <a:pos x="connsiteX2" y="connsiteY2"/>
              </a:cxn>
              <a:cxn ang="0">
                <a:pos x="connsiteX3" y="connsiteY3"/>
              </a:cxn>
            </a:cxnLst>
            <a:rect l="l" t="t" r="r" b="b"/>
            <a:pathLst>
              <a:path w="2705100" h="2946400">
                <a:moveTo>
                  <a:pt x="0" y="2946400"/>
                </a:moveTo>
                <a:lnTo>
                  <a:pt x="2692400" y="0"/>
                </a:lnTo>
                <a:cubicBezTo>
                  <a:pt x="2696633" y="977900"/>
                  <a:pt x="2700867" y="1955800"/>
                  <a:pt x="2705100" y="2933700"/>
                </a:cubicBezTo>
                <a:lnTo>
                  <a:pt x="0" y="29464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83" y="-41370"/>
            <a:ext cx="12164066"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a:spLocks noGrp="1"/>
          </p:cNvSpPr>
          <p:nvPr>
            <p:ph idx="1"/>
          </p:nvPr>
        </p:nvSpPr>
        <p:spPr>
          <a:xfrm>
            <a:off x="838200" y="2387600"/>
            <a:ext cx="10515600" cy="3789362"/>
          </a:xfrm>
        </p:spPr>
        <p:txBody>
          <a:bodyPr/>
          <a:lstStyle>
            <a:lvl1pPr>
              <a:defRPr>
                <a:solidFill>
                  <a:schemeClr val="bg2">
                    <a:lumMod val="25000"/>
                  </a:schemeClr>
                </a:solidFill>
                <a:latin typeface="Calisto MT" panose="02040603050505030304" pitchFamily="18" charset="0"/>
              </a:defRPr>
            </a:lvl1pPr>
            <a:lvl2pPr>
              <a:defRPr>
                <a:solidFill>
                  <a:schemeClr val="bg2">
                    <a:lumMod val="25000"/>
                  </a:schemeClr>
                </a:solidFill>
                <a:latin typeface="Calisto MT" panose="02040603050505030304" pitchFamily="18" charset="0"/>
              </a:defRPr>
            </a:lvl2pPr>
            <a:lvl3pPr>
              <a:defRPr>
                <a:solidFill>
                  <a:schemeClr val="bg2">
                    <a:lumMod val="25000"/>
                  </a:schemeClr>
                </a:solidFill>
                <a:latin typeface="Calisto MT" panose="02040603050505030304" pitchFamily="18" charset="0"/>
              </a:defRPr>
            </a:lvl3pPr>
            <a:lvl4pPr>
              <a:defRPr>
                <a:solidFill>
                  <a:schemeClr val="bg2">
                    <a:lumMod val="25000"/>
                  </a:schemeClr>
                </a:solidFill>
                <a:latin typeface="Calisto MT" panose="02040603050505030304" pitchFamily="18" charset="0"/>
              </a:defRPr>
            </a:lvl4pPr>
            <a:lvl5pPr>
              <a:defRPr>
                <a:solidFill>
                  <a:schemeClr val="bg2">
                    <a:lumMod val="25000"/>
                  </a:schemeClr>
                </a:solidFill>
                <a:latin typeface="Calisto MT" panose="02040603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p:cNvSpPr>
            <a:spLocks noGrp="1"/>
          </p:cNvSpPr>
          <p:nvPr>
            <p:ph type="title"/>
          </p:nvPr>
        </p:nvSpPr>
        <p:spPr>
          <a:xfrm>
            <a:off x="2431203" y="554037"/>
            <a:ext cx="8922597" cy="1325563"/>
          </a:xfrm>
        </p:spPr>
        <p:txBody>
          <a:bodyPr/>
          <a:lstStyle>
            <a:lvl1pPr>
              <a:defRPr b="1">
                <a:solidFill>
                  <a:schemeClr val="bg2">
                    <a:lumMod val="25000"/>
                  </a:schemeClr>
                </a:solidFill>
                <a:latin typeface="Calisto MT" panose="02040603050505030304" pitchFamily="18" charset="0"/>
              </a:defRPr>
            </a:lvl1pPr>
          </a:lstStyle>
          <a:p>
            <a:r>
              <a:rPr lang="en-US" dirty="0"/>
              <a:t>Click to edit Master title style</a:t>
            </a:r>
          </a:p>
        </p:txBody>
      </p:sp>
      <p:sp>
        <p:nvSpPr>
          <p:cNvPr id="19" name="Rectangle 18">
            <a:extLst>
              <a:ext uri="{FF2B5EF4-FFF2-40B4-BE49-F238E27FC236}">
                <a16:creationId xmlns:a16="http://schemas.microsoft.com/office/drawing/2014/main" id="{7B26297B-980F-4B13-8FDF-720F0C4C1EC6}"/>
              </a:ext>
            </a:extLst>
          </p:cNvPr>
          <p:cNvSpPr/>
          <p:nvPr userDrawn="1"/>
        </p:nvSpPr>
        <p:spPr>
          <a:xfrm>
            <a:off x="12086027" y="-30162"/>
            <a:ext cx="95027" cy="6865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5822" y="-30162"/>
            <a:ext cx="95027" cy="6865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1CACEA8-D3CB-4E93-8AAB-7EF21DD88B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06" y="676702"/>
            <a:ext cx="1205666" cy="1560274"/>
          </a:xfrm>
          <a:prstGeom prst="rect">
            <a:avLst/>
          </a:prstGeom>
        </p:spPr>
      </p:pic>
      <p:sp>
        <p:nvSpPr>
          <p:cNvPr id="15" name="Rectangle 14"/>
          <p:cNvSpPr/>
          <p:nvPr userDrawn="1"/>
        </p:nvSpPr>
        <p:spPr>
          <a:xfrm>
            <a:off x="-20418" y="300875"/>
            <a:ext cx="12209785" cy="114083"/>
          </a:xfrm>
          <a:prstGeom prst="rect">
            <a:avLst/>
          </a:prstGeom>
          <a:solidFill>
            <a:srgbClr val="BCCF87"/>
          </a:solidFill>
          <a:ln>
            <a:solidFill>
              <a:srgbClr val="BCC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856AC7E-39B3-4C47-BE43-D01FC19B97ED}"/>
              </a:ext>
            </a:extLst>
          </p:cNvPr>
          <p:cNvSpPr/>
          <p:nvPr userDrawn="1"/>
        </p:nvSpPr>
        <p:spPr>
          <a:xfrm>
            <a:off x="-20418" y="480360"/>
            <a:ext cx="12209785" cy="45719"/>
          </a:xfrm>
          <a:prstGeom prst="rect">
            <a:avLst/>
          </a:pr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222A143-2E9E-4230-985A-EF0020832817}"/>
              </a:ext>
            </a:extLst>
          </p:cNvPr>
          <p:cNvSpPr/>
          <p:nvPr userDrawn="1"/>
        </p:nvSpPr>
        <p:spPr>
          <a:xfrm rot="5400000">
            <a:off x="-3140412" y="3336655"/>
            <a:ext cx="6899372" cy="143322"/>
          </a:xfrm>
          <a:prstGeom prst="rect">
            <a:avLst/>
          </a:pr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73422B2-E9D4-4416-BF3B-B59DCA92DA86}"/>
              </a:ext>
            </a:extLst>
          </p:cNvPr>
          <p:cNvSpPr/>
          <p:nvPr userDrawn="1"/>
        </p:nvSpPr>
        <p:spPr>
          <a:xfrm rot="5400000">
            <a:off x="-2976280" y="3385455"/>
            <a:ext cx="6899370" cy="45719"/>
          </a:xfrm>
          <a:prstGeom prst="rect">
            <a:avLst/>
          </a:prstGeom>
          <a:solidFill>
            <a:srgbClr val="FC9C6E"/>
          </a:solidFill>
          <a:ln>
            <a:solidFill>
              <a:srgbClr val="FDA9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4">
            <a:extLst>
              <a:ext uri="{FF2B5EF4-FFF2-40B4-BE49-F238E27FC236}">
                <a16:creationId xmlns:a16="http://schemas.microsoft.com/office/drawing/2014/main" id="{F8799FDF-A73A-4DC7-809E-C531159DEACC}"/>
              </a:ext>
            </a:extLst>
          </p:cNvPr>
          <p:cNvSpPr txBox="1">
            <a:spLocks/>
          </p:cNvSpPr>
          <p:nvPr userDrawn="1"/>
        </p:nvSpPr>
        <p:spPr>
          <a:xfrm>
            <a:off x="2461797" y="6503151"/>
            <a:ext cx="7269842" cy="365125"/>
          </a:xfrm>
          <a:prstGeom prst="rect">
            <a:avLst/>
          </a:prstGeom>
        </p:spPr>
        <p:txBody>
          <a:bodyPr vert="horz" lIns="91440" tIns="45720" rIns="91440" bIns="45720" rtlCol="0" anchor="ctr"/>
          <a:lstStyle>
            <a:defPPr>
              <a:defRPr lang="en-US"/>
            </a:defPPr>
            <a:lvl1pPr marL="0" algn="ctr" defTabSz="914400" rtl="0" eaLnBrk="1" latinLnBrk="0" hangingPunct="1">
              <a:defRPr sz="7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©2018 Masterpiece Living, LLC. Masterpiece Living is a registered service mark of Masterpiece Living, LLC.</a:t>
            </a:r>
          </a:p>
          <a:p>
            <a:r>
              <a:rPr lang="en-US" dirty="0"/>
              <a:t>The enclosed documents are for printing and distribution related to Masterpiece Living®.</a:t>
            </a:r>
          </a:p>
          <a:p>
            <a:r>
              <a:rPr lang="en-US" dirty="0"/>
              <a:t>All documents are copyrighted by Masterpiece Living, LLC and may only be reproduced with prior written consent of Masterpiece Living, LLC.</a:t>
            </a:r>
          </a:p>
          <a:p>
            <a:endParaRPr lang="en-US" dirty="0"/>
          </a:p>
        </p:txBody>
      </p:sp>
    </p:spTree>
    <p:extLst>
      <p:ext uri="{BB962C8B-B14F-4D97-AF65-F5344CB8AC3E}">
        <p14:creationId xmlns:p14="http://schemas.microsoft.com/office/powerpoint/2010/main" val="559956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856AC7E-39B3-4C47-BE43-D01FC19B97ED}"/>
              </a:ext>
            </a:extLst>
          </p:cNvPr>
          <p:cNvSpPr/>
          <p:nvPr userDrawn="1"/>
        </p:nvSpPr>
        <p:spPr>
          <a:xfrm>
            <a:off x="0" y="6068291"/>
            <a:ext cx="12187508" cy="65330"/>
          </a:xfrm>
          <a:prstGeom prst="rect">
            <a:avLst/>
          </a:pr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userDrawn="1"/>
        </p:nvSpPr>
        <p:spPr>
          <a:xfrm rot="10800000">
            <a:off x="66504" y="-30162"/>
            <a:ext cx="2705100" cy="2946400"/>
          </a:xfrm>
          <a:custGeom>
            <a:avLst/>
            <a:gdLst>
              <a:gd name="connsiteX0" fmla="*/ 0 w 3251200"/>
              <a:gd name="connsiteY0" fmla="*/ 2832100 h 2832100"/>
              <a:gd name="connsiteX1" fmla="*/ 3251200 w 3251200"/>
              <a:gd name="connsiteY1" fmla="*/ 0 h 2832100"/>
              <a:gd name="connsiteX2" fmla="*/ 3251200 w 3251200"/>
              <a:gd name="connsiteY2" fmla="*/ 2832100 h 2832100"/>
              <a:gd name="connsiteX3" fmla="*/ 0 w 3251200"/>
              <a:gd name="connsiteY3" fmla="*/ 2832100 h 2832100"/>
              <a:gd name="connsiteX0" fmla="*/ 0 w 2667000"/>
              <a:gd name="connsiteY0" fmla="*/ 2374900 h 2832100"/>
              <a:gd name="connsiteX1" fmla="*/ 2667000 w 2667000"/>
              <a:gd name="connsiteY1" fmla="*/ 0 h 2832100"/>
              <a:gd name="connsiteX2" fmla="*/ 2667000 w 2667000"/>
              <a:gd name="connsiteY2" fmla="*/ 2832100 h 2832100"/>
              <a:gd name="connsiteX3" fmla="*/ 0 w 2667000"/>
              <a:gd name="connsiteY3" fmla="*/ 2374900 h 2832100"/>
              <a:gd name="connsiteX0" fmla="*/ 0 w 2565400"/>
              <a:gd name="connsiteY0" fmla="*/ 2832100 h 2832100"/>
              <a:gd name="connsiteX1" fmla="*/ 2565400 w 2565400"/>
              <a:gd name="connsiteY1" fmla="*/ 0 h 2832100"/>
              <a:gd name="connsiteX2" fmla="*/ 2565400 w 2565400"/>
              <a:gd name="connsiteY2" fmla="*/ 2832100 h 2832100"/>
              <a:gd name="connsiteX3" fmla="*/ 0 w 2565400"/>
              <a:gd name="connsiteY3" fmla="*/ 2832100 h 2832100"/>
              <a:gd name="connsiteX0" fmla="*/ 0 w 2705100"/>
              <a:gd name="connsiteY0" fmla="*/ 2844800 h 2844800"/>
              <a:gd name="connsiteX1" fmla="*/ 2705100 w 2705100"/>
              <a:gd name="connsiteY1" fmla="*/ 0 h 2844800"/>
              <a:gd name="connsiteX2" fmla="*/ 2705100 w 2705100"/>
              <a:gd name="connsiteY2" fmla="*/ 2832100 h 2844800"/>
              <a:gd name="connsiteX3" fmla="*/ 0 w 2705100"/>
              <a:gd name="connsiteY3" fmla="*/ 2844800 h 2844800"/>
              <a:gd name="connsiteX0" fmla="*/ 0 w 2705100"/>
              <a:gd name="connsiteY0" fmla="*/ 2946400 h 2946400"/>
              <a:gd name="connsiteX1" fmla="*/ 2692400 w 2705100"/>
              <a:gd name="connsiteY1" fmla="*/ 0 h 2946400"/>
              <a:gd name="connsiteX2" fmla="*/ 2705100 w 2705100"/>
              <a:gd name="connsiteY2" fmla="*/ 2933700 h 2946400"/>
              <a:gd name="connsiteX3" fmla="*/ 0 w 2705100"/>
              <a:gd name="connsiteY3" fmla="*/ 2946400 h 2946400"/>
            </a:gdLst>
            <a:ahLst/>
            <a:cxnLst>
              <a:cxn ang="0">
                <a:pos x="connsiteX0" y="connsiteY0"/>
              </a:cxn>
              <a:cxn ang="0">
                <a:pos x="connsiteX1" y="connsiteY1"/>
              </a:cxn>
              <a:cxn ang="0">
                <a:pos x="connsiteX2" y="connsiteY2"/>
              </a:cxn>
              <a:cxn ang="0">
                <a:pos x="connsiteX3" y="connsiteY3"/>
              </a:cxn>
            </a:cxnLst>
            <a:rect l="l" t="t" r="r" b="b"/>
            <a:pathLst>
              <a:path w="2705100" h="2946400">
                <a:moveTo>
                  <a:pt x="0" y="2946400"/>
                </a:moveTo>
                <a:lnTo>
                  <a:pt x="2692400" y="0"/>
                </a:lnTo>
                <a:cubicBezTo>
                  <a:pt x="2696633" y="977900"/>
                  <a:pt x="2700867" y="1955800"/>
                  <a:pt x="2705100" y="2933700"/>
                </a:cubicBezTo>
                <a:lnTo>
                  <a:pt x="0" y="29464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a:spLocks noGrp="1"/>
          </p:cNvSpPr>
          <p:nvPr>
            <p:ph idx="1"/>
          </p:nvPr>
        </p:nvSpPr>
        <p:spPr>
          <a:xfrm>
            <a:off x="838200" y="2387600"/>
            <a:ext cx="10515600" cy="3620418"/>
          </a:xfrm>
        </p:spPr>
        <p:txBody>
          <a:bodyPr/>
          <a:lstStyle>
            <a:lvl1pPr>
              <a:defRPr>
                <a:solidFill>
                  <a:schemeClr val="bg2">
                    <a:lumMod val="25000"/>
                  </a:schemeClr>
                </a:solidFill>
                <a:latin typeface="Calisto MT" panose="02040603050505030304" pitchFamily="18" charset="0"/>
              </a:defRPr>
            </a:lvl1pPr>
            <a:lvl2pPr>
              <a:defRPr>
                <a:solidFill>
                  <a:schemeClr val="bg2">
                    <a:lumMod val="25000"/>
                  </a:schemeClr>
                </a:solidFill>
                <a:latin typeface="Calisto MT" panose="02040603050505030304" pitchFamily="18" charset="0"/>
              </a:defRPr>
            </a:lvl2pPr>
            <a:lvl3pPr>
              <a:defRPr>
                <a:solidFill>
                  <a:schemeClr val="bg2">
                    <a:lumMod val="25000"/>
                  </a:schemeClr>
                </a:solidFill>
                <a:latin typeface="Calisto MT" panose="02040603050505030304" pitchFamily="18" charset="0"/>
              </a:defRPr>
            </a:lvl3pPr>
            <a:lvl4pPr>
              <a:defRPr>
                <a:solidFill>
                  <a:schemeClr val="bg2">
                    <a:lumMod val="25000"/>
                  </a:schemeClr>
                </a:solidFill>
                <a:latin typeface="Calisto MT" panose="02040603050505030304" pitchFamily="18" charset="0"/>
              </a:defRPr>
            </a:lvl4pPr>
            <a:lvl5pPr>
              <a:defRPr>
                <a:solidFill>
                  <a:schemeClr val="bg2">
                    <a:lumMod val="25000"/>
                  </a:schemeClr>
                </a:solidFill>
                <a:latin typeface="Calisto MT" panose="02040603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p:cNvSpPr>
            <a:spLocks noGrp="1"/>
          </p:cNvSpPr>
          <p:nvPr>
            <p:ph type="title"/>
          </p:nvPr>
        </p:nvSpPr>
        <p:spPr>
          <a:xfrm>
            <a:off x="2431203" y="554037"/>
            <a:ext cx="8922597" cy="1325563"/>
          </a:xfrm>
        </p:spPr>
        <p:txBody>
          <a:bodyPr/>
          <a:lstStyle>
            <a:lvl1pPr>
              <a:defRPr b="1">
                <a:solidFill>
                  <a:schemeClr val="bg2">
                    <a:lumMod val="25000"/>
                  </a:schemeClr>
                </a:solidFill>
                <a:latin typeface="Calisto MT" panose="02040603050505030304" pitchFamily="18" charset="0"/>
              </a:defRPr>
            </a:lvl1pPr>
          </a:lstStyle>
          <a:p>
            <a:r>
              <a:rPr lang="en-US" dirty="0"/>
              <a:t>Click to edit Master title style</a:t>
            </a:r>
          </a:p>
        </p:txBody>
      </p:sp>
      <p:pic>
        <p:nvPicPr>
          <p:cNvPr id="20" name="Picture 19">
            <a:extLst>
              <a:ext uri="{FF2B5EF4-FFF2-40B4-BE49-F238E27FC236}">
                <a16:creationId xmlns:a16="http://schemas.microsoft.com/office/drawing/2014/main" id="{21CACEA8-D3CB-4E93-8AAB-7EF21DD88B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06" y="676702"/>
            <a:ext cx="1205666" cy="1560274"/>
          </a:xfrm>
          <a:prstGeom prst="rect">
            <a:avLst/>
          </a:prstGeom>
        </p:spPr>
      </p:pic>
      <p:sp>
        <p:nvSpPr>
          <p:cNvPr id="15" name="Rectangle 14"/>
          <p:cNvSpPr/>
          <p:nvPr userDrawn="1"/>
        </p:nvSpPr>
        <p:spPr>
          <a:xfrm>
            <a:off x="0" y="6213503"/>
            <a:ext cx="12181054" cy="142847"/>
          </a:xfrm>
          <a:prstGeom prst="rect">
            <a:avLst/>
          </a:prstGeom>
          <a:solidFill>
            <a:srgbClr val="BCCF87"/>
          </a:solidFill>
          <a:ln>
            <a:solidFill>
              <a:srgbClr val="BCC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222A143-2E9E-4230-985A-EF0020832817}"/>
              </a:ext>
            </a:extLst>
          </p:cNvPr>
          <p:cNvSpPr/>
          <p:nvPr userDrawn="1"/>
        </p:nvSpPr>
        <p:spPr>
          <a:xfrm rot="5400000">
            <a:off x="8491143" y="3356775"/>
            <a:ext cx="6860897" cy="147345"/>
          </a:xfrm>
          <a:prstGeom prst="rect">
            <a:avLst/>
          </a:pr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73422B2-E9D4-4416-BF3B-B59DCA92DA86}"/>
              </a:ext>
            </a:extLst>
          </p:cNvPr>
          <p:cNvSpPr/>
          <p:nvPr userDrawn="1"/>
        </p:nvSpPr>
        <p:spPr>
          <a:xfrm rot="5400000">
            <a:off x="8317920" y="3411745"/>
            <a:ext cx="6869208" cy="45719"/>
          </a:xfrm>
          <a:prstGeom prst="rect">
            <a:avLst/>
          </a:prstGeom>
          <a:solidFill>
            <a:srgbClr val="FC9C6E"/>
          </a:solidFill>
          <a:ln>
            <a:solidFill>
              <a:srgbClr val="FDA9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a:extLst>
              <a:ext uri="{FF2B5EF4-FFF2-40B4-BE49-F238E27FC236}">
                <a16:creationId xmlns:a16="http://schemas.microsoft.com/office/drawing/2014/main" id="{D603B05B-4C0D-4449-A6AB-D795092EA6EE}"/>
              </a:ext>
            </a:extLst>
          </p:cNvPr>
          <p:cNvSpPr txBox="1">
            <a:spLocks/>
          </p:cNvSpPr>
          <p:nvPr userDrawn="1"/>
        </p:nvSpPr>
        <p:spPr>
          <a:xfrm>
            <a:off x="2461797" y="6503151"/>
            <a:ext cx="7269842" cy="365125"/>
          </a:xfrm>
          <a:prstGeom prst="rect">
            <a:avLst/>
          </a:prstGeom>
        </p:spPr>
        <p:txBody>
          <a:bodyPr vert="horz" lIns="91440" tIns="45720" rIns="91440" bIns="45720" rtlCol="0" anchor="ctr"/>
          <a:lstStyle>
            <a:defPPr>
              <a:defRPr lang="en-US"/>
            </a:defPPr>
            <a:lvl1pPr marL="0" algn="ctr" defTabSz="914400" rtl="0" eaLnBrk="1" latinLnBrk="0" hangingPunct="1">
              <a:defRPr sz="7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©2018 Masterpiece Living, LLC. Masterpiece Living is a registered service mark of Masterpiece Living, LLC.</a:t>
            </a:r>
          </a:p>
          <a:p>
            <a:r>
              <a:rPr lang="en-US" dirty="0"/>
              <a:t>The enclosed documents are for printing and distribution related to Masterpiece Living®.</a:t>
            </a:r>
          </a:p>
          <a:p>
            <a:r>
              <a:rPr lang="en-US" dirty="0"/>
              <a:t>All documents are copyrighted by Masterpiece Living, LLC and may only be reproduced with prior written consent of Masterpiece Living, LLC.</a:t>
            </a:r>
          </a:p>
          <a:p>
            <a:endParaRPr lang="en-US" dirty="0"/>
          </a:p>
        </p:txBody>
      </p:sp>
    </p:spTree>
    <p:extLst>
      <p:ext uri="{BB962C8B-B14F-4D97-AF65-F5344CB8AC3E}">
        <p14:creationId xmlns:p14="http://schemas.microsoft.com/office/powerpoint/2010/main" val="3574139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80179"/>
          <a:stretch/>
        </p:blipFill>
        <p:spPr>
          <a:xfrm>
            <a:off x="-8894" y="85404"/>
            <a:ext cx="12178279" cy="3123846"/>
          </a:xfrm>
          <a:prstGeom prst="rect">
            <a:avLst/>
          </a:prstGeom>
        </p:spPr>
      </p:pic>
      <p:sp>
        <p:nvSpPr>
          <p:cNvPr id="14" name="Rectangle 13"/>
          <p:cNvSpPr/>
          <p:nvPr userDrawn="1"/>
        </p:nvSpPr>
        <p:spPr>
          <a:xfrm>
            <a:off x="12098085" y="-27780"/>
            <a:ext cx="88833" cy="6885780"/>
          </a:xfrm>
          <a:prstGeom prst="rect">
            <a:avLst/>
          </a:prstGeom>
          <a:solidFill>
            <a:srgbClr val="6157AE"/>
          </a:solidFill>
          <a:ln>
            <a:solidFill>
              <a:srgbClr val="615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 y="-27137"/>
            <a:ext cx="12160494" cy="112541"/>
          </a:xfrm>
          <a:prstGeom prst="rect">
            <a:avLst/>
          </a:prstGeom>
          <a:solidFill>
            <a:srgbClr val="6157AE"/>
          </a:solidFill>
          <a:ln>
            <a:solidFill>
              <a:srgbClr val="615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8891" y="6745459"/>
            <a:ext cx="12160494" cy="112541"/>
          </a:xfrm>
          <a:prstGeom prst="rect">
            <a:avLst/>
          </a:prstGeom>
          <a:solidFill>
            <a:srgbClr val="6157AE"/>
          </a:solidFill>
          <a:ln>
            <a:solidFill>
              <a:srgbClr val="615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763" y="0"/>
            <a:ext cx="88833" cy="6858000"/>
          </a:xfrm>
          <a:prstGeom prst="rect">
            <a:avLst/>
          </a:prstGeom>
          <a:solidFill>
            <a:srgbClr val="6157AE"/>
          </a:solidFill>
          <a:ln>
            <a:solidFill>
              <a:srgbClr val="615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2422890"/>
            <a:ext cx="10515600" cy="3656950"/>
          </a:xfrm>
        </p:spPr>
        <p:txBody>
          <a:bodyPr/>
          <a:lstStyle>
            <a:lvl1pPr>
              <a:defRPr>
                <a:solidFill>
                  <a:schemeClr val="bg2">
                    <a:lumMod val="25000"/>
                  </a:schemeClr>
                </a:solidFill>
                <a:latin typeface="Calisto MT" panose="02040603050505030304" pitchFamily="18" charset="0"/>
              </a:defRPr>
            </a:lvl1pPr>
            <a:lvl2pPr>
              <a:defRPr>
                <a:solidFill>
                  <a:schemeClr val="bg2">
                    <a:lumMod val="25000"/>
                  </a:schemeClr>
                </a:solidFill>
                <a:latin typeface="Calisto MT" panose="02040603050505030304" pitchFamily="18" charset="0"/>
              </a:defRPr>
            </a:lvl2pPr>
            <a:lvl3pPr>
              <a:defRPr>
                <a:solidFill>
                  <a:schemeClr val="bg2">
                    <a:lumMod val="25000"/>
                  </a:schemeClr>
                </a:solidFill>
                <a:latin typeface="Calisto MT" panose="02040603050505030304" pitchFamily="18" charset="0"/>
              </a:defRPr>
            </a:lvl3pPr>
            <a:lvl4pPr>
              <a:defRPr>
                <a:solidFill>
                  <a:schemeClr val="bg2">
                    <a:lumMod val="25000"/>
                  </a:schemeClr>
                </a:solidFill>
                <a:latin typeface="Calisto MT" panose="02040603050505030304" pitchFamily="18" charset="0"/>
              </a:defRPr>
            </a:lvl4pPr>
            <a:lvl5pPr>
              <a:defRPr>
                <a:solidFill>
                  <a:schemeClr val="bg2">
                    <a:lumMod val="25000"/>
                  </a:schemeClr>
                </a:solidFill>
                <a:latin typeface="Calisto MT" panose="02040603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6EF46F6B-97EB-4DC9-B974-7B441DBFCB21}"/>
              </a:ext>
            </a:extLst>
          </p:cNvPr>
          <p:cNvSpPr txBox="1">
            <a:spLocks/>
          </p:cNvSpPr>
          <p:nvPr userDrawn="1"/>
        </p:nvSpPr>
        <p:spPr>
          <a:xfrm>
            <a:off x="2461079" y="6380334"/>
            <a:ext cx="7269842" cy="365125"/>
          </a:xfrm>
          <a:prstGeom prst="rect">
            <a:avLst/>
          </a:prstGeom>
        </p:spPr>
        <p:txBody>
          <a:bodyPr vert="horz" lIns="91440" tIns="45720" rIns="91440" bIns="45720" rtlCol="0" anchor="ctr"/>
          <a:lstStyle>
            <a:defPPr>
              <a:defRPr lang="en-US"/>
            </a:defPPr>
            <a:lvl1pPr marL="0" algn="ctr" defTabSz="914400" rtl="0" eaLnBrk="1" latinLnBrk="0" hangingPunct="1">
              <a:defRPr sz="7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©2018 Masterpiece Living, LLC. Masterpiece Living is a registered service mark of Masterpiece Living, LLC.</a:t>
            </a:r>
          </a:p>
          <a:p>
            <a:r>
              <a:rPr lang="en-US" dirty="0"/>
              <a:t>The enclosed documents are for printing and distribution related to Masterpiece Living®.</a:t>
            </a:r>
          </a:p>
          <a:p>
            <a:r>
              <a:rPr lang="en-US" dirty="0"/>
              <a:t>All documents are copyrighted by Masterpiece Living, LLC and may only be reproduced with prior written consent of Masterpiece Living, LLC.</a:t>
            </a:r>
          </a:p>
          <a:p>
            <a:endParaRPr lang="en-US" dirty="0"/>
          </a:p>
        </p:txBody>
      </p:sp>
    </p:spTree>
    <p:extLst>
      <p:ext uri="{BB962C8B-B14F-4D97-AF65-F5344CB8AC3E}">
        <p14:creationId xmlns:p14="http://schemas.microsoft.com/office/powerpoint/2010/main" val="2385928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82609"/>
          <a:stretch/>
        </p:blipFill>
        <p:spPr>
          <a:xfrm>
            <a:off x="33015" y="85404"/>
            <a:ext cx="11959750" cy="2691709"/>
          </a:xfrm>
          <a:prstGeom prst="rect">
            <a:avLst/>
          </a:prstGeom>
        </p:spPr>
      </p:pic>
      <p:sp>
        <p:nvSpPr>
          <p:cNvPr id="3" name="Content Placeholder 2"/>
          <p:cNvSpPr>
            <a:spLocks noGrp="1"/>
          </p:cNvSpPr>
          <p:nvPr>
            <p:ph idx="1"/>
          </p:nvPr>
        </p:nvSpPr>
        <p:spPr>
          <a:xfrm>
            <a:off x="838200" y="2385391"/>
            <a:ext cx="10515600" cy="3791571"/>
          </a:xfrm>
        </p:spPr>
        <p:txBody>
          <a:bodyPr/>
          <a:lstStyle>
            <a:lvl1pPr>
              <a:defRPr>
                <a:solidFill>
                  <a:schemeClr val="bg2">
                    <a:lumMod val="25000"/>
                  </a:schemeClr>
                </a:solidFill>
                <a:latin typeface="Calisto MT" panose="02040603050505030304" pitchFamily="18" charset="0"/>
              </a:defRPr>
            </a:lvl1pPr>
            <a:lvl2pPr>
              <a:defRPr>
                <a:solidFill>
                  <a:schemeClr val="bg2">
                    <a:lumMod val="25000"/>
                  </a:schemeClr>
                </a:solidFill>
                <a:latin typeface="Calisto MT" panose="02040603050505030304" pitchFamily="18" charset="0"/>
              </a:defRPr>
            </a:lvl2pPr>
            <a:lvl3pPr>
              <a:defRPr>
                <a:solidFill>
                  <a:schemeClr val="bg2">
                    <a:lumMod val="25000"/>
                  </a:schemeClr>
                </a:solidFill>
                <a:latin typeface="Calisto MT" panose="02040603050505030304" pitchFamily="18" charset="0"/>
              </a:defRPr>
            </a:lvl3pPr>
            <a:lvl4pPr>
              <a:defRPr>
                <a:solidFill>
                  <a:schemeClr val="bg2">
                    <a:lumMod val="25000"/>
                  </a:schemeClr>
                </a:solidFill>
                <a:latin typeface="Calisto MT" panose="02040603050505030304" pitchFamily="18" charset="0"/>
              </a:defRPr>
            </a:lvl4pPr>
            <a:lvl5pPr>
              <a:defRPr>
                <a:solidFill>
                  <a:schemeClr val="bg2">
                    <a:lumMod val="25000"/>
                  </a:schemeClr>
                </a:solidFill>
                <a:latin typeface="Calisto MT" panose="02040603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E5AEABAB-9519-4B39-9FA8-806A65F982F8}"/>
              </a:ext>
            </a:extLst>
          </p:cNvPr>
          <p:cNvSpPr/>
          <p:nvPr userDrawn="1"/>
        </p:nvSpPr>
        <p:spPr>
          <a:xfrm>
            <a:off x="-1" y="-27137"/>
            <a:ext cx="12160494" cy="112541"/>
          </a:xfrm>
          <a:prstGeom prst="rect">
            <a:avLst/>
          </a:prstGeom>
          <a:solidFill>
            <a:srgbClr val="198FFA"/>
          </a:solidFill>
          <a:ln>
            <a:solidFill>
              <a:srgbClr val="198F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35118A-CA7A-46F1-88B1-C6FAB7A55E59}"/>
              </a:ext>
            </a:extLst>
          </p:cNvPr>
          <p:cNvSpPr/>
          <p:nvPr userDrawn="1"/>
        </p:nvSpPr>
        <p:spPr>
          <a:xfrm>
            <a:off x="12098085" y="-27780"/>
            <a:ext cx="88833" cy="6885780"/>
          </a:xfrm>
          <a:prstGeom prst="rect">
            <a:avLst/>
          </a:prstGeom>
          <a:solidFill>
            <a:srgbClr val="198FFA"/>
          </a:solidFill>
          <a:ln>
            <a:solidFill>
              <a:srgbClr val="198F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8EBE57D-56F0-425B-83EB-6D23659952A1}"/>
              </a:ext>
            </a:extLst>
          </p:cNvPr>
          <p:cNvSpPr/>
          <p:nvPr userDrawn="1"/>
        </p:nvSpPr>
        <p:spPr>
          <a:xfrm>
            <a:off x="8891" y="6745459"/>
            <a:ext cx="12160494" cy="112541"/>
          </a:xfrm>
          <a:prstGeom prst="rect">
            <a:avLst/>
          </a:prstGeom>
          <a:solidFill>
            <a:srgbClr val="198FFA"/>
          </a:solidFill>
          <a:ln>
            <a:solidFill>
              <a:srgbClr val="198F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14E8B97-0DC5-423A-A3CD-F354D78C000B}"/>
              </a:ext>
            </a:extLst>
          </p:cNvPr>
          <p:cNvSpPr/>
          <p:nvPr userDrawn="1"/>
        </p:nvSpPr>
        <p:spPr>
          <a:xfrm>
            <a:off x="2763" y="0"/>
            <a:ext cx="88833" cy="6858000"/>
          </a:xfrm>
          <a:prstGeom prst="rect">
            <a:avLst/>
          </a:prstGeom>
          <a:solidFill>
            <a:srgbClr val="198FFA"/>
          </a:solidFill>
          <a:ln>
            <a:solidFill>
              <a:srgbClr val="198F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a:extLst>
              <a:ext uri="{FF2B5EF4-FFF2-40B4-BE49-F238E27FC236}">
                <a16:creationId xmlns:a16="http://schemas.microsoft.com/office/drawing/2014/main" id="{BA91E6BD-FEB6-4292-AD47-F19AAC83F6B1}"/>
              </a:ext>
            </a:extLst>
          </p:cNvPr>
          <p:cNvSpPr txBox="1">
            <a:spLocks/>
          </p:cNvSpPr>
          <p:nvPr userDrawn="1"/>
        </p:nvSpPr>
        <p:spPr>
          <a:xfrm>
            <a:off x="2454217" y="6380334"/>
            <a:ext cx="7269842" cy="365125"/>
          </a:xfrm>
          <a:prstGeom prst="rect">
            <a:avLst/>
          </a:prstGeom>
        </p:spPr>
        <p:txBody>
          <a:bodyPr vert="horz" lIns="91440" tIns="45720" rIns="91440" bIns="45720" rtlCol="0" anchor="ctr"/>
          <a:lstStyle>
            <a:defPPr>
              <a:defRPr lang="en-US"/>
            </a:defPPr>
            <a:lvl1pPr marL="0" algn="ctr" defTabSz="914400" rtl="0" eaLnBrk="1" latinLnBrk="0" hangingPunct="1">
              <a:defRPr sz="7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©2018 Masterpiece Living, LLC. Masterpiece Living is a registered service mark of Masterpiece Living, LLC.</a:t>
            </a:r>
          </a:p>
          <a:p>
            <a:r>
              <a:rPr lang="en-US" dirty="0"/>
              <a:t>The enclosed documents are for printing and distribution related to Masterpiece Living®.</a:t>
            </a:r>
          </a:p>
          <a:p>
            <a:r>
              <a:rPr lang="en-US" dirty="0"/>
              <a:t>All documents are copyrighted by Masterpiece Living, LLC and may only be reproduced with prior written consent of Masterpiece Living, LLC.</a:t>
            </a:r>
          </a:p>
          <a:p>
            <a:endParaRPr lang="en-US" dirty="0"/>
          </a:p>
        </p:txBody>
      </p:sp>
    </p:spTree>
    <p:extLst>
      <p:ext uri="{BB962C8B-B14F-4D97-AF65-F5344CB8AC3E}">
        <p14:creationId xmlns:p14="http://schemas.microsoft.com/office/powerpoint/2010/main" val="1562581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2029"/>
          <a:stretch/>
        </p:blipFill>
        <p:spPr>
          <a:xfrm>
            <a:off x="91596" y="110343"/>
            <a:ext cx="12022401" cy="2796002"/>
          </a:xfrm>
          <a:prstGeom prst="rect">
            <a:avLst/>
          </a:prstGeom>
        </p:spPr>
      </p:pic>
      <p:sp>
        <p:nvSpPr>
          <p:cNvPr id="11" name="Rectangle 10">
            <a:extLst>
              <a:ext uri="{FF2B5EF4-FFF2-40B4-BE49-F238E27FC236}">
                <a16:creationId xmlns:a16="http://schemas.microsoft.com/office/drawing/2014/main" id="{55B60DAD-8DC0-4DFA-95C7-AFD2CF5DB101}"/>
              </a:ext>
            </a:extLst>
          </p:cNvPr>
          <p:cNvSpPr/>
          <p:nvPr userDrawn="1"/>
        </p:nvSpPr>
        <p:spPr>
          <a:xfrm>
            <a:off x="2763" y="0"/>
            <a:ext cx="88833" cy="6858000"/>
          </a:xfrm>
          <a:prstGeom prst="rect">
            <a:avLst/>
          </a:prstGeom>
          <a:solidFill>
            <a:srgbClr val="FA7B41"/>
          </a:solidFill>
          <a:ln>
            <a:solidFill>
              <a:srgbClr val="FA7B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32DAC78-3F5A-467D-AF82-B088B0CF3806}"/>
              </a:ext>
            </a:extLst>
          </p:cNvPr>
          <p:cNvSpPr/>
          <p:nvPr userDrawn="1"/>
        </p:nvSpPr>
        <p:spPr>
          <a:xfrm>
            <a:off x="-1" y="-2198"/>
            <a:ext cx="12160494" cy="112541"/>
          </a:xfrm>
          <a:prstGeom prst="rect">
            <a:avLst/>
          </a:prstGeom>
          <a:solidFill>
            <a:srgbClr val="FA7B41"/>
          </a:solidFill>
          <a:ln>
            <a:solidFill>
              <a:srgbClr val="FA7B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7FFC882-E90E-4B88-9B47-F5262A7413FE}"/>
              </a:ext>
            </a:extLst>
          </p:cNvPr>
          <p:cNvSpPr/>
          <p:nvPr userDrawn="1"/>
        </p:nvSpPr>
        <p:spPr>
          <a:xfrm>
            <a:off x="12098085" y="-2841"/>
            <a:ext cx="93915" cy="6860841"/>
          </a:xfrm>
          <a:prstGeom prst="rect">
            <a:avLst/>
          </a:prstGeom>
          <a:solidFill>
            <a:srgbClr val="FA7B41"/>
          </a:solidFill>
          <a:ln>
            <a:solidFill>
              <a:srgbClr val="FA7B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A2F161A-1A0B-401B-8BFC-2A6F873C6E4B}"/>
              </a:ext>
            </a:extLst>
          </p:cNvPr>
          <p:cNvSpPr/>
          <p:nvPr userDrawn="1"/>
        </p:nvSpPr>
        <p:spPr>
          <a:xfrm>
            <a:off x="8891" y="6745459"/>
            <a:ext cx="12160494" cy="112541"/>
          </a:xfrm>
          <a:prstGeom prst="rect">
            <a:avLst/>
          </a:prstGeom>
          <a:solidFill>
            <a:srgbClr val="FA7B41"/>
          </a:solidFill>
          <a:ln>
            <a:solidFill>
              <a:srgbClr val="FA7B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a:extLst>
              <a:ext uri="{FF2B5EF4-FFF2-40B4-BE49-F238E27FC236}">
                <a16:creationId xmlns:a16="http://schemas.microsoft.com/office/drawing/2014/main" id="{DA4CD0D3-413C-4E18-849E-D5D811B1BAFB}"/>
              </a:ext>
            </a:extLst>
          </p:cNvPr>
          <p:cNvSpPr txBox="1">
            <a:spLocks/>
          </p:cNvSpPr>
          <p:nvPr userDrawn="1"/>
        </p:nvSpPr>
        <p:spPr>
          <a:xfrm>
            <a:off x="2445325" y="6380334"/>
            <a:ext cx="7269842" cy="365125"/>
          </a:xfrm>
          <a:prstGeom prst="rect">
            <a:avLst/>
          </a:prstGeom>
        </p:spPr>
        <p:txBody>
          <a:bodyPr vert="horz" lIns="91440" tIns="45720" rIns="91440" bIns="45720" rtlCol="0" anchor="ctr"/>
          <a:lstStyle>
            <a:defPPr>
              <a:defRPr lang="en-US"/>
            </a:defPPr>
            <a:lvl1pPr marL="0" algn="ctr" defTabSz="914400" rtl="0" eaLnBrk="1" latinLnBrk="0" hangingPunct="1">
              <a:defRPr sz="7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©2018 Masterpiece Living, LLC. Masterpiece Living is a registered service mark of Masterpiece Living, LLC.</a:t>
            </a:r>
          </a:p>
          <a:p>
            <a:r>
              <a:rPr lang="en-US" dirty="0"/>
              <a:t>The enclosed documents are for printing and distribution related to Masterpiece Living®.</a:t>
            </a:r>
          </a:p>
          <a:p>
            <a:r>
              <a:rPr lang="en-US" dirty="0"/>
              <a:t>All documents are copyrighted by Masterpiece Living, LLC and may only be reproduced with prior written consent of Masterpiece Living, LLC.</a:t>
            </a:r>
          </a:p>
          <a:p>
            <a:endParaRPr lang="en-US" dirty="0"/>
          </a:p>
        </p:txBody>
      </p:sp>
      <p:sp>
        <p:nvSpPr>
          <p:cNvPr id="9" name="Content Placeholder 2">
            <a:extLst>
              <a:ext uri="{FF2B5EF4-FFF2-40B4-BE49-F238E27FC236}">
                <a16:creationId xmlns:a16="http://schemas.microsoft.com/office/drawing/2014/main" id="{B0A3BAA5-733C-4F56-A258-458CA4D8A58E}"/>
              </a:ext>
            </a:extLst>
          </p:cNvPr>
          <p:cNvSpPr>
            <a:spLocks noGrp="1"/>
          </p:cNvSpPr>
          <p:nvPr>
            <p:ph idx="1"/>
          </p:nvPr>
        </p:nvSpPr>
        <p:spPr>
          <a:xfrm>
            <a:off x="838200" y="2385391"/>
            <a:ext cx="10515600" cy="3791571"/>
          </a:xfrm>
        </p:spPr>
        <p:txBody>
          <a:bodyPr/>
          <a:lstStyle>
            <a:lvl1pPr>
              <a:defRPr>
                <a:solidFill>
                  <a:schemeClr val="bg2">
                    <a:lumMod val="25000"/>
                  </a:schemeClr>
                </a:solidFill>
                <a:latin typeface="Calisto MT" panose="02040603050505030304" pitchFamily="18" charset="0"/>
              </a:defRPr>
            </a:lvl1pPr>
            <a:lvl2pPr>
              <a:defRPr>
                <a:solidFill>
                  <a:schemeClr val="bg2">
                    <a:lumMod val="25000"/>
                  </a:schemeClr>
                </a:solidFill>
                <a:latin typeface="Calisto MT" panose="02040603050505030304" pitchFamily="18" charset="0"/>
              </a:defRPr>
            </a:lvl2pPr>
            <a:lvl3pPr>
              <a:defRPr>
                <a:solidFill>
                  <a:schemeClr val="bg2">
                    <a:lumMod val="25000"/>
                  </a:schemeClr>
                </a:solidFill>
                <a:latin typeface="Calisto MT" panose="02040603050505030304" pitchFamily="18" charset="0"/>
              </a:defRPr>
            </a:lvl3pPr>
            <a:lvl4pPr>
              <a:defRPr>
                <a:solidFill>
                  <a:schemeClr val="bg2">
                    <a:lumMod val="25000"/>
                  </a:schemeClr>
                </a:solidFill>
                <a:latin typeface="Calisto MT" panose="02040603050505030304" pitchFamily="18" charset="0"/>
              </a:defRPr>
            </a:lvl4pPr>
            <a:lvl5pPr>
              <a:defRPr>
                <a:solidFill>
                  <a:schemeClr val="bg2">
                    <a:lumMod val="25000"/>
                  </a:schemeClr>
                </a:solidFill>
                <a:latin typeface="Calisto MT" panose="02040603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1265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82319"/>
          <a:stretch/>
        </p:blipFill>
        <p:spPr>
          <a:xfrm>
            <a:off x="71971" y="110343"/>
            <a:ext cx="12045740" cy="2756246"/>
          </a:xfrm>
          <a:prstGeom prst="rect">
            <a:avLst/>
          </a:prstGeom>
        </p:spPr>
      </p:pic>
      <p:sp>
        <p:nvSpPr>
          <p:cNvPr id="11" name="Rectangle 10">
            <a:extLst>
              <a:ext uri="{FF2B5EF4-FFF2-40B4-BE49-F238E27FC236}">
                <a16:creationId xmlns:a16="http://schemas.microsoft.com/office/drawing/2014/main" id="{2E1DE93C-8891-4A8E-BD2B-5DF6772A33CF}"/>
              </a:ext>
            </a:extLst>
          </p:cNvPr>
          <p:cNvSpPr/>
          <p:nvPr userDrawn="1"/>
        </p:nvSpPr>
        <p:spPr>
          <a:xfrm>
            <a:off x="-1" y="-2198"/>
            <a:ext cx="12160494" cy="112541"/>
          </a:xfrm>
          <a:prstGeom prst="rect">
            <a:avLst/>
          </a:prstGeom>
          <a:solidFill>
            <a:srgbClr val="19C656"/>
          </a:solidFill>
          <a:ln>
            <a:solidFill>
              <a:srgbClr val="19C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A5C87C-14D5-469C-A5A8-81527B0B994F}"/>
              </a:ext>
            </a:extLst>
          </p:cNvPr>
          <p:cNvSpPr/>
          <p:nvPr userDrawn="1"/>
        </p:nvSpPr>
        <p:spPr>
          <a:xfrm>
            <a:off x="2763" y="0"/>
            <a:ext cx="88833" cy="6858000"/>
          </a:xfrm>
          <a:prstGeom prst="rect">
            <a:avLst/>
          </a:prstGeom>
          <a:solidFill>
            <a:srgbClr val="19C656"/>
          </a:solidFill>
          <a:ln>
            <a:solidFill>
              <a:srgbClr val="19C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908A7AA-32B0-4A77-A641-0FC57C67302E}"/>
              </a:ext>
            </a:extLst>
          </p:cNvPr>
          <p:cNvSpPr/>
          <p:nvPr userDrawn="1"/>
        </p:nvSpPr>
        <p:spPr>
          <a:xfrm>
            <a:off x="12098085" y="-2841"/>
            <a:ext cx="93915" cy="6860841"/>
          </a:xfrm>
          <a:prstGeom prst="rect">
            <a:avLst/>
          </a:prstGeom>
          <a:solidFill>
            <a:srgbClr val="19C656"/>
          </a:solidFill>
          <a:ln>
            <a:solidFill>
              <a:srgbClr val="19C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D05D0FD-915B-431D-8291-CCC0BDDBD660}"/>
              </a:ext>
            </a:extLst>
          </p:cNvPr>
          <p:cNvSpPr/>
          <p:nvPr userDrawn="1"/>
        </p:nvSpPr>
        <p:spPr>
          <a:xfrm>
            <a:off x="8891" y="6745459"/>
            <a:ext cx="12160494" cy="112541"/>
          </a:xfrm>
          <a:prstGeom prst="rect">
            <a:avLst/>
          </a:prstGeom>
          <a:solidFill>
            <a:srgbClr val="19C656"/>
          </a:solidFill>
          <a:ln>
            <a:solidFill>
              <a:srgbClr val="19C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a:extLst>
              <a:ext uri="{FF2B5EF4-FFF2-40B4-BE49-F238E27FC236}">
                <a16:creationId xmlns:a16="http://schemas.microsoft.com/office/drawing/2014/main" id="{1DFB8821-BFC7-4F87-BC91-B8020ECBFD53}"/>
              </a:ext>
            </a:extLst>
          </p:cNvPr>
          <p:cNvSpPr txBox="1">
            <a:spLocks/>
          </p:cNvSpPr>
          <p:nvPr userDrawn="1"/>
        </p:nvSpPr>
        <p:spPr>
          <a:xfrm>
            <a:off x="2454217" y="6380334"/>
            <a:ext cx="7269842" cy="365125"/>
          </a:xfrm>
          <a:prstGeom prst="rect">
            <a:avLst/>
          </a:prstGeom>
        </p:spPr>
        <p:txBody>
          <a:bodyPr vert="horz" lIns="91440" tIns="45720" rIns="91440" bIns="45720" rtlCol="0" anchor="ctr"/>
          <a:lstStyle>
            <a:defPPr>
              <a:defRPr lang="en-US"/>
            </a:defPPr>
            <a:lvl1pPr marL="0" algn="ctr" defTabSz="914400" rtl="0" eaLnBrk="1" latinLnBrk="0" hangingPunct="1">
              <a:defRPr sz="7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©2018 Masterpiece Living, LLC. Masterpiece Living is a registered service mark of Masterpiece Living, LLC.</a:t>
            </a:r>
          </a:p>
          <a:p>
            <a:r>
              <a:rPr lang="en-US" dirty="0"/>
              <a:t>The enclosed documents are for printing and distribution related to Masterpiece Living®.</a:t>
            </a:r>
          </a:p>
          <a:p>
            <a:r>
              <a:rPr lang="en-US" dirty="0"/>
              <a:t>All documents are copyrighted by Masterpiece Living, LLC and may only be reproduced with prior written consent of Masterpiece Living, LLC.</a:t>
            </a:r>
          </a:p>
          <a:p>
            <a:endParaRPr lang="en-US" dirty="0"/>
          </a:p>
        </p:txBody>
      </p:sp>
      <p:sp>
        <p:nvSpPr>
          <p:cNvPr id="9" name="Content Placeholder 2">
            <a:extLst>
              <a:ext uri="{FF2B5EF4-FFF2-40B4-BE49-F238E27FC236}">
                <a16:creationId xmlns:a16="http://schemas.microsoft.com/office/drawing/2014/main" id="{BEDC871A-6731-4846-949A-A30A79A035FB}"/>
              </a:ext>
            </a:extLst>
          </p:cNvPr>
          <p:cNvSpPr>
            <a:spLocks noGrp="1"/>
          </p:cNvSpPr>
          <p:nvPr>
            <p:ph idx="1"/>
          </p:nvPr>
        </p:nvSpPr>
        <p:spPr>
          <a:xfrm>
            <a:off x="838200" y="2385391"/>
            <a:ext cx="10515600" cy="3791571"/>
          </a:xfrm>
        </p:spPr>
        <p:txBody>
          <a:bodyPr/>
          <a:lstStyle>
            <a:lvl1pPr>
              <a:defRPr>
                <a:solidFill>
                  <a:schemeClr val="bg2">
                    <a:lumMod val="25000"/>
                  </a:schemeClr>
                </a:solidFill>
                <a:latin typeface="Calisto MT" panose="02040603050505030304" pitchFamily="18" charset="0"/>
              </a:defRPr>
            </a:lvl1pPr>
            <a:lvl2pPr>
              <a:defRPr>
                <a:solidFill>
                  <a:schemeClr val="bg2">
                    <a:lumMod val="25000"/>
                  </a:schemeClr>
                </a:solidFill>
                <a:latin typeface="Calisto MT" panose="02040603050505030304" pitchFamily="18" charset="0"/>
              </a:defRPr>
            </a:lvl2pPr>
            <a:lvl3pPr>
              <a:defRPr>
                <a:solidFill>
                  <a:schemeClr val="bg2">
                    <a:lumMod val="25000"/>
                  </a:schemeClr>
                </a:solidFill>
                <a:latin typeface="Calisto MT" panose="02040603050505030304" pitchFamily="18" charset="0"/>
              </a:defRPr>
            </a:lvl3pPr>
            <a:lvl4pPr>
              <a:defRPr>
                <a:solidFill>
                  <a:schemeClr val="bg2">
                    <a:lumMod val="25000"/>
                  </a:schemeClr>
                </a:solidFill>
                <a:latin typeface="Calisto MT" panose="02040603050505030304" pitchFamily="18" charset="0"/>
              </a:defRPr>
            </a:lvl4pPr>
            <a:lvl5pPr>
              <a:defRPr>
                <a:solidFill>
                  <a:schemeClr val="bg2">
                    <a:lumMod val="25000"/>
                  </a:schemeClr>
                </a:solidFill>
                <a:latin typeface="Calisto MT" panose="02040603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8983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E7972B-82F4-4E0A-8ABF-6CC8879145E1}"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93710-8175-4CB0-8EC9-745A220FA8CA}" type="slidenum">
              <a:rPr lang="en-US" smtClean="0"/>
              <a:t>‹#›</a:t>
            </a:fld>
            <a:endParaRPr lang="en-US"/>
          </a:p>
        </p:txBody>
      </p:sp>
    </p:spTree>
    <p:extLst>
      <p:ext uri="{BB962C8B-B14F-4D97-AF65-F5344CB8AC3E}">
        <p14:creationId xmlns:p14="http://schemas.microsoft.com/office/powerpoint/2010/main" val="1747736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E7972B-82F4-4E0A-8ABF-6CC8879145E1}" type="datetimeFigureOut">
              <a:rPr lang="en-US" smtClean="0"/>
              <a:t>8/16/2019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E93710-8175-4CB0-8EC9-745A220FA8CA}" type="slidenum">
              <a:rPr lang="en-US" smtClean="0"/>
              <a:t>‹#›</a:t>
            </a:fld>
            <a:endParaRPr lang="en-US"/>
          </a:p>
        </p:txBody>
      </p:sp>
    </p:spTree>
    <p:extLst>
      <p:ext uri="{BB962C8B-B14F-4D97-AF65-F5344CB8AC3E}">
        <p14:creationId xmlns:p14="http://schemas.microsoft.com/office/powerpoint/2010/main" val="380187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ABD70ED-BF42-4E75-A8F3-4009E85E45D7}"/>
              </a:ext>
            </a:extLst>
          </p:cNvPr>
          <p:cNvPicPr>
            <a:picLocks noChangeAspect="1"/>
          </p:cNvPicPr>
          <p:nvPr userDrawn="1"/>
        </p:nvPicPr>
        <p:blipFill>
          <a:blip r:embed="rId2"/>
          <a:stretch>
            <a:fillRect/>
          </a:stretch>
        </p:blipFill>
        <p:spPr>
          <a:xfrm>
            <a:off x="8899" y="6428745"/>
            <a:ext cx="12192000" cy="426839"/>
          </a:xfrm>
          <a:prstGeom prst="rect">
            <a:avLst/>
          </a:prstGeom>
        </p:spPr>
      </p:pic>
      <p:sp>
        <p:nvSpPr>
          <p:cNvPr id="5" name="Footer Placeholder 4"/>
          <p:cNvSpPr>
            <a:spLocks noGrp="1"/>
          </p:cNvSpPr>
          <p:nvPr>
            <p:ph type="ftr" sz="quarter" idx="11"/>
          </p:nvPr>
        </p:nvSpPr>
        <p:spPr>
          <a:xfrm>
            <a:off x="2461797" y="6503151"/>
            <a:ext cx="7269842" cy="365125"/>
          </a:xfrm>
        </p:spPr>
        <p:txBody>
          <a:bodyPr/>
          <a:lstStyle>
            <a:lvl1pPr>
              <a:defRPr sz="700"/>
            </a:lvl1pPr>
          </a:lstStyle>
          <a:p>
            <a:r>
              <a:rPr lang="en-US" dirty="0"/>
              <a:t>©2018 Masterpiece Living, LLC. Masterpiece Living is a registered service mark of Masterpiece Living, LLC.</a:t>
            </a:r>
          </a:p>
          <a:p>
            <a:r>
              <a:rPr lang="en-US" dirty="0"/>
              <a:t>The enclosed documents are for printing and distribution related to Masterpiece Living®.</a:t>
            </a:r>
          </a:p>
          <a:p>
            <a:r>
              <a:rPr lang="en-US" dirty="0"/>
              <a:t>All documents are copyrighted by Masterpiece Living, LLC and may only be reproduced with prior written consent of Masterpiece Living, LLC.</a:t>
            </a:r>
          </a:p>
          <a:p>
            <a:endParaRPr lang="en-US" dirty="0"/>
          </a:p>
        </p:txBody>
      </p:sp>
      <p:sp>
        <p:nvSpPr>
          <p:cNvPr id="8" name="Isosceles Triangle 7"/>
          <p:cNvSpPr/>
          <p:nvPr userDrawn="1"/>
        </p:nvSpPr>
        <p:spPr>
          <a:xfrm rot="10800000">
            <a:off x="-12701" y="-19467"/>
            <a:ext cx="2705100" cy="2946400"/>
          </a:xfrm>
          <a:custGeom>
            <a:avLst/>
            <a:gdLst>
              <a:gd name="connsiteX0" fmla="*/ 0 w 3251200"/>
              <a:gd name="connsiteY0" fmla="*/ 2832100 h 2832100"/>
              <a:gd name="connsiteX1" fmla="*/ 3251200 w 3251200"/>
              <a:gd name="connsiteY1" fmla="*/ 0 h 2832100"/>
              <a:gd name="connsiteX2" fmla="*/ 3251200 w 3251200"/>
              <a:gd name="connsiteY2" fmla="*/ 2832100 h 2832100"/>
              <a:gd name="connsiteX3" fmla="*/ 0 w 3251200"/>
              <a:gd name="connsiteY3" fmla="*/ 2832100 h 2832100"/>
              <a:gd name="connsiteX0" fmla="*/ 0 w 2667000"/>
              <a:gd name="connsiteY0" fmla="*/ 2374900 h 2832100"/>
              <a:gd name="connsiteX1" fmla="*/ 2667000 w 2667000"/>
              <a:gd name="connsiteY1" fmla="*/ 0 h 2832100"/>
              <a:gd name="connsiteX2" fmla="*/ 2667000 w 2667000"/>
              <a:gd name="connsiteY2" fmla="*/ 2832100 h 2832100"/>
              <a:gd name="connsiteX3" fmla="*/ 0 w 2667000"/>
              <a:gd name="connsiteY3" fmla="*/ 2374900 h 2832100"/>
              <a:gd name="connsiteX0" fmla="*/ 0 w 2565400"/>
              <a:gd name="connsiteY0" fmla="*/ 2832100 h 2832100"/>
              <a:gd name="connsiteX1" fmla="*/ 2565400 w 2565400"/>
              <a:gd name="connsiteY1" fmla="*/ 0 h 2832100"/>
              <a:gd name="connsiteX2" fmla="*/ 2565400 w 2565400"/>
              <a:gd name="connsiteY2" fmla="*/ 2832100 h 2832100"/>
              <a:gd name="connsiteX3" fmla="*/ 0 w 2565400"/>
              <a:gd name="connsiteY3" fmla="*/ 2832100 h 2832100"/>
              <a:gd name="connsiteX0" fmla="*/ 0 w 2705100"/>
              <a:gd name="connsiteY0" fmla="*/ 2844800 h 2844800"/>
              <a:gd name="connsiteX1" fmla="*/ 2705100 w 2705100"/>
              <a:gd name="connsiteY1" fmla="*/ 0 h 2844800"/>
              <a:gd name="connsiteX2" fmla="*/ 2705100 w 2705100"/>
              <a:gd name="connsiteY2" fmla="*/ 2832100 h 2844800"/>
              <a:gd name="connsiteX3" fmla="*/ 0 w 2705100"/>
              <a:gd name="connsiteY3" fmla="*/ 2844800 h 2844800"/>
              <a:gd name="connsiteX0" fmla="*/ 0 w 2705100"/>
              <a:gd name="connsiteY0" fmla="*/ 2946400 h 2946400"/>
              <a:gd name="connsiteX1" fmla="*/ 2692400 w 2705100"/>
              <a:gd name="connsiteY1" fmla="*/ 0 h 2946400"/>
              <a:gd name="connsiteX2" fmla="*/ 2705100 w 2705100"/>
              <a:gd name="connsiteY2" fmla="*/ 2933700 h 2946400"/>
              <a:gd name="connsiteX3" fmla="*/ 0 w 2705100"/>
              <a:gd name="connsiteY3" fmla="*/ 2946400 h 2946400"/>
            </a:gdLst>
            <a:ahLst/>
            <a:cxnLst>
              <a:cxn ang="0">
                <a:pos x="connsiteX0" y="connsiteY0"/>
              </a:cxn>
              <a:cxn ang="0">
                <a:pos x="connsiteX1" y="connsiteY1"/>
              </a:cxn>
              <a:cxn ang="0">
                <a:pos x="connsiteX2" y="connsiteY2"/>
              </a:cxn>
              <a:cxn ang="0">
                <a:pos x="connsiteX3" y="connsiteY3"/>
              </a:cxn>
            </a:cxnLst>
            <a:rect l="l" t="t" r="r" b="b"/>
            <a:pathLst>
              <a:path w="2705100" h="2946400">
                <a:moveTo>
                  <a:pt x="0" y="2946400"/>
                </a:moveTo>
                <a:lnTo>
                  <a:pt x="2692400" y="0"/>
                </a:lnTo>
                <a:cubicBezTo>
                  <a:pt x="2696633" y="977900"/>
                  <a:pt x="2700867" y="1955800"/>
                  <a:pt x="2705100" y="2933700"/>
                </a:cubicBezTo>
                <a:lnTo>
                  <a:pt x="0" y="2946400"/>
                </a:lnTo>
                <a:close/>
              </a:path>
            </a:pathLst>
          </a:custGeom>
          <a:solidFill>
            <a:srgbClr val="052E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ata 8"/>
          <p:cNvSpPr/>
          <p:nvPr userDrawn="1"/>
        </p:nvSpPr>
        <p:spPr>
          <a:xfrm>
            <a:off x="8313" y="16626"/>
            <a:ext cx="1472573" cy="211613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4340 w 10000"/>
              <a:gd name="connsiteY1" fmla="*/ 508 h 10000"/>
              <a:gd name="connsiteX2" fmla="*/ 10000 w 10000"/>
              <a:gd name="connsiteY2" fmla="*/ 0 h 10000"/>
              <a:gd name="connsiteX3" fmla="*/ 8000 w 10000"/>
              <a:gd name="connsiteY3" fmla="*/ 10000 h 10000"/>
              <a:gd name="connsiteX4" fmla="*/ 0 w 10000"/>
              <a:gd name="connsiteY4" fmla="*/ 10000 h 10000"/>
              <a:gd name="connsiteX0" fmla="*/ 0 w 10160"/>
              <a:gd name="connsiteY0" fmla="*/ 6488 h 10000"/>
              <a:gd name="connsiteX1" fmla="*/ 4500 w 10160"/>
              <a:gd name="connsiteY1" fmla="*/ 508 h 10000"/>
              <a:gd name="connsiteX2" fmla="*/ 10160 w 10160"/>
              <a:gd name="connsiteY2" fmla="*/ 0 h 10000"/>
              <a:gd name="connsiteX3" fmla="*/ 8160 w 10160"/>
              <a:gd name="connsiteY3" fmla="*/ 10000 h 10000"/>
              <a:gd name="connsiteX4" fmla="*/ 0 w 10160"/>
              <a:gd name="connsiteY4" fmla="*/ 6488 h 10000"/>
              <a:gd name="connsiteX0" fmla="*/ 85 w 10245"/>
              <a:gd name="connsiteY0" fmla="*/ 6488 h 8059"/>
              <a:gd name="connsiteX1" fmla="*/ 4585 w 10245"/>
              <a:gd name="connsiteY1" fmla="*/ 508 h 8059"/>
              <a:gd name="connsiteX2" fmla="*/ 10245 w 10245"/>
              <a:gd name="connsiteY2" fmla="*/ 0 h 8059"/>
              <a:gd name="connsiteX3" fmla="*/ 0 w 10245"/>
              <a:gd name="connsiteY3" fmla="*/ 8059 h 8059"/>
              <a:gd name="connsiteX4" fmla="*/ 85 w 10245"/>
              <a:gd name="connsiteY4" fmla="*/ 6488 h 8059"/>
              <a:gd name="connsiteX0" fmla="*/ 83 w 6106"/>
              <a:gd name="connsiteY0" fmla="*/ 7478 h 9427"/>
              <a:gd name="connsiteX1" fmla="*/ 4475 w 6106"/>
              <a:gd name="connsiteY1" fmla="*/ 57 h 9427"/>
              <a:gd name="connsiteX2" fmla="*/ 6106 w 6106"/>
              <a:gd name="connsiteY2" fmla="*/ 0 h 9427"/>
              <a:gd name="connsiteX3" fmla="*/ 0 w 6106"/>
              <a:gd name="connsiteY3" fmla="*/ 9427 h 9427"/>
              <a:gd name="connsiteX4" fmla="*/ 83 w 6106"/>
              <a:gd name="connsiteY4" fmla="*/ 7478 h 9427"/>
              <a:gd name="connsiteX0" fmla="*/ 136 w 10000"/>
              <a:gd name="connsiteY0" fmla="*/ 7873 h 9940"/>
              <a:gd name="connsiteX1" fmla="*/ 7329 w 10000"/>
              <a:gd name="connsiteY1" fmla="*/ 0 h 9940"/>
              <a:gd name="connsiteX2" fmla="*/ 10000 w 10000"/>
              <a:gd name="connsiteY2" fmla="*/ 115 h 9940"/>
              <a:gd name="connsiteX3" fmla="*/ 0 w 10000"/>
              <a:gd name="connsiteY3" fmla="*/ 9940 h 9940"/>
              <a:gd name="connsiteX4" fmla="*/ 136 w 10000"/>
              <a:gd name="connsiteY4" fmla="*/ 7873 h 9940"/>
              <a:gd name="connsiteX0" fmla="*/ 136 w 10000"/>
              <a:gd name="connsiteY0" fmla="*/ 7805 h 9884"/>
              <a:gd name="connsiteX1" fmla="*/ 7499 w 10000"/>
              <a:gd name="connsiteY1" fmla="*/ 1 h 9884"/>
              <a:gd name="connsiteX2" fmla="*/ 10000 w 10000"/>
              <a:gd name="connsiteY2" fmla="*/ 0 h 9884"/>
              <a:gd name="connsiteX3" fmla="*/ 0 w 10000"/>
              <a:gd name="connsiteY3" fmla="*/ 9884 h 9884"/>
              <a:gd name="connsiteX4" fmla="*/ 136 w 10000"/>
              <a:gd name="connsiteY4" fmla="*/ 7805 h 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84">
                <a:moveTo>
                  <a:pt x="136" y="7805"/>
                </a:moveTo>
                <a:lnTo>
                  <a:pt x="7499" y="1"/>
                </a:lnTo>
                <a:lnTo>
                  <a:pt x="10000" y="0"/>
                </a:lnTo>
                <a:lnTo>
                  <a:pt x="0" y="9884"/>
                </a:lnTo>
                <a:cubicBezTo>
                  <a:pt x="44" y="9190"/>
                  <a:pt x="92" y="8498"/>
                  <a:pt x="136" y="780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ata 9"/>
          <p:cNvSpPr/>
          <p:nvPr userDrawn="1"/>
        </p:nvSpPr>
        <p:spPr>
          <a:xfrm>
            <a:off x="8313" y="-11154"/>
            <a:ext cx="2036388" cy="258048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56"/>
              <a:gd name="connsiteY0" fmla="*/ 10099 h 10099"/>
              <a:gd name="connsiteX1" fmla="*/ 2000 w 12756"/>
              <a:gd name="connsiteY1" fmla="*/ 99 h 10099"/>
              <a:gd name="connsiteX2" fmla="*/ 12756 w 12756"/>
              <a:gd name="connsiteY2" fmla="*/ 0 h 10099"/>
              <a:gd name="connsiteX3" fmla="*/ 8000 w 12756"/>
              <a:gd name="connsiteY3" fmla="*/ 10099 h 10099"/>
              <a:gd name="connsiteX4" fmla="*/ 0 w 12756"/>
              <a:gd name="connsiteY4" fmla="*/ 10099 h 10099"/>
              <a:gd name="connsiteX0" fmla="*/ 0 w 12756"/>
              <a:gd name="connsiteY0" fmla="*/ 10099 h 10099"/>
              <a:gd name="connsiteX1" fmla="*/ 10268 w 12756"/>
              <a:gd name="connsiteY1" fmla="*/ 50 h 10099"/>
              <a:gd name="connsiteX2" fmla="*/ 12756 w 12756"/>
              <a:gd name="connsiteY2" fmla="*/ 0 h 10099"/>
              <a:gd name="connsiteX3" fmla="*/ 8000 w 12756"/>
              <a:gd name="connsiteY3" fmla="*/ 10099 h 10099"/>
              <a:gd name="connsiteX4" fmla="*/ 0 w 12756"/>
              <a:gd name="connsiteY4" fmla="*/ 10099 h 10099"/>
              <a:gd name="connsiteX0" fmla="*/ 0 w 12756"/>
              <a:gd name="connsiteY0" fmla="*/ 10197 h 10197"/>
              <a:gd name="connsiteX1" fmla="*/ 10032 w 12756"/>
              <a:gd name="connsiteY1" fmla="*/ 0 h 10197"/>
              <a:gd name="connsiteX2" fmla="*/ 12756 w 12756"/>
              <a:gd name="connsiteY2" fmla="*/ 98 h 10197"/>
              <a:gd name="connsiteX3" fmla="*/ 8000 w 12756"/>
              <a:gd name="connsiteY3" fmla="*/ 10197 h 10197"/>
              <a:gd name="connsiteX4" fmla="*/ 0 w 12756"/>
              <a:gd name="connsiteY4" fmla="*/ 10197 h 10197"/>
              <a:gd name="connsiteX0" fmla="*/ 0 w 12126"/>
              <a:gd name="connsiteY0" fmla="*/ 8370 h 10197"/>
              <a:gd name="connsiteX1" fmla="*/ 9402 w 12126"/>
              <a:gd name="connsiteY1" fmla="*/ 0 h 10197"/>
              <a:gd name="connsiteX2" fmla="*/ 12126 w 12126"/>
              <a:gd name="connsiteY2" fmla="*/ 98 h 10197"/>
              <a:gd name="connsiteX3" fmla="*/ 7370 w 12126"/>
              <a:gd name="connsiteY3" fmla="*/ 10197 h 10197"/>
              <a:gd name="connsiteX4" fmla="*/ 0 w 12126"/>
              <a:gd name="connsiteY4" fmla="*/ 8370 h 10197"/>
              <a:gd name="connsiteX0" fmla="*/ 110 w 12236"/>
              <a:gd name="connsiteY0" fmla="*/ 8370 h 9950"/>
              <a:gd name="connsiteX1" fmla="*/ 9512 w 12236"/>
              <a:gd name="connsiteY1" fmla="*/ 0 h 9950"/>
              <a:gd name="connsiteX2" fmla="*/ 12236 w 12236"/>
              <a:gd name="connsiteY2" fmla="*/ 98 h 9950"/>
              <a:gd name="connsiteX3" fmla="*/ 0 w 12236"/>
              <a:gd name="connsiteY3" fmla="*/ 9950 h 9950"/>
              <a:gd name="connsiteX4" fmla="*/ 110 w 12236"/>
              <a:gd name="connsiteY4" fmla="*/ 8370 h 9950"/>
              <a:gd name="connsiteX0" fmla="*/ 90 w 10129"/>
              <a:gd name="connsiteY0" fmla="*/ 8412 h 10000"/>
              <a:gd name="connsiteX1" fmla="*/ 7774 w 10129"/>
              <a:gd name="connsiteY1" fmla="*/ 0 h 10000"/>
              <a:gd name="connsiteX2" fmla="*/ 10129 w 10129"/>
              <a:gd name="connsiteY2" fmla="*/ 48 h 10000"/>
              <a:gd name="connsiteX3" fmla="*/ 0 w 10129"/>
              <a:gd name="connsiteY3" fmla="*/ 10000 h 10000"/>
              <a:gd name="connsiteX4" fmla="*/ 90 w 10129"/>
              <a:gd name="connsiteY4" fmla="*/ 841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 h="10000">
                <a:moveTo>
                  <a:pt x="90" y="8412"/>
                </a:moveTo>
                <a:lnTo>
                  <a:pt x="7774" y="0"/>
                </a:lnTo>
                <a:lnTo>
                  <a:pt x="10129" y="48"/>
                </a:lnTo>
                <a:lnTo>
                  <a:pt x="0" y="10000"/>
                </a:lnTo>
                <a:cubicBezTo>
                  <a:pt x="30" y="9470"/>
                  <a:pt x="60" y="8942"/>
                  <a:pt x="90" y="8412"/>
                </a:cubicBezTo>
                <a:close/>
              </a:path>
            </a:pathLst>
          </a:custGeom>
          <a:solidFill>
            <a:srgbClr val="EFDCB4"/>
          </a:solidFill>
          <a:ln>
            <a:solidFill>
              <a:srgbClr val="EFDC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ata 10"/>
          <p:cNvSpPr/>
          <p:nvPr userDrawn="1"/>
        </p:nvSpPr>
        <p:spPr>
          <a:xfrm>
            <a:off x="24939" y="-1079"/>
            <a:ext cx="2493653" cy="285360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1847"/>
              <a:gd name="connsiteY0" fmla="*/ 10150 h 10150"/>
              <a:gd name="connsiteX1" fmla="*/ 2000 w 11847"/>
              <a:gd name="connsiteY1" fmla="*/ 150 h 10150"/>
              <a:gd name="connsiteX2" fmla="*/ 11847 w 11847"/>
              <a:gd name="connsiteY2" fmla="*/ 0 h 10150"/>
              <a:gd name="connsiteX3" fmla="*/ 8000 w 11847"/>
              <a:gd name="connsiteY3" fmla="*/ 10150 h 10150"/>
              <a:gd name="connsiteX4" fmla="*/ 0 w 11847"/>
              <a:gd name="connsiteY4" fmla="*/ 10150 h 10150"/>
              <a:gd name="connsiteX0" fmla="*/ 0 w 11847"/>
              <a:gd name="connsiteY0" fmla="*/ 10199 h 10199"/>
              <a:gd name="connsiteX1" fmla="*/ 9898 w 11847"/>
              <a:gd name="connsiteY1" fmla="*/ 0 h 10199"/>
              <a:gd name="connsiteX2" fmla="*/ 11847 w 11847"/>
              <a:gd name="connsiteY2" fmla="*/ 49 h 10199"/>
              <a:gd name="connsiteX3" fmla="*/ 8000 w 11847"/>
              <a:gd name="connsiteY3" fmla="*/ 10199 h 10199"/>
              <a:gd name="connsiteX4" fmla="*/ 0 w 11847"/>
              <a:gd name="connsiteY4" fmla="*/ 10199 h 10199"/>
              <a:gd name="connsiteX0" fmla="*/ 153 w 12000"/>
              <a:gd name="connsiteY0" fmla="*/ 10199 h 10997"/>
              <a:gd name="connsiteX1" fmla="*/ 10051 w 12000"/>
              <a:gd name="connsiteY1" fmla="*/ 0 h 10997"/>
              <a:gd name="connsiteX2" fmla="*/ 12000 w 12000"/>
              <a:gd name="connsiteY2" fmla="*/ 49 h 10997"/>
              <a:gd name="connsiteX3" fmla="*/ 0 w 12000"/>
              <a:gd name="connsiteY3" fmla="*/ 10997 h 10997"/>
              <a:gd name="connsiteX4" fmla="*/ 153 w 12000"/>
              <a:gd name="connsiteY4" fmla="*/ 10199 h 10997"/>
              <a:gd name="connsiteX0" fmla="*/ 153 w 12191"/>
              <a:gd name="connsiteY0" fmla="*/ 10199 h 10997"/>
              <a:gd name="connsiteX1" fmla="*/ 10051 w 12191"/>
              <a:gd name="connsiteY1" fmla="*/ 0 h 10997"/>
              <a:gd name="connsiteX2" fmla="*/ 12191 w 12191"/>
              <a:gd name="connsiteY2" fmla="*/ 149 h 10997"/>
              <a:gd name="connsiteX3" fmla="*/ 0 w 12191"/>
              <a:gd name="connsiteY3" fmla="*/ 10997 h 10997"/>
              <a:gd name="connsiteX4" fmla="*/ 153 w 12191"/>
              <a:gd name="connsiteY4" fmla="*/ 10199 h 10997"/>
              <a:gd name="connsiteX0" fmla="*/ 153 w 12191"/>
              <a:gd name="connsiteY0" fmla="*/ 10149 h 10947"/>
              <a:gd name="connsiteX1" fmla="*/ 10051 w 12191"/>
              <a:gd name="connsiteY1" fmla="*/ 0 h 10947"/>
              <a:gd name="connsiteX2" fmla="*/ 12191 w 12191"/>
              <a:gd name="connsiteY2" fmla="*/ 99 h 10947"/>
              <a:gd name="connsiteX3" fmla="*/ 0 w 12191"/>
              <a:gd name="connsiteY3" fmla="*/ 10947 h 10947"/>
              <a:gd name="connsiteX4" fmla="*/ 153 w 12191"/>
              <a:gd name="connsiteY4" fmla="*/ 10149 h 10947"/>
              <a:gd name="connsiteX0" fmla="*/ 153 w 12191"/>
              <a:gd name="connsiteY0" fmla="*/ 10150 h 10948"/>
              <a:gd name="connsiteX1" fmla="*/ 10051 w 12191"/>
              <a:gd name="connsiteY1" fmla="*/ 1 h 10948"/>
              <a:gd name="connsiteX2" fmla="*/ 12191 w 12191"/>
              <a:gd name="connsiteY2" fmla="*/ 0 h 10948"/>
              <a:gd name="connsiteX3" fmla="*/ 0 w 12191"/>
              <a:gd name="connsiteY3" fmla="*/ 10948 h 10948"/>
              <a:gd name="connsiteX4" fmla="*/ 153 w 12191"/>
              <a:gd name="connsiteY4" fmla="*/ 10150 h 10948"/>
              <a:gd name="connsiteX0" fmla="*/ 153 w 12701"/>
              <a:gd name="connsiteY0" fmla="*/ 10200 h 10998"/>
              <a:gd name="connsiteX1" fmla="*/ 10051 w 12701"/>
              <a:gd name="connsiteY1" fmla="*/ 51 h 10998"/>
              <a:gd name="connsiteX2" fmla="*/ 12701 w 12701"/>
              <a:gd name="connsiteY2" fmla="*/ 0 h 10998"/>
              <a:gd name="connsiteX3" fmla="*/ 0 w 12701"/>
              <a:gd name="connsiteY3" fmla="*/ 10998 h 10998"/>
              <a:gd name="connsiteX4" fmla="*/ 153 w 12701"/>
              <a:gd name="connsiteY4" fmla="*/ 10200 h 10998"/>
              <a:gd name="connsiteX0" fmla="*/ 153 w 12701"/>
              <a:gd name="connsiteY0" fmla="*/ 10249 h 11047"/>
              <a:gd name="connsiteX1" fmla="*/ 10815 w 12701"/>
              <a:gd name="connsiteY1" fmla="*/ 0 h 11047"/>
              <a:gd name="connsiteX2" fmla="*/ 12701 w 12701"/>
              <a:gd name="connsiteY2" fmla="*/ 49 h 11047"/>
              <a:gd name="connsiteX3" fmla="*/ 0 w 12701"/>
              <a:gd name="connsiteY3" fmla="*/ 11047 h 11047"/>
              <a:gd name="connsiteX4" fmla="*/ 153 w 12701"/>
              <a:gd name="connsiteY4" fmla="*/ 10249 h 1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1" h="11047">
                <a:moveTo>
                  <a:pt x="153" y="10249"/>
                </a:moveTo>
                <a:lnTo>
                  <a:pt x="10815" y="0"/>
                </a:lnTo>
                <a:lnTo>
                  <a:pt x="12701" y="49"/>
                </a:lnTo>
                <a:lnTo>
                  <a:pt x="0" y="11047"/>
                </a:lnTo>
                <a:lnTo>
                  <a:pt x="153" y="10249"/>
                </a:lnTo>
                <a:close/>
              </a:path>
            </a:pathLst>
          </a:custGeom>
          <a:solidFill>
            <a:srgbClr val="B89D6B"/>
          </a:solidFill>
          <a:ln>
            <a:solidFill>
              <a:srgbClr val="B89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0360" y="-6350"/>
            <a:ext cx="110540" cy="6858000"/>
          </a:xfrm>
          <a:prstGeom prst="rect">
            <a:avLst/>
          </a:pr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a:stretch>
            <a:fillRect/>
          </a:stretch>
        </p:blipFill>
        <p:spPr>
          <a:xfrm flipH="1">
            <a:off x="-16247" y="-27566"/>
            <a:ext cx="12155203" cy="61558"/>
          </a:xfrm>
          <a:prstGeom prst="rect">
            <a:avLst/>
          </a:prstGeom>
        </p:spPr>
      </p:pic>
      <p:sp>
        <p:nvSpPr>
          <p:cNvPr id="16" name="Rectangle 15"/>
          <p:cNvSpPr/>
          <p:nvPr userDrawn="1"/>
        </p:nvSpPr>
        <p:spPr>
          <a:xfrm>
            <a:off x="12087700" y="-12700"/>
            <a:ext cx="104300" cy="6870700"/>
          </a:xfrm>
          <a:prstGeom prst="rect">
            <a:avLst/>
          </a:pr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BF5BEDF-9CEC-4CE5-A3A2-FFB61A52F1FC}"/>
              </a:ext>
            </a:extLst>
          </p:cNvPr>
          <p:cNvPicPr>
            <a:picLocks noChangeAspect="1"/>
          </p:cNvPicPr>
          <p:nvPr userDrawn="1"/>
        </p:nvPicPr>
        <p:blipFill>
          <a:blip r:embed="rId3"/>
          <a:stretch>
            <a:fillRect/>
          </a:stretch>
        </p:blipFill>
        <p:spPr>
          <a:xfrm flipH="1">
            <a:off x="0" y="6806718"/>
            <a:ext cx="12155203" cy="61558"/>
          </a:xfrm>
          <a:prstGeom prst="rect">
            <a:avLst/>
          </a:prstGeom>
        </p:spPr>
      </p:pic>
      <p:pic>
        <p:nvPicPr>
          <p:cNvPr id="13" name="Picture 12" descr="A close up of a sign&#10;&#10;Description generated with very high confidence">
            <a:extLst>
              <a:ext uri="{FF2B5EF4-FFF2-40B4-BE49-F238E27FC236}">
                <a16:creationId xmlns:a16="http://schemas.microsoft.com/office/drawing/2014/main" id="{B600BB55-6D99-416E-ADE2-C48E6572620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29878" y="2507622"/>
            <a:ext cx="4928123" cy="3519517"/>
          </a:xfrm>
          <a:prstGeom prst="rect">
            <a:avLst/>
          </a:prstGeom>
        </p:spPr>
      </p:pic>
      <p:sp>
        <p:nvSpPr>
          <p:cNvPr id="19" name="Rectangle 18">
            <a:extLst>
              <a:ext uri="{FF2B5EF4-FFF2-40B4-BE49-F238E27FC236}">
                <a16:creationId xmlns:a16="http://schemas.microsoft.com/office/drawing/2014/main" id="{1ABB22AA-9250-45F4-872A-19C92AAC9071}"/>
              </a:ext>
            </a:extLst>
          </p:cNvPr>
          <p:cNvSpPr/>
          <p:nvPr userDrawn="1"/>
        </p:nvSpPr>
        <p:spPr>
          <a:xfrm>
            <a:off x="3070318" y="1090353"/>
            <a:ext cx="6069162" cy="1015663"/>
          </a:xfrm>
          <a:prstGeom prst="rect">
            <a:avLst/>
          </a:prstGeom>
        </p:spPr>
        <p:txBody>
          <a:bodyPr wrap="none">
            <a:spAutoFit/>
          </a:bodyPr>
          <a:lstStyle/>
          <a:p>
            <a:pPr algn="ctr"/>
            <a:r>
              <a:rPr lang="en-US" sz="6000" dirty="0">
                <a:solidFill>
                  <a:srgbClr val="052E58"/>
                </a:solidFill>
                <a:latin typeface="Calisto MT" panose="02040603050505030304" pitchFamily="18" charset="0"/>
              </a:rPr>
              <a:t>Brought to you by</a:t>
            </a:r>
          </a:p>
        </p:txBody>
      </p:sp>
    </p:spTree>
    <p:extLst>
      <p:ext uri="{BB962C8B-B14F-4D97-AF65-F5344CB8AC3E}">
        <p14:creationId xmlns:p14="http://schemas.microsoft.com/office/powerpoint/2010/main" val="542487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E7972B-82F4-4E0A-8ABF-6CC8879145E1}" type="datetimeFigureOut">
              <a:rPr lang="en-US" smtClean="0"/>
              <a:t>8/16/2019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E93710-8175-4CB0-8EC9-745A220FA8CA}" type="slidenum">
              <a:rPr lang="en-US" smtClean="0"/>
              <a:t>‹#›</a:t>
            </a:fld>
            <a:endParaRPr lang="en-US"/>
          </a:p>
        </p:txBody>
      </p:sp>
    </p:spTree>
    <p:extLst>
      <p:ext uri="{BB962C8B-B14F-4D97-AF65-F5344CB8AC3E}">
        <p14:creationId xmlns:p14="http://schemas.microsoft.com/office/powerpoint/2010/main" val="1800794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E7972B-82F4-4E0A-8ABF-6CC8879145E1}" type="datetimeFigureOut">
              <a:rPr lang="en-US" smtClean="0"/>
              <a:t>8/16/2019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E93710-8175-4CB0-8EC9-745A220FA8CA}" type="slidenum">
              <a:rPr lang="en-US" smtClean="0"/>
              <a:t>‹#›</a:t>
            </a:fld>
            <a:endParaRPr lang="en-US"/>
          </a:p>
        </p:txBody>
      </p:sp>
    </p:spTree>
    <p:extLst>
      <p:ext uri="{BB962C8B-B14F-4D97-AF65-F5344CB8AC3E}">
        <p14:creationId xmlns:p14="http://schemas.microsoft.com/office/powerpoint/2010/main" val="2143505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E7972B-82F4-4E0A-8ABF-6CC8879145E1}"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93710-8175-4CB0-8EC9-745A220FA8CA}" type="slidenum">
              <a:rPr lang="en-US" smtClean="0"/>
              <a:t>‹#›</a:t>
            </a:fld>
            <a:endParaRPr lang="en-US"/>
          </a:p>
        </p:txBody>
      </p:sp>
    </p:spTree>
    <p:extLst>
      <p:ext uri="{BB962C8B-B14F-4D97-AF65-F5344CB8AC3E}">
        <p14:creationId xmlns:p14="http://schemas.microsoft.com/office/powerpoint/2010/main" val="1028567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E7972B-82F4-4E0A-8ABF-6CC8879145E1}"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93710-8175-4CB0-8EC9-745A220FA8CA}" type="slidenum">
              <a:rPr lang="en-US" smtClean="0"/>
              <a:t>‹#›</a:t>
            </a:fld>
            <a:endParaRPr lang="en-US"/>
          </a:p>
        </p:txBody>
      </p:sp>
    </p:spTree>
    <p:extLst>
      <p:ext uri="{BB962C8B-B14F-4D97-AF65-F5344CB8AC3E}">
        <p14:creationId xmlns:p14="http://schemas.microsoft.com/office/powerpoint/2010/main" val="750627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E7972B-82F4-4E0A-8ABF-6CC8879145E1}"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93710-8175-4CB0-8EC9-745A220FA8CA}" type="slidenum">
              <a:rPr lang="en-US" smtClean="0"/>
              <a:t>‹#›</a:t>
            </a:fld>
            <a:endParaRPr lang="en-US"/>
          </a:p>
        </p:txBody>
      </p:sp>
    </p:spTree>
    <p:extLst>
      <p:ext uri="{BB962C8B-B14F-4D97-AF65-F5344CB8AC3E}">
        <p14:creationId xmlns:p14="http://schemas.microsoft.com/office/powerpoint/2010/main" val="495503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E7972B-82F4-4E0A-8ABF-6CC8879145E1}"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93710-8175-4CB0-8EC9-745A220FA8CA}" type="slidenum">
              <a:rPr lang="en-US" smtClean="0"/>
              <a:t>‹#›</a:t>
            </a:fld>
            <a:endParaRPr lang="en-US"/>
          </a:p>
        </p:txBody>
      </p:sp>
    </p:spTree>
    <p:extLst>
      <p:ext uri="{BB962C8B-B14F-4D97-AF65-F5344CB8AC3E}">
        <p14:creationId xmlns:p14="http://schemas.microsoft.com/office/powerpoint/2010/main" val="3877513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8808-367F-4EB6-A53B-550FE18B53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509EBE-F874-4C6A-BAE3-30F3807D57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8E5599-8DC5-4897-BBDB-6A062ECDAC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E7972B-82F4-4E0A-8ABF-6CC8879145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5C26EE5-D0B8-4D6B-BBFF-BB3B2F7101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515BE69-B2F5-4014-A041-49DC21E50E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E93710-8175-4CB0-8EC9-745A220FA8C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47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normAutofit/>
          </a:bodyPr>
          <a:lstStyle>
            <a:lvl1pPr algn="ctr">
              <a:defRPr sz="4400" b="1" baseline="0">
                <a:latin typeface="Calisto MT" panose="02040603050505030304" pitchFamily="18" charset="0"/>
              </a:defRPr>
            </a:lvl1pPr>
          </a:lstStyle>
          <a:p>
            <a:r>
              <a:rPr lang="en-US" dirty="0"/>
              <a:t>CLICK TO EDIT MASTER 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latin typeface="Calisto MT" panose="02040603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Isosceles Triangle 7"/>
          <p:cNvSpPr/>
          <p:nvPr userDrawn="1"/>
        </p:nvSpPr>
        <p:spPr>
          <a:xfrm rot="10800000">
            <a:off x="-12701" y="-19467"/>
            <a:ext cx="2705100" cy="2946400"/>
          </a:xfrm>
          <a:custGeom>
            <a:avLst/>
            <a:gdLst>
              <a:gd name="connsiteX0" fmla="*/ 0 w 3251200"/>
              <a:gd name="connsiteY0" fmla="*/ 2832100 h 2832100"/>
              <a:gd name="connsiteX1" fmla="*/ 3251200 w 3251200"/>
              <a:gd name="connsiteY1" fmla="*/ 0 h 2832100"/>
              <a:gd name="connsiteX2" fmla="*/ 3251200 w 3251200"/>
              <a:gd name="connsiteY2" fmla="*/ 2832100 h 2832100"/>
              <a:gd name="connsiteX3" fmla="*/ 0 w 3251200"/>
              <a:gd name="connsiteY3" fmla="*/ 2832100 h 2832100"/>
              <a:gd name="connsiteX0" fmla="*/ 0 w 2667000"/>
              <a:gd name="connsiteY0" fmla="*/ 2374900 h 2832100"/>
              <a:gd name="connsiteX1" fmla="*/ 2667000 w 2667000"/>
              <a:gd name="connsiteY1" fmla="*/ 0 h 2832100"/>
              <a:gd name="connsiteX2" fmla="*/ 2667000 w 2667000"/>
              <a:gd name="connsiteY2" fmla="*/ 2832100 h 2832100"/>
              <a:gd name="connsiteX3" fmla="*/ 0 w 2667000"/>
              <a:gd name="connsiteY3" fmla="*/ 2374900 h 2832100"/>
              <a:gd name="connsiteX0" fmla="*/ 0 w 2565400"/>
              <a:gd name="connsiteY0" fmla="*/ 2832100 h 2832100"/>
              <a:gd name="connsiteX1" fmla="*/ 2565400 w 2565400"/>
              <a:gd name="connsiteY1" fmla="*/ 0 h 2832100"/>
              <a:gd name="connsiteX2" fmla="*/ 2565400 w 2565400"/>
              <a:gd name="connsiteY2" fmla="*/ 2832100 h 2832100"/>
              <a:gd name="connsiteX3" fmla="*/ 0 w 2565400"/>
              <a:gd name="connsiteY3" fmla="*/ 2832100 h 2832100"/>
              <a:gd name="connsiteX0" fmla="*/ 0 w 2705100"/>
              <a:gd name="connsiteY0" fmla="*/ 2844800 h 2844800"/>
              <a:gd name="connsiteX1" fmla="*/ 2705100 w 2705100"/>
              <a:gd name="connsiteY1" fmla="*/ 0 h 2844800"/>
              <a:gd name="connsiteX2" fmla="*/ 2705100 w 2705100"/>
              <a:gd name="connsiteY2" fmla="*/ 2832100 h 2844800"/>
              <a:gd name="connsiteX3" fmla="*/ 0 w 2705100"/>
              <a:gd name="connsiteY3" fmla="*/ 2844800 h 2844800"/>
              <a:gd name="connsiteX0" fmla="*/ 0 w 2705100"/>
              <a:gd name="connsiteY0" fmla="*/ 2946400 h 2946400"/>
              <a:gd name="connsiteX1" fmla="*/ 2692400 w 2705100"/>
              <a:gd name="connsiteY1" fmla="*/ 0 h 2946400"/>
              <a:gd name="connsiteX2" fmla="*/ 2705100 w 2705100"/>
              <a:gd name="connsiteY2" fmla="*/ 2933700 h 2946400"/>
              <a:gd name="connsiteX3" fmla="*/ 0 w 2705100"/>
              <a:gd name="connsiteY3" fmla="*/ 2946400 h 2946400"/>
            </a:gdLst>
            <a:ahLst/>
            <a:cxnLst>
              <a:cxn ang="0">
                <a:pos x="connsiteX0" y="connsiteY0"/>
              </a:cxn>
              <a:cxn ang="0">
                <a:pos x="connsiteX1" y="connsiteY1"/>
              </a:cxn>
              <a:cxn ang="0">
                <a:pos x="connsiteX2" y="connsiteY2"/>
              </a:cxn>
              <a:cxn ang="0">
                <a:pos x="connsiteX3" y="connsiteY3"/>
              </a:cxn>
            </a:cxnLst>
            <a:rect l="l" t="t" r="r" b="b"/>
            <a:pathLst>
              <a:path w="2705100" h="2946400">
                <a:moveTo>
                  <a:pt x="0" y="2946400"/>
                </a:moveTo>
                <a:lnTo>
                  <a:pt x="2692400" y="0"/>
                </a:lnTo>
                <a:cubicBezTo>
                  <a:pt x="2696633" y="977900"/>
                  <a:pt x="2700867" y="1955800"/>
                  <a:pt x="2705100" y="2933700"/>
                </a:cubicBezTo>
                <a:lnTo>
                  <a:pt x="0" y="2946400"/>
                </a:lnTo>
                <a:close/>
              </a:path>
            </a:pathLst>
          </a:custGeom>
          <a:solidFill>
            <a:srgbClr val="052E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ata 8"/>
          <p:cNvSpPr/>
          <p:nvPr userDrawn="1"/>
        </p:nvSpPr>
        <p:spPr>
          <a:xfrm>
            <a:off x="8313" y="16626"/>
            <a:ext cx="1472573" cy="211613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4340 w 10000"/>
              <a:gd name="connsiteY1" fmla="*/ 508 h 10000"/>
              <a:gd name="connsiteX2" fmla="*/ 10000 w 10000"/>
              <a:gd name="connsiteY2" fmla="*/ 0 h 10000"/>
              <a:gd name="connsiteX3" fmla="*/ 8000 w 10000"/>
              <a:gd name="connsiteY3" fmla="*/ 10000 h 10000"/>
              <a:gd name="connsiteX4" fmla="*/ 0 w 10000"/>
              <a:gd name="connsiteY4" fmla="*/ 10000 h 10000"/>
              <a:gd name="connsiteX0" fmla="*/ 0 w 10160"/>
              <a:gd name="connsiteY0" fmla="*/ 6488 h 10000"/>
              <a:gd name="connsiteX1" fmla="*/ 4500 w 10160"/>
              <a:gd name="connsiteY1" fmla="*/ 508 h 10000"/>
              <a:gd name="connsiteX2" fmla="*/ 10160 w 10160"/>
              <a:gd name="connsiteY2" fmla="*/ 0 h 10000"/>
              <a:gd name="connsiteX3" fmla="*/ 8160 w 10160"/>
              <a:gd name="connsiteY3" fmla="*/ 10000 h 10000"/>
              <a:gd name="connsiteX4" fmla="*/ 0 w 10160"/>
              <a:gd name="connsiteY4" fmla="*/ 6488 h 10000"/>
              <a:gd name="connsiteX0" fmla="*/ 85 w 10245"/>
              <a:gd name="connsiteY0" fmla="*/ 6488 h 8059"/>
              <a:gd name="connsiteX1" fmla="*/ 4585 w 10245"/>
              <a:gd name="connsiteY1" fmla="*/ 508 h 8059"/>
              <a:gd name="connsiteX2" fmla="*/ 10245 w 10245"/>
              <a:gd name="connsiteY2" fmla="*/ 0 h 8059"/>
              <a:gd name="connsiteX3" fmla="*/ 0 w 10245"/>
              <a:gd name="connsiteY3" fmla="*/ 8059 h 8059"/>
              <a:gd name="connsiteX4" fmla="*/ 85 w 10245"/>
              <a:gd name="connsiteY4" fmla="*/ 6488 h 8059"/>
              <a:gd name="connsiteX0" fmla="*/ 83 w 6106"/>
              <a:gd name="connsiteY0" fmla="*/ 7478 h 9427"/>
              <a:gd name="connsiteX1" fmla="*/ 4475 w 6106"/>
              <a:gd name="connsiteY1" fmla="*/ 57 h 9427"/>
              <a:gd name="connsiteX2" fmla="*/ 6106 w 6106"/>
              <a:gd name="connsiteY2" fmla="*/ 0 h 9427"/>
              <a:gd name="connsiteX3" fmla="*/ 0 w 6106"/>
              <a:gd name="connsiteY3" fmla="*/ 9427 h 9427"/>
              <a:gd name="connsiteX4" fmla="*/ 83 w 6106"/>
              <a:gd name="connsiteY4" fmla="*/ 7478 h 9427"/>
              <a:gd name="connsiteX0" fmla="*/ 136 w 10000"/>
              <a:gd name="connsiteY0" fmla="*/ 7873 h 9940"/>
              <a:gd name="connsiteX1" fmla="*/ 7329 w 10000"/>
              <a:gd name="connsiteY1" fmla="*/ 0 h 9940"/>
              <a:gd name="connsiteX2" fmla="*/ 10000 w 10000"/>
              <a:gd name="connsiteY2" fmla="*/ 115 h 9940"/>
              <a:gd name="connsiteX3" fmla="*/ 0 w 10000"/>
              <a:gd name="connsiteY3" fmla="*/ 9940 h 9940"/>
              <a:gd name="connsiteX4" fmla="*/ 136 w 10000"/>
              <a:gd name="connsiteY4" fmla="*/ 7873 h 9940"/>
              <a:gd name="connsiteX0" fmla="*/ 136 w 10000"/>
              <a:gd name="connsiteY0" fmla="*/ 7805 h 9884"/>
              <a:gd name="connsiteX1" fmla="*/ 7499 w 10000"/>
              <a:gd name="connsiteY1" fmla="*/ 1 h 9884"/>
              <a:gd name="connsiteX2" fmla="*/ 10000 w 10000"/>
              <a:gd name="connsiteY2" fmla="*/ 0 h 9884"/>
              <a:gd name="connsiteX3" fmla="*/ 0 w 10000"/>
              <a:gd name="connsiteY3" fmla="*/ 9884 h 9884"/>
              <a:gd name="connsiteX4" fmla="*/ 136 w 10000"/>
              <a:gd name="connsiteY4" fmla="*/ 7805 h 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84">
                <a:moveTo>
                  <a:pt x="136" y="7805"/>
                </a:moveTo>
                <a:lnTo>
                  <a:pt x="7499" y="1"/>
                </a:lnTo>
                <a:lnTo>
                  <a:pt x="10000" y="0"/>
                </a:lnTo>
                <a:lnTo>
                  <a:pt x="0" y="9884"/>
                </a:lnTo>
                <a:cubicBezTo>
                  <a:pt x="44" y="9190"/>
                  <a:pt x="92" y="8498"/>
                  <a:pt x="136" y="7805"/>
                </a:cubicBezTo>
                <a:close/>
              </a:path>
            </a:pathLst>
          </a:custGeom>
          <a:solidFill>
            <a:srgbClr val="FDA9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ata 9"/>
          <p:cNvSpPr/>
          <p:nvPr userDrawn="1"/>
        </p:nvSpPr>
        <p:spPr>
          <a:xfrm>
            <a:off x="8313" y="-11154"/>
            <a:ext cx="2036388" cy="258048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56"/>
              <a:gd name="connsiteY0" fmla="*/ 10099 h 10099"/>
              <a:gd name="connsiteX1" fmla="*/ 2000 w 12756"/>
              <a:gd name="connsiteY1" fmla="*/ 99 h 10099"/>
              <a:gd name="connsiteX2" fmla="*/ 12756 w 12756"/>
              <a:gd name="connsiteY2" fmla="*/ 0 h 10099"/>
              <a:gd name="connsiteX3" fmla="*/ 8000 w 12756"/>
              <a:gd name="connsiteY3" fmla="*/ 10099 h 10099"/>
              <a:gd name="connsiteX4" fmla="*/ 0 w 12756"/>
              <a:gd name="connsiteY4" fmla="*/ 10099 h 10099"/>
              <a:gd name="connsiteX0" fmla="*/ 0 w 12756"/>
              <a:gd name="connsiteY0" fmla="*/ 10099 h 10099"/>
              <a:gd name="connsiteX1" fmla="*/ 10268 w 12756"/>
              <a:gd name="connsiteY1" fmla="*/ 50 h 10099"/>
              <a:gd name="connsiteX2" fmla="*/ 12756 w 12756"/>
              <a:gd name="connsiteY2" fmla="*/ 0 h 10099"/>
              <a:gd name="connsiteX3" fmla="*/ 8000 w 12756"/>
              <a:gd name="connsiteY3" fmla="*/ 10099 h 10099"/>
              <a:gd name="connsiteX4" fmla="*/ 0 w 12756"/>
              <a:gd name="connsiteY4" fmla="*/ 10099 h 10099"/>
              <a:gd name="connsiteX0" fmla="*/ 0 w 12756"/>
              <a:gd name="connsiteY0" fmla="*/ 10197 h 10197"/>
              <a:gd name="connsiteX1" fmla="*/ 10032 w 12756"/>
              <a:gd name="connsiteY1" fmla="*/ 0 h 10197"/>
              <a:gd name="connsiteX2" fmla="*/ 12756 w 12756"/>
              <a:gd name="connsiteY2" fmla="*/ 98 h 10197"/>
              <a:gd name="connsiteX3" fmla="*/ 8000 w 12756"/>
              <a:gd name="connsiteY3" fmla="*/ 10197 h 10197"/>
              <a:gd name="connsiteX4" fmla="*/ 0 w 12756"/>
              <a:gd name="connsiteY4" fmla="*/ 10197 h 10197"/>
              <a:gd name="connsiteX0" fmla="*/ 0 w 12126"/>
              <a:gd name="connsiteY0" fmla="*/ 8370 h 10197"/>
              <a:gd name="connsiteX1" fmla="*/ 9402 w 12126"/>
              <a:gd name="connsiteY1" fmla="*/ 0 h 10197"/>
              <a:gd name="connsiteX2" fmla="*/ 12126 w 12126"/>
              <a:gd name="connsiteY2" fmla="*/ 98 h 10197"/>
              <a:gd name="connsiteX3" fmla="*/ 7370 w 12126"/>
              <a:gd name="connsiteY3" fmla="*/ 10197 h 10197"/>
              <a:gd name="connsiteX4" fmla="*/ 0 w 12126"/>
              <a:gd name="connsiteY4" fmla="*/ 8370 h 10197"/>
              <a:gd name="connsiteX0" fmla="*/ 110 w 12236"/>
              <a:gd name="connsiteY0" fmla="*/ 8370 h 9950"/>
              <a:gd name="connsiteX1" fmla="*/ 9512 w 12236"/>
              <a:gd name="connsiteY1" fmla="*/ 0 h 9950"/>
              <a:gd name="connsiteX2" fmla="*/ 12236 w 12236"/>
              <a:gd name="connsiteY2" fmla="*/ 98 h 9950"/>
              <a:gd name="connsiteX3" fmla="*/ 0 w 12236"/>
              <a:gd name="connsiteY3" fmla="*/ 9950 h 9950"/>
              <a:gd name="connsiteX4" fmla="*/ 110 w 12236"/>
              <a:gd name="connsiteY4" fmla="*/ 8370 h 9950"/>
              <a:gd name="connsiteX0" fmla="*/ 90 w 10129"/>
              <a:gd name="connsiteY0" fmla="*/ 8412 h 10000"/>
              <a:gd name="connsiteX1" fmla="*/ 7774 w 10129"/>
              <a:gd name="connsiteY1" fmla="*/ 0 h 10000"/>
              <a:gd name="connsiteX2" fmla="*/ 10129 w 10129"/>
              <a:gd name="connsiteY2" fmla="*/ 48 h 10000"/>
              <a:gd name="connsiteX3" fmla="*/ 0 w 10129"/>
              <a:gd name="connsiteY3" fmla="*/ 10000 h 10000"/>
              <a:gd name="connsiteX4" fmla="*/ 90 w 10129"/>
              <a:gd name="connsiteY4" fmla="*/ 841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 h="10000">
                <a:moveTo>
                  <a:pt x="90" y="8412"/>
                </a:moveTo>
                <a:lnTo>
                  <a:pt x="7774" y="0"/>
                </a:lnTo>
                <a:lnTo>
                  <a:pt x="10129" y="48"/>
                </a:lnTo>
                <a:lnTo>
                  <a:pt x="0" y="10000"/>
                </a:lnTo>
                <a:cubicBezTo>
                  <a:pt x="30" y="9470"/>
                  <a:pt x="60" y="8942"/>
                  <a:pt x="90" y="8412"/>
                </a:cubicBezTo>
                <a:close/>
              </a:path>
            </a:pathLst>
          </a:custGeom>
          <a:gradFill flip="none" rotWithShape="1">
            <a:gsLst>
              <a:gs pos="0">
                <a:srgbClr val="FC9C6E">
                  <a:shade val="30000"/>
                  <a:satMod val="115000"/>
                </a:srgbClr>
              </a:gs>
              <a:gs pos="50000">
                <a:srgbClr val="FC9C6E">
                  <a:shade val="67500"/>
                  <a:satMod val="115000"/>
                </a:srgbClr>
              </a:gs>
              <a:gs pos="100000">
                <a:srgbClr val="FC9C6E">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ata 10"/>
          <p:cNvSpPr/>
          <p:nvPr userDrawn="1"/>
        </p:nvSpPr>
        <p:spPr>
          <a:xfrm>
            <a:off x="24939" y="-1079"/>
            <a:ext cx="2493653" cy="285360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1847"/>
              <a:gd name="connsiteY0" fmla="*/ 10150 h 10150"/>
              <a:gd name="connsiteX1" fmla="*/ 2000 w 11847"/>
              <a:gd name="connsiteY1" fmla="*/ 150 h 10150"/>
              <a:gd name="connsiteX2" fmla="*/ 11847 w 11847"/>
              <a:gd name="connsiteY2" fmla="*/ 0 h 10150"/>
              <a:gd name="connsiteX3" fmla="*/ 8000 w 11847"/>
              <a:gd name="connsiteY3" fmla="*/ 10150 h 10150"/>
              <a:gd name="connsiteX4" fmla="*/ 0 w 11847"/>
              <a:gd name="connsiteY4" fmla="*/ 10150 h 10150"/>
              <a:gd name="connsiteX0" fmla="*/ 0 w 11847"/>
              <a:gd name="connsiteY0" fmla="*/ 10199 h 10199"/>
              <a:gd name="connsiteX1" fmla="*/ 9898 w 11847"/>
              <a:gd name="connsiteY1" fmla="*/ 0 h 10199"/>
              <a:gd name="connsiteX2" fmla="*/ 11847 w 11847"/>
              <a:gd name="connsiteY2" fmla="*/ 49 h 10199"/>
              <a:gd name="connsiteX3" fmla="*/ 8000 w 11847"/>
              <a:gd name="connsiteY3" fmla="*/ 10199 h 10199"/>
              <a:gd name="connsiteX4" fmla="*/ 0 w 11847"/>
              <a:gd name="connsiteY4" fmla="*/ 10199 h 10199"/>
              <a:gd name="connsiteX0" fmla="*/ 153 w 12000"/>
              <a:gd name="connsiteY0" fmla="*/ 10199 h 10997"/>
              <a:gd name="connsiteX1" fmla="*/ 10051 w 12000"/>
              <a:gd name="connsiteY1" fmla="*/ 0 h 10997"/>
              <a:gd name="connsiteX2" fmla="*/ 12000 w 12000"/>
              <a:gd name="connsiteY2" fmla="*/ 49 h 10997"/>
              <a:gd name="connsiteX3" fmla="*/ 0 w 12000"/>
              <a:gd name="connsiteY3" fmla="*/ 10997 h 10997"/>
              <a:gd name="connsiteX4" fmla="*/ 153 w 12000"/>
              <a:gd name="connsiteY4" fmla="*/ 10199 h 10997"/>
              <a:gd name="connsiteX0" fmla="*/ 153 w 12191"/>
              <a:gd name="connsiteY0" fmla="*/ 10199 h 10997"/>
              <a:gd name="connsiteX1" fmla="*/ 10051 w 12191"/>
              <a:gd name="connsiteY1" fmla="*/ 0 h 10997"/>
              <a:gd name="connsiteX2" fmla="*/ 12191 w 12191"/>
              <a:gd name="connsiteY2" fmla="*/ 149 h 10997"/>
              <a:gd name="connsiteX3" fmla="*/ 0 w 12191"/>
              <a:gd name="connsiteY3" fmla="*/ 10997 h 10997"/>
              <a:gd name="connsiteX4" fmla="*/ 153 w 12191"/>
              <a:gd name="connsiteY4" fmla="*/ 10199 h 10997"/>
              <a:gd name="connsiteX0" fmla="*/ 153 w 12191"/>
              <a:gd name="connsiteY0" fmla="*/ 10149 h 10947"/>
              <a:gd name="connsiteX1" fmla="*/ 10051 w 12191"/>
              <a:gd name="connsiteY1" fmla="*/ 0 h 10947"/>
              <a:gd name="connsiteX2" fmla="*/ 12191 w 12191"/>
              <a:gd name="connsiteY2" fmla="*/ 99 h 10947"/>
              <a:gd name="connsiteX3" fmla="*/ 0 w 12191"/>
              <a:gd name="connsiteY3" fmla="*/ 10947 h 10947"/>
              <a:gd name="connsiteX4" fmla="*/ 153 w 12191"/>
              <a:gd name="connsiteY4" fmla="*/ 10149 h 10947"/>
              <a:gd name="connsiteX0" fmla="*/ 153 w 12191"/>
              <a:gd name="connsiteY0" fmla="*/ 10150 h 10948"/>
              <a:gd name="connsiteX1" fmla="*/ 10051 w 12191"/>
              <a:gd name="connsiteY1" fmla="*/ 1 h 10948"/>
              <a:gd name="connsiteX2" fmla="*/ 12191 w 12191"/>
              <a:gd name="connsiteY2" fmla="*/ 0 h 10948"/>
              <a:gd name="connsiteX3" fmla="*/ 0 w 12191"/>
              <a:gd name="connsiteY3" fmla="*/ 10948 h 10948"/>
              <a:gd name="connsiteX4" fmla="*/ 153 w 12191"/>
              <a:gd name="connsiteY4" fmla="*/ 10150 h 10948"/>
              <a:gd name="connsiteX0" fmla="*/ 153 w 12701"/>
              <a:gd name="connsiteY0" fmla="*/ 10200 h 10998"/>
              <a:gd name="connsiteX1" fmla="*/ 10051 w 12701"/>
              <a:gd name="connsiteY1" fmla="*/ 51 h 10998"/>
              <a:gd name="connsiteX2" fmla="*/ 12701 w 12701"/>
              <a:gd name="connsiteY2" fmla="*/ 0 h 10998"/>
              <a:gd name="connsiteX3" fmla="*/ 0 w 12701"/>
              <a:gd name="connsiteY3" fmla="*/ 10998 h 10998"/>
              <a:gd name="connsiteX4" fmla="*/ 153 w 12701"/>
              <a:gd name="connsiteY4" fmla="*/ 10200 h 10998"/>
              <a:gd name="connsiteX0" fmla="*/ 153 w 12701"/>
              <a:gd name="connsiteY0" fmla="*/ 10249 h 11047"/>
              <a:gd name="connsiteX1" fmla="*/ 10815 w 12701"/>
              <a:gd name="connsiteY1" fmla="*/ 0 h 11047"/>
              <a:gd name="connsiteX2" fmla="*/ 12701 w 12701"/>
              <a:gd name="connsiteY2" fmla="*/ 49 h 11047"/>
              <a:gd name="connsiteX3" fmla="*/ 0 w 12701"/>
              <a:gd name="connsiteY3" fmla="*/ 11047 h 11047"/>
              <a:gd name="connsiteX4" fmla="*/ 153 w 12701"/>
              <a:gd name="connsiteY4" fmla="*/ 10249 h 1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1" h="11047">
                <a:moveTo>
                  <a:pt x="153" y="10249"/>
                </a:moveTo>
                <a:lnTo>
                  <a:pt x="10815" y="0"/>
                </a:lnTo>
                <a:lnTo>
                  <a:pt x="12701" y="49"/>
                </a:lnTo>
                <a:lnTo>
                  <a:pt x="0" y="11047"/>
                </a:lnTo>
                <a:lnTo>
                  <a:pt x="153" y="10249"/>
                </a:lnTo>
                <a:close/>
              </a:path>
            </a:pathLst>
          </a:custGeom>
          <a:gradFill flip="none" rotWithShape="1">
            <a:gsLst>
              <a:gs pos="0">
                <a:srgbClr val="FD728F">
                  <a:shade val="30000"/>
                  <a:satMod val="115000"/>
                </a:srgbClr>
              </a:gs>
              <a:gs pos="50000">
                <a:srgbClr val="FD728F">
                  <a:shade val="67500"/>
                  <a:satMod val="115000"/>
                </a:srgbClr>
              </a:gs>
              <a:gs pos="100000">
                <a:srgbClr val="FD728F">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427" y="447198"/>
            <a:ext cx="1205666" cy="1560274"/>
          </a:xfrm>
          <a:prstGeom prst="rect">
            <a:avLst/>
          </a:prstGeom>
        </p:spPr>
      </p:pic>
      <p:sp>
        <p:nvSpPr>
          <p:cNvPr id="14" name="Rectangle 13"/>
          <p:cNvSpPr/>
          <p:nvPr userDrawn="1"/>
        </p:nvSpPr>
        <p:spPr>
          <a:xfrm>
            <a:off x="-10360" y="-6350"/>
            <a:ext cx="110540" cy="6858000"/>
          </a:xfrm>
          <a:prstGeom prst="rect">
            <a:avLst/>
          </a:pr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a:stretch>
            <a:fillRect/>
          </a:stretch>
        </p:blipFill>
        <p:spPr>
          <a:xfrm flipH="1">
            <a:off x="-16247" y="-27566"/>
            <a:ext cx="12155203" cy="61558"/>
          </a:xfrm>
          <a:prstGeom prst="rect">
            <a:avLst/>
          </a:prstGeom>
        </p:spPr>
      </p:pic>
      <p:sp>
        <p:nvSpPr>
          <p:cNvPr id="16" name="Rectangle 15"/>
          <p:cNvSpPr/>
          <p:nvPr userDrawn="1"/>
        </p:nvSpPr>
        <p:spPr>
          <a:xfrm>
            <a:off x="12087700" y="-12700"/>
            <a:ext cx="104300" cy="6870700"/>
          </a:xfrm>
          <a:prstGeom prst="rect">
            <a:avLst/>
          </a:pr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BF5BEDF-9CEC-4CE5-A3A2-FFB61A52F1FC}"/>
              </a:ext>
            </a:extLst>
          </p:cNvPr>
          <p:cNvPicPr>
            <a:picLocks noChangeAspect="1"/>
          </p:cNvPicPr>
          <p:nvPr userDrawn="1"/>
        </p:nvPicPr>
        <p:blipFill>
          <a:blip r:embed="rId3"/>
          <a:stretch>
            <a:fillRect/>
          </a:stretch>
        </p:blipFill>
        <p:spPr>
          <a:xfrm flipH="1">
            <a:off x="0" y="6806718"/>
            <a:ext cx="12155203" cy="61558"/>
          </a:xfrm>
          <a:prstGeom prst="rect">
            <a:avLst/>
          </a:prstGeom>
        </p:spPr>
      </p:pic>
      <p:sp>
        <p:nvSpPr>
          <p:cNvPr id="19" name="Footer Placeholder 4">
            <a:extLst>
              <a:ext uri="{FF2B5EF4-FFF2-40B4-BE49-F238E27FC236}">
                <a16:creationId xmlns:a16="http://schemas.microsoft.com/office/drawing/2014/main" id="{4AE026D0-8109-4CBD-8AD5-2C16D2AF2E65}"/>
              </a:ext>
            </a:extLst>
          </p:cNvPr>
          <p:cNvSpPr txBox="1">
            <a:spLocks/>
          </p:cNvSpPr>
          <p:nvPr userDrawn="1"/>
        </p:nvSpPr>
        <p:spPr>
          <a:xfrm>
            <a:off x="2459019" y="6472372"/>
            <a:ext cx="7269842" cy="365125"/>
          </a:xfrm>
          <a:prstGeom prst="rect">
            <a:avLst/>
          </a:prstGeom>
        </p:spPr>
        <p:txBody>
          <a:bodyPr vert="horz" lIns="91440" tIns="45720" rIns="91440" bIns="45720" rtlCol="0" anchor="ctr"/>
          <a:lstStyle>
            <a:defPPr>
              <a:defRPr lang="en-US"/>
            </a:defPPr>
            <a:lvl1pPr marL="0" algn="ctr" defTabSz="914400" rtl="0" eaLnBrk="1" latinLnBrk="0" hangingPunct="1">
              <a:defRPr sz="7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©2018 Masterpiece Living, LLC. Masterpiece Living is a registered service mark of Masterpiece Living, LLC.</a:t>
            </a:r>
          </a:p>
          <a:p>
            <a:r>
              <a:rPr lang="en-US" dirty="0"/>
              <a:t>The enclosed documents are for printing and distribution related to Masterpiece Living®.</a:t>
            </a:r>
          </a:p>
          <a:p>
            <a:r>
              <a:rPr lang="en-US" dirty="0"/>
              <a:t>All documents are copyrighted by Masterpiece Living, LLC and may only be reproduced with prior written consent of Masterpiece Living, LLC.</a:t>
            </a:r>
          </a:p>
          <a:p>
            <a:endParaRPr lang="en-US" dirty="0"/>
          </a:p>
        </p:txBody>
      </p:sp>
    </p:spTree>
    <p:extLst>
      <p:ext uri="{BB962C8B-B14F-4D97-AF65-F5344CB8AC3E}">
        <p14:creationId xmlns:p14="http://schemas.microsoft.com/office/powerpoint/2010/main" val="336863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normAutofit/>
          </a:bodyPr>
          <a:lstStyle>
            <a:lvl1pPr algn="ctr">
              <a:defRPr sz="4400" b="1" baseline="0">
                <a:latin typeface="Calisto MT" panose="02040603050505030304" pitchFamily="18" charset="0"/>
              </a:defRPr>
            </a:lvl1pPr>
          </a:lstStyle>
          <a:p>
            <a:r>
              <a:rPr lang="en-US" dirty="0"/>
              <a:t>CLICK TO EDIT MASTER 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latin typeface="Calisto MT" panose="02040603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Isosceles Triangle 7"/>
          <p:cNvSpPr/>
          <p:nvPr userDrawn="1"/>
        </p:nvSpPr>
        <p:spPr>
          <a:xfrm rot="10800000">
            <a:off x="-12701" y="-19467"/>
            <a:ext cx="2705100" cy="2946400"/>
          </a:xfrm>
          <a:custGeom>
            <a:avLst/>
            <a:gdLst>
              <a:gd name="connsiteX0" fmla="*/ 0 w 3251200"/>
              <a:gd name="connsiteY0" fmla="*/ 2832100 h 2832100"/>
              <a:gd name="connsiteX1" fmla="*/ 3251200 w 3251200"/>
              <a:gd name="connsiteY1" fmla="*/ 0 h 2832100"/>
              <a:gd name="connsiteX2" fmla="*/ 3251200 w 3251200"/>
              <a:gd name="connsiteY2" fmla="*/ 2832100 h 2832100"/>
              <a:gd name="connsiteX3" fmla="*/ 0 w 3251200"/>
              <a:gd name="connsiteY3" fmla="*/ 2832100 h 2832100"/>
              <a:gd name="connsiteX0" fmla="*/ 0 w 2667000"/>
              <a:gd name="connsiteY0" fmla="*/ 2374900 h 2832100"/>
              <a:gd name="connsiteX1" fmla="*/ 2667000 w 2667000"/>
              <a:gd name="connsiteY1" fmla="*/ 0 h 2832100"/>
              <a:gd name="connsiteX2" fmla="*/ 2667000 w 2667000"/>
              <a:gd name="connsiteY2" fmla="*/ 2832100 h 2832100"/>
              <a:gd name="connsiteX3" fmla="*/ 0 w 2667000"/>
              <a:gd name="connsiteY3" fmla="*/ 2374900 h 2832100"/>
              <a:gd name="connsiteX0" fmla="*/ 0 w 2565400"/>
              <a:gd name="connsiteY0" fmla="*/ 2832100 h 2832100"/>
              <a:gd name="connsiteX1" fmla="*/ 2565400 w 2565400"/>
              <a:gd name="connsiteY1" fmla="*/ 0 h 2832100"/>
              <a:gd name="connsiteX2" fmla="*/ 2565400 w 2565400"/>
              <a:gd name="connsiteY2" fmla="*/ 2832100 h 2832100"/>
              <a:gd name="connsiteX3" fmla="*/ 0 w 2565400"/>
              <a:gd name="connsiteY3" fmla="*/ 2832100 h 2832100"/>
              <a:gd name="connsiteX0" fmla="*/ 0 w 2705100"/>
              <a:gd name="connsiteY0" fmla="*/ 2844800 h 2844800"/>
              <a:gd name="connsiteX1" fmla="*/ 2705100 w 2705100"/>
              <a:gd name="connsiteY1" fmla="*/ 0 h 2844800"/>
              <a:gd name="connsiteX2" fmla="*/ 2705100 w 2705100"/>
              <a:gd name="connsiteY2" fmla="*/ 2832100 h 2844800"/>
              <a:gd name="connsiteX3" fmla="*/ 0 w 2705100"/>
              <a:gd name="connsiteY3" fmla="*/ 2844800 h 2844800"/>
              <a:gd name="connsiteX0" fmla="*/ 0 w 2705100"/>
              <a:gd name="connsiteY0" fmla="*/ 2946400 h 2946400"/>
              <a:gd name="connsiteX1" fmla="*/ 2692400 w 2705100"/>
              <a:gd name="connsiteY1" fmla="*/ 0 h 2946400"/>
              <a:gd name="connsiteX2" fmla="*/ 2705100 w 2705100"/>
              <a:gd name="connsiteY2" fmla="*/ 2933700 h 2946400"/>
              <a:gd name="connsiteX3" fmla="*/ 0 w 2705100"/>
              <a:gd name="connsiteY3" fmla="*/ 2946400 h 2946400"/>
            </a:gdLst>
            <a:ahLst/>
            <a:cxnLst>
              <a:cxn ang="0">
                <a:pos x="connsiteX0" y="connsiteY0"/>
              </a:cxn>
              <a:cxn ang="0">
                <a:pos x="connsiteX1" y="connsiteY1"/>
              </a:cxn>
              <a:cxn ang="0">
                <a:pos x="connsiteX2" y="connsiteY2"/>
              </a:cxn>
              <a:cxn ang="0">
                <a:pos x="connsiteX3" y="connsiteY3"/>
              </a:cxn>
            </a:cxnLst>
            <a:rect l="l" t="t" r="r" b="b"/>
            <a:pathLst>
              <a:path w="2705100" h="2946400">
                <a:moveTo>
                  <a:pt x="0" y="2946400"/>
                </a:moveTo>
                <a:lnTo>
                  <a:pt x="2692400" y="0"/>
                </a:lnTo>
                <a:cubicBezTo>
                  <a:pt x="2696633" y="977900"/>
                  <a:pt x="2700867" y="1955800"/>
                  <a:pt x="2705100" y="2933700"/>
                </a:cubicBezTo>
                <a:lnTo>
                  <a:pt x="0" y="2946400"/>
                </a:lnTo>
                <a:close/>
              </a:path>
            </a:pathLst>
          </a:custGeom>
          <a:solidFill>
            <a:srgbClr val="052E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ata 8"/>
          <p:cNvSpPr/>
          <p:nvPr userDrawn="1"/>
        </p:nvSpPr>
        <p:spPr>
          <a:xfrm>
            <a:off x="8313" y="16626"/>
            <a:ext cx="1472573" cy="211613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4340 w 10000"/>
              <a:gd name="connsiteY1" fmla="*/ 508 h 10000"/>
              <a:gd name="connsiteX2" fmla="*/ 10000 w 10000"/>
              <a:gd name="connsiteY2" fmla="*/ 0 h 10000"/>
              <a:gd name="connsiteX3" fmla="*/ 8000 w 10000"/>
              <a:gd name="connsiteY3" fmla="*/ 10000 h 10000"/>
              <a:gd name="connsiteX4" fmla="*/ 0 w 10000"/>
              <a:gd name="connsiteY4" fmla="*/ 10000 h 10000"/>
              <a:gd name="connsiteX0" fmla="*/ 0 w 10160"/>
              <a:gd name="connsiteY0" fmla="*/ 6488 h 10000"/>
              <a:gd name="connsiteX1" fmla="*/ 4500 w 10160"/>
              <a:gd name="connsiteY1" fmla="*/ 508 h 10000"/>
              <a:gd name="connsiteX2" fmla="*/ 10160 w 10160"/>
              <a:gd name="connsiteY2" fmla="*/ 0 h 10000"/>
              <a:gd name="connsiteX3" fmla="*/ 8160 w 10160"/>
              <a:gd name="connsiteY3" fmla="*/ 10000 h 10000"/>
              <a:gd name="connsiteX4" fmla="*/ 0 w 10160"/>
              <a:gd name="connsiteY4" fmla="*/ 6488 h 10000"/>
              <a:gd name="connsiteX0" fmla="*/ 85 w 10245"/>
              <a:gd name="connsiteY0" fmla="*/ 6488 h 8059"/>
              <a:gd name="connsiteX1" fmla="*/ 4585 w 10245"/>
              <a:gd name="connsiteY1" fmla="*/ 508 h 8059"/>
              <a:gd name="connsiteX2" fmla="*/ 10245 w 10245"/>
              <a:gd name="connsiteY2" fmla="*/ 0 h 8059"/>
              <a:gd name="connsiteX3" fmla="*/ 0 w 10245"/>
              <a:gd name="connsiteY3" fmla="*/ 8059 h 8059"/>
              <a:gd name="connsiteX4" fmla="*/ 85 w 10245"/>
              <a:gd name="connsiteY4" fmla="*/ 6488 h 8059"/>
              <a:gd name="connsiteX0" fmla="*/ 83 w 6106"/>
              <a:gd name="connsiteY0" fmla="*/ 7478 h 9427"/>
              <a:gd name="connsiteX1" fmla="*/ 4475 w 6106"/>
              <a:gd name="connsiteY1" fmla="*/ 57 h 9427"/>
              <a:gd name="connsiteX2" fmla="*/ 6106 w 6106"/>
              <a:gd name="connsiteY2" fmla="*/ 0 h 9427"/>
              <a:gd name="connsiteX3" fmla="*/ 0 w 6106"/>
              <a:gd name="connsiteY3" fmla="*/ 9427 h 9427"/>
              <a:gd name="connsiteX4" fmla="*/ 83 w 6106"/>
              <a:gd name="connsiteY4" fmla="*/ 7478 h 9427"/>
              <a:gd name="connsiteX0" fmla="*/ 136 w 10000"/>
              <a:gd name="connsiteY0" fmla="*/ 7873 h 9940"/>
              <a:gd name="connsiteX1" fmla="*/ 7329 w 10000"/>
              <a:gd name="connsiteY1" fmla="*/ 0 h 9940"/>
              <a:gd name="connsiteX2" fmla="*/ 10000 w 10000"/>
              <a:gd name="connsiteY2" fmla="*/ 115 h 9940"/>
              <a:gd name="connsiteX3" fmla="*/ 0 w 10000"/>
              <a:gd name="connsiteY3" fmla="*/ 9940 h 9940"/>
              <a:gd name="connsiteX4" fmla="*/ 136 w 10000"/>
              <a:gd name="connsiteY4" fmla="*/ 7873 h 9940"/>
              <a:gd name="connsiteX0" fmla="*/ 136 w 10000"/>
              <a:gd name="connsiteY0" fmla="*/ 7805 h 9884"/>
              <a:gd name="connsiteX1" fmla="*/ 7499 w 10000"/>
              <a:gd name="connsiteY1" fmla="*/ 1 h 9884"/>
              <a:gd name="connsiteX2" fmla="*/ 10000 w 10000"/>
              <a:gd name="connsiteY2" fmla="*/ 0 h 9884"/>
              <a:gd name="connsiteX3" fmla="*/ 0 w 10000"/>
              <a:gd name="connsiteY3" fmla="*/ 9884 h 9884"/>
              <a:gd name="connsiteX4" fmla="*/ 136 w 10000"/>
              <a:gd name="connsiteY4" fmla="*/ 7805 h 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84">
                <a:moveTo>
                  <a:pt x="136" y="7805"/>
                </a:moveTo>
                <a:lnTo>
                  <a:pt x="7499" y="1"/>
                </a:lnTo>
                <a:lnTo>
                  <a:pt x="10000" y="0"/>
                </a:lnTo>
                <a:lnTo>
                  <a:pt x="0" y="9884"/>
                </a:lnTo>
                <a:cubicBezTo>
                  <a:pt x="44" y="9190"/>
                  <a:pt x="92" y="8498"/>
                  <a:pt x="136" y="7805"/>
                </a:cubicBezTo>
                <a:close/>
              </a:path>
            </a:pathLst>
          </a:custGeom>
          <a:solidFill>
            <a:srgbClr val="FDA9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ata 9"/>
          <p:cNvSpPr/>
          <p:nvPr userDrawn="1"/>
        </p:nvSpPr>
        <p:spPr>
          <a:xfrm>
            <a:off x="8313" y="-11154"/>
            <a:ext cx="2036388" cy="258048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56"/>
              <a:gd name="connsiteY0" fmla="*/ 10099 h 10099"/>
              <a:gd name="connsiteX1" fmla="*/ 2000 w 12756"/>
              <a:gd name="connsiteY1" fmla="*/ 99 h 10099"/>
              <a:gd name="connsiteX2" fmla="*/ 12756 w 12756"/>
              <a:gd name="connsiteY2" fmla="*/ 0 h 10099"/>
              <a:gd name="connsiteX3" fmla="*/ 8000 w 12756"/>
              <a:gd name="connsiteY3" fmla="*/ 10099 h 10099"/>
              <a:gd name="connsiteX4" fmla="*/ 0 w 12756"/>
              <a:gd name="connsiteY4" fmla="*/ 10099 h 10099"/>
              <a:gd name="connsiteX0" fmla="*/ 0 w 12756"/>
              <a:gd name="connsiteY0" fmla="*/ 10099 h 10099"/>
              <a:gd name="connsiteX1" fmla="*/ 10268 w 12756"/>
              <a:gd name="connsiteY1" fmla="*/ 50 h 10099"/>
              <a:gd name="connsiteX2" fmla="*/ 12756 w 12756"/>
              <a:gd name="connsiteY2" fmla="*/ 0 h 10099"/>
              <a:gd name="connsiteX3" fmla="*/ 8000 w 12756"/>
              <a:gd name="connsiteY3" fmla="*/ 10099 h 10099"/>
              <a:gd name="connsiteX4" fmla="*/ 0 w 12756"/>
              <a:gd name="connsiteY4" fmla="*/ 10099 h 10099"/>
              <a:gd name="connsiteX0" fmla="*/ 0 w 12756"/>
              <a:gd name="connsiteY0" fmla="*/ 10197 h 10197"/>
              <a:gd name="connsiteX1" fmla="*/ 10032 w 12756"/>
              <a:gd name="connsiteY1" fmla="*/ 0 h 10197"/>
              <a:gd name="connsiteX2" fmla="*/ 12756 w 12756"/>
              <a:gd name="connsiteY2" fmla="*/ 98 h 10197"/>
              <a:gd name="connsiteX3" fmla="*/ 8000 w 12756"/>
              <a:gd name="connsiteY3" fmla="*/ 10197 h 10197"/>
              <a:gd name="connsiteX4" fmla="*/ 0 w 12756"/>
              <a:gd name="connsiteY4" fmla="*/ 10197 h 10197"/>
              <a:gd name="connsiteX0" fmla="*/ 0 w 12126"/>
              <a:gd name="connsiteY0" fmla="*/ 8370 h 10197"/>
              <a:gd name="connsiteX1" fmla="*/ 9402 w 12126"/>
              <a:gd name="connsiteY1" fmla="*/ 0 h 10197"/>
              <a:gd name="connsiteX2" fmla="*/ 12126 w 12126"/>
              <a:gd name="connsiteY2" fmla="*/ 98 h 10197"/>
              <a:gd name="connsiteX3" fmla="*/ 7370 w 12126"/>
              <a:gd name="connsiteY3" fmla="*/ 10197 h 10197"/>
              <a:gd name="connsiteX4" fmla="*/ 0 w 12126"/>
              <a:gd name="connsiteY4" fmla="*/ 8370 h 10197"/>
              <a:gd name="connsiteX0" fmla="*/ 110 w 12236"/>
              <a:gd name="connsiteY0" fmla="*/ 8370 h 9950"/>
              <a:gd name="connsiteX1" fmla="*/ 9512 w 12236"/>
              <a:gd name="connsiteY1" fmla="*/ 0 h 9950"/>
              <a:gd name="connsiteX2" fmla="*/ 12236 w 12236"/>
              <a:gd name="connsiteY2" fmla="*/ 98 h 9950"/>
              <a:gd name="connsiteX3" fmla="*/ 0 w 12236"/>
              <a:gd name="connsiteY3" fmla="*/ 9950 h 9950"/>
              <a:gd name="connsiteX4" fmla="*/ 110 w 12236"/>
              <a:gd name="connsiteY4" fmla="*/ 8370 h 9950"/>
              <a:gd name="connsiteX0" fmla="*/ 90 w 10129"/>
              <a:gd name="connsiteY0" fmla="*/ 8412 h 10000"/>
              <a:gd name="connsiteX1" fmla="*/ 7774 w 10129"/>
              <a:gd name="connsiteY1" fmla="*/ 0 h 10000"/>
              <a:gd name="connsiteX2" fmla="*/ 10129 w 10129"/>
              <a:gd name="connsiteY2" fmla="*/ 48 h 10000"/>
              <a:gd name="connsiteX3" fmla="*/ 0 w 10129"/>
              <a:gd name="connsiteY3" fmla="*/ 10000 h 10000"/>
              <a:gd name="connsiteX4" fmla="*/ 90 w 10129"/>
              <a:gd name="connsiteY4" fmla="*/ 841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 h="10000">
                <a:moveTo>
                  <a:pt x="90" y="8412"/>
                </a:moveTo>
                <a:lnTo>
                  <a:pt x="7774" y="0"/>
                </a:lnTo>
                <a:lnTo>
                  <a:pt x="10129" y="48"/>
                </a:lnTo>
                <a:lnTo>
                  <a:pt x="0" y="10000"/>
                </a:lnTo>
                <a:cubicBezTo>
                  <a:pt x="30" y="9470"/>
                  <a:pt x="60" y="8942"/>
                  <a:pt x="90" y="8412"/>
                </a:cubicBezTo>
                <a:close/>
              </a:path>
            </a:pathLst>
          </a:custGeom>
          <a:gradFill flip="none" rotWithShape="1">
            <a:gsLst>
              <a:gs pos="0">
                <a:srgbClr val="FC9C6E">
                  <a:shade val="30000"/>
                  <a:satMod val="115000"/>
                </a:srgbClr>
              </a:gs>
              <a:gs pos="50000">
                <a:srgbClr val="FC9C6E">
                  <a:shade val="67500"/>
                  <a:satMod val="115000"/>
                </a:srgbClr>
              </a:gs>
              <a:gs pos="100000">
                <a:srgbClr val="FC9C6E">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ata 10"/>
          <p:cNvSpPr/>
          <p:nvPr userDrawn="1"/>
        </p:nvSpPr>
        <p:spPr>
          <a:xfrm>
            <a:off x="24939" y="-1079"/>
            <a:ext cx="2493653" cy="285360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1847"/>
              <a:gd name="connsiteY0" fmla="*/ 10150 h 10150"/>
              <a:gd name="connsiteX1" fmla="*/ 2000 w 11847"/>
              <a:gd name="connsiteY1" fmla="*/ 150 h 10150"/>
              <a:gd name="connsiteX2" fmla="*/ 11847 w 11847"/>
              <a:gd name="connsiteY2" fmla="*/ 0 h 10150"/>
              <a:gd name="connsiteX3" fmla="*/ 8000 w 11847"/>
              <a:gd name="connsiteY3" fmla="*/ 10150 h 10150"/>
              <a:gd name="connsiteX4" fmla="*/ 0 w 11847"/>
              <a:gd name="connsiteY4" fmla="*/ 10150 h 10150"/>
              <a:gd name="connsiteX0" fmla="*/ 0 w 11847"/>
              <a:gd name="connsiteY0" fmla="*/ 10199 h 10199"/>
              <a:gd name="connsiteX1" fmla="*/ 9898 w 11847"/>
              <a:gd name="connsiteY1" fmla="*/ 0 h 10199"/>
              <a:gd name="connsiteX2" fmla="*/ 11847 w 11847"/>
              <a:gd name="connsiteY2" fmla="*/ 49 h 10199"/>
              <a:gd name="connsiteX3" fmla="*/ 8000 w 11847"/>
              <a:gd name="connsiteY3" fmla="*/ 10199 h 10199"/>
              <a:gd name="connsiteX4" fmla="*/ 0 w 11847"/>
              <a:gd name="connsiteY4" fmla="*/ 10199 h 10199"/>
              <a:gd name="connsiteX0" fmla="*/ 153 w 12000"/>
              <a:gd name="connsiteY0" fmla="*/ 10199 h 10997"/>
              <a:gd name="connsiteX1" fmla="*/ 10051 w 12000"/>
              <a:gd name="connsiteY1" fmla="*/ 0 h 10997"/>
              <a:gd name="connsiteX2" fmla="*/ 12000 w 12000"/>
              <a:gd name="connsiteY2" fmla="*/ 49 h 10997"/>
              <a:gd name="connsiteX3" fmla="*/ 0 w 12000"/>
              <a:gd name="connsiteY3" fmla="*/ 10997 h 10997"/>
              <a:gd name="connsiteX4" fmla="*/ 153 w 12000"/>
              <a:gd name="connsiteY4" fmla="*/ 10199 h 10997"/>
              <a:gd name="connsiteX0" fmla="*/ 153 w 12191"/>
              <a:gd name="connsiteY0" fmla="*/ 10199 h 10997"/>
              <a:gd name="connsiteX1" fmla="*/ 10051 w 12191"/>
              <a:gd name="connsiteY1" fmla="*/ 0 h 10997"/>
              <a:gd name="connsiteX2" fmla="*/ 12191 w 12191"/>
              <a:gd name="connsiteY2" fmla="*/ 149 h 10997"/>
              <a:gd name="connsiteX3" fmla="*/ 0 w 12191"/>
              <a:gd name="connsiteY3" fmla="*/ 10997 h 10997"/>
              <a:gd name="connsiteX4" fmla="*/ 153 w 12191"/>
              <a:gd name="connsiteY4" fmla="*/ 10199 h 10997"/>
              <a:gd name="connsiteX0" fmla="*/ 153 w 12191"/>
              <a:gd name="connsiteY0" fmla="*/ 10149 h 10947"/>
              <a:gd name="connsiteX1" fmla="*/ 10051 w 12191"/>
              <a:gd name="connsiteY1" fmla="*/ 0 h 10947"/>
              <a:gd name="connsiteX2" fmla="*/ 12191 w 12191"/>
              <a:gd name="connsiteY2" fmla="*/ 99 h 10947"/>
              <a:gd name="connsiteX3" fmla="*/ 0 w 12191"/>
              <a:gd name="connsiteY3" fmla="*/ 10947 h 10947"/>
              <a:gd name="connsiteX4" fmla="*/ 153 w 12191"/>
              <a:gd name="connsiteY4" fmla="*/ 10149 h 10947"/>
              <a:gd name="connsiteX0" fmla="*/ 153 w 12191"/>
              <a:gd name="connsiteY0" fmla="*/ 10150 h 10948"/>
              <a:gd name="connsiteX1" fmla="*/ 10051 w 12191"/>
              <a:gd name="connsiteY1" fmla="*/ 1 h 10948"/>
              <a:gd name="connsiteX2" fmla="*/ 12191 w 12191"/>
              <a:gd name="connsiteY2" fmla="*/ 0 h 10948"/>
              <a:gd name="connsiteX3" fmla="*/ 0 w 12191"/>
              <a:gd name="connsiteY3" fmla="*/ 10948 h 10948"/>
              <a:gd name="connsiteX4" fmla="*/ 153 w 12191"/>
              <a:gd name="connsiteY4" fmla="*/ 10150 h 10948"/>
              <a:gd name="connsiteX0" fmla="*/ 153 w 12701"/>
              <a:gd name="connsiteY0" fmla="*/ 10200 h 10998"/>
              <a:gd name="connsiteX1" fmla="*/ 10051 w 12701"/>
              <a:gd name="connsiteY1" fmla="*/ 51 h 10998"/>
              <a:gd name="connsiteX2" fmla="*/ 12701 w 12701"/>
              <a:gd name="connsiteY2" fmla="*/ 0 h 10998"/>
              <a:gd name="connsiteX3" fmla="*/ 0 w 12701"/>
              <a:gd name="connsiteY3" fmla="*/ 10998 h 10998"/>
              <a:gd name="connsiteX4" fmla="*/ 153 w 12701"/>
              <a:gd name="connsiteY4" fmla="*/ 10200 h 10998"/>
              <a:gd name="connsiteX0" fmla="*/ 153 w 12701"/>
              <a:gd name="connsiteY0" fmla="*/ 10249 h 11047"/>
              <a:gd name="connsiteX1" fmla="*/ 10815 w 12701"/>
              <a:gd name="connsiteY1" fmla="*/ 0 h 11047"/>
              <a:gd name="connsiteX2" fmla="*/ 12701 w 12701"/>
              <a:gd name="connsiteY2" fmla="*/ 49 h 11047"/>
              <a:gd name="connsiteX3" fmla="*/ 0 w 12701"/>
              <a:gd name="connsiteY3" fmla="*/ 11047 h 11047"/>
              <a:gd name="connsiteX4" fmla="*/ 153 w 12701"/>
              <a:gd name="connsiteY4" fmla="*/ 10249 h 1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1" h="11047">
                <a:moveTo>
                  <a:pt x="153" y="10249"/>
                </a:moveTo>
                <a:lnTo>
                  <a:pt x="10815" y="0"/>
                </a:lnTo>
                <a:lnTo>
                  <a:pt x="12701" y="49"/>
                </a:lnTo>
                <a:lnTo>
                  <a:pt x="0" y="11047"/>
                </a:lnTo>
                <a:lnTo>
                  <a:pt x="153" y="10249"/>
                </a:lnTo>
                <a:close/>
              </a:path>
            </a:pathLst>
          </a:custGeom>
          <a:gradFill flip="none" rotWithShape="1">
            <a:gsLst>
              <a:gs pos="0">
                <a:srgbClr val="FD728F">
                  <a:shade val="30000"/>
                  <a:satMod val="115000"/>
                </a:srgbClr>
              </a:gs>
              <a:gs pos="50000">
                <a:srgbClr val="FD728F">
                  <a:shade val="67500"/>
                  <a:satMod val="115000"/>
                </a:srgbClr>
              </a:gs>
              <a:gs pos="100000">
                <a:srgbClr val="FD728F">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0360" y="-6350"/>
            <a:ext cx="110540" cy="6858000"/>
          </a:xfrm>
          <a:prstGeom prst="rect">
            <a:avLst/>
          </a:pr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stretch>
            <a:fillRect/>
          </a:stretch>
        </p:blipFill>
        <p:spPr>
          <a:xfrm flipH="1">
            <a:off x="-16247" y="-27566"/>
            <a:ext cx="12155203" cy="61558"/>
          </a:xfrm>
          <a:prstGeom prst="rect">
            <a:avLst/>
          </a:prstGeom>
        </p:spPr>
      </p:pic>
      <p:sp>
        <p:nvSpPr>
          <p:cNvPr id="16" name="Rectangle 15"/>
          <p:cNvSpPr/>
          <p:nvPr userDrawn="1"/>
        </p:nvSpPr>
        <p:spPr>
          <a:xfrm>
            <a:off x="12087700" y="-12700"/>
            <a:ext cx="104300" cy="6870700"/>
          </a:xfrm>
          <a:prstGeom prst="rect">
            <a:avLst/>
          </a:pr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BF5BEDF-9CEC-4CE5-A3A2-FFB61A52F1FC}"/>
              </a:ext>
            </a:extLst>
          </p:cNvPr>
          <p:cNvPicPr>
            <a:picLocks noChangeAspect="1"/>
          </p:cNvPicPr>
          <p:nvPr userDrawn="1"/>
        </p:nvPicPr>
        <p:blipFill>
          <a:blip r:embed="rId2"/>
          <a:stretch>
            <a:fillRect/>
          </a:stretch>
        </p:blipFill>
        <p:spPr>
          <a:xfrm flipH="1">
            <a:off x="0" y="6806718"/>
            <a:ext cx="12155203" cy="61558"/>
          </a:xfrm>
          <a:prstGeom prst="rect">
            <a:avLst/>
          </a:prstGeom>
        </p:spPr>
      </p:pic>
      <p:pic>
        <p:nvPicPr>
          <p:cNvPr id="18" name="Picture 17">
            <a:extLst>
              <a:ext uri="{FF2B5EF4-FFF2-40B4-BE49-F238E27FC236}">
                <a16:creationId xmlns:a16="http://schemas.microsoft.com/office/drawing/2014/main" id="{F9BCE0C4-F1AE-449E-B611-9FDE9D316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9067" y="4801754"/>
            <a:ext cx="1205666" cy="1560274"/>
          </a:xfrm>
          <a:prstGeom prst="rect">
            <a:avLst/>
          </a:prstGeom>
        </p:spPr>
      </p:pic>
      <p:sp>
        <p:nvSpPr>
          <p:cNvPr id="19" name="Footer Placeholder 4">
            <a:extLst>
              <a:ext uri="{FF2B5EF4-FFF2-40B4-BE49-F238E27FC236}">
                <a16:creationId xmlns:a16="http://schemas.microsoft.com/office/drawing/2014/main" id="{0EA92768-236A-414F-9233-57B4E4D4474D}"/>
              </a:ext>
            </a:extLst>
          </p:cNvPr>
          <p:cNvSpPr txBox="1">
            <a:spLocks/>
          </p:cNvSpPr>
          <p:nvPr userDrawn="1"/>
        </p:nvSpPr>
        <p:spPr>
          <a:xfrm>
            <a:off x="2459019" y="6472372"/>
            <a:ext cx="7269842" cy="365125"/>
          </a:xfrm>
          <a:prstGeom prst="rect">
            <a:avLst/>
          </a:prstGeom>
        </p:spPr>
        <p:txBody>
          <a:bodyPr vert="horz" lIns="91440" tIns="45720" rIns="91440" bIns="45720" rtlCol="0" anchor="ctr"/>
          <a:lstStyle>
            <a:defPPr>
              <a:defRPr lang="en-US"/>
            </a:defPPr>
            <a:lvl1pPr marL="0" algn="ctr" defTabSz="914400" rtl="0" eaLnBrk="1" latinLnBrk="0" hangingPunct="1">
              <a:defRPr sz="7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©2018 Masterpiece Living, LLC. Masterpiece Living is a registered service mark of Masterpiece Living, LLC.</a:t>
            </a:r>
          </a:p>
          <a:p>
            <a:r>
              <a:rPr lang="en-US" dirty="0"/>
              <a:t>The enclosed documents are for printing and distribution related to Masterpiece Living®.</a:t>
            </a:r>
          </a:p>
          <a:p>
            <a:r>
              <a:rPr lang="en-US" dirty="0"/>
              <a:t>All documents are copyrighted by Masterpiece Living, LLC and may only be reproduced with prior written consent of Masterpiece Living, LLC.</a:t>
            </a:r>
          </a:p>
          <a:p>
            <a:endParaRPr lang="en-US" dirty="0"/>
          </a:p>
        </p:txBody>
      </p:sp>
    </p:spTree>
    <p:extLst>
      <p:ext uri="{BB962C8B-B14F-4D97-AF65-F5344CB8AC3E}">
        <p14:creationId xmlns:p14="http://schemas.microsoft.com/office/powerpoint/2010/main" val="405308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877888"/>
          </a:xfrm>
        </p:spPr>
        <p:txBody>
          <a:bodyPr/>
          <a:lstStyle/>
          <a:p>
            <a:r>
              <a:rPr lang="en-US"/>
              <a:t>Click to edit Master title style</a:t>
            </a:r>
          </a:p>
        </p:txBody>
      </p:sp>
      <p:grpSp>
        <p:nvGrpSpPr>
          <p:cNvPr id="8" name="Group 7"/>
          <p:cNvGrpSpPr/>
          <p:nvPr userDrawn="1"/>
        </p:nvGrpSpPr>
        <p:grpSpPr>
          <a:xfrm>
            <a:off x="0" y="-273612"/>
            <a:ext cx="12192000" cy="1316599"/>
            <a:chOff x="0" y="-273612"/>
            <a:chExt cx="12192000" cy="1316599"/>
          </a:xfrm>
        </p:grpSpPr>
        <p:sp>
          <p:nvSpPr>
            <p:cNvPr id="7" name="Rectangle 6"/>
            <p:cNvSpPr/>
            <p:nvPr userDrawn="1"/>
          </p:nvSpPr>
          <p:spPr>
            <a:xfrm>
              <a:off x="0" y="0"/>
              <a:ext cx="12192000" cy="647700"/>
            </a:xfrm>
            <a:prstGeom prst="rect">
              <a:avLst/>
            </a:prstGeom>
            <a:solidFill>
              <a:srgbClr val="002B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userDrawn="1"/>
          </p:nvSpPr>
          <p:spPr>
            <a:xfrm rot="2258630">
              <a:off x="1484795" y="-225057"/>
              <a:ext cx="330200" cy="1159291"/>
            </a:xfrm>
            <a:prstGeom prst="rect">
              <a:avLst/>
            </a:prstGeom>
            <a:solidFill>
              <a:srgbClr val="D534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p:nvPr userDrawn="1"/>
          </p:nvSpPr>
          <p:spPr>
            <a:xfrm rot="2258630">
              <a:off x="865291" y="-273612"/>
              <a:ext cx="410352" cy="1316599"/>
            </a:xfrm>
            <a:prstGeom prst="rect">
              <a:avLst/>
            </a:prstGeom>
            <a:solidFill>
              <a:srgbClr val="F87D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userDrawn="1"/>
          </p:nvSpPr>
          <p:spPr>
            <a:xfrm rot="2258630">
              <a:off x="417048" y="-263158"/>
              <a:ext cx="330200" cy="1159291"/>
            </a:xfrm>
            <a:prstGeom prst="rect">
              <a:avLst/>
            </a:prstGeom>
            <a:solidFill>
              <a:srgbClr val="FDA9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Rectangle 22"/>
          <p:cNvSpPr/>
          <p:nvPr userDrawn="1"/>
        </p:nvSpPr>
        <p:spPr>
          <a:xfrm>
            <a:off x="0" y="647700"/>
            <a:ext cx="12192000" cy="6210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Date Placeholder 2"/>
          <p:cNvSpPr>
            <a:spLocks noGrp="1"/>
          </p:cNvSpPr>
          <p:nvPr userDrawn="1">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E7972B-82F4-4E0A-8ABF-6CC8879145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userDrawn="1">
            <p:ph type="sldNum" sz="quarter" idx="12"/>
          </p:nvPr>
        </p:nvSpPr>
        <p:spPr>
          <a:xfrm>
            <a:off x="8610600" y="6356350"/>
            <a:ext cx="238264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E93710-8175-4CB0-8EC9-745A220FA8C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4" name="Rectangle 23"/>
          <p:cNvSpPr/>
          <p:nvPr userDrawn="1"/>
        </p:nvSpPr>
        <p:spPr>
          <a:xfrm>
            <a:off x="0" y="-281425"/>
            <a:ext cx="12192000" cy="281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2074" y="5869096"/>
            <a:ext cx="721101" cy="933189"/>
          </a:xfrm>
          <a:prstGeom prst="rect">
            <a:avLst/>
          </a:prstGeom>
        </p:spPr>
      </p:pic>
      <p:sp>
        <p:nvSpPr>
          <p:cNvPr id="26" name="Content Placeholder 2"/>
          <p:cNvSpPr>
            <a:spLocks noGrp="1"/>
          </p:cNvSpPr>
          <p:nvPr userDrawn="1">
            <p:ph idx="1"/>
          </p:nvPr>
        </p:nvSpPr>
        <p:spPr>
          <a:xfrm>
            <a:off x="838200" y="852923"/>
            <a:ext cx="10515600" cy="5324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Rectangle 26"/>
          <p:cNvSpPr/>
          <p:nvPr userDrawn="1"/>
        </p:nvSpPr>
        <p:spPr>
          <a:xfrm>
            <a:off x="0" y="0"/>
            <a:ext cx="12192000" cy="647700"/>
          </a:xfrm>
          <a:prstGeom prst="rect">
            <a:avLst/>
          </a:prstGeom>
          <a:noFill/>
          <a:ln w="34925">
            <a:solidFill>
              <a:srgbClr val="002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userDrawn="1"/>
        </p:nvSpPr>
        <p:spPr>
          <a:xfrm>
            <a:off x="0" y="673534"/>
            <a:ext cx="12192000" cy="6184466"/>
          </a:xfrm>
          <a:prstGeom prst="rect">
            <a:avLst/>
          </a:prstGeom>
          <a:noFill/>
          <a:ln w="44450">
            <a:solidFill>
              <a:srgbClr val="002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35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76829D0-BAC4-40F4-8913-4AA7DAD7268A}"/>
              </a:ext>
            </a:extLst>
          </p:cNvPr>
          <p:cNvSpPr/>
          <p:nvPr userDrawn="1"/>
        </p:nvSpPr>
        <p:spPr>
          <a:xfrm>
            <a:off x="-12702" y="37918"/>
            <a:ext cx="12118406" cy="6768844"/>
          </a:xfrm>
          <a:prstGeom prst="rect">
            <a:avLst/>
          </a:pr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userDrawn="1"/>
        </p:nvSpPr>
        <p:spPr>
          <a:xfrm rot="10800000">
            <a:off x="-12701" y="-19467"/>
            <a:ext cx="2705100" cy="2946400"/>
          </a:xfrm>
          <a:custGeom>
            <a:avLst/>
            <a:gdLst>
              <a:gd name="connsiteX0" fmla="*/ 0 w 3251200"/>
              <a:gd name="connsiteY0" fmla="*/ 2832100 h 2832100"/>
              <a:gd name="connsiteX1" fmla="*/ 3251200 w 3251200"/>
              <a:gd name="connsiteY1" fmla="*/ 0 h 2832100"/>
              <a:gd name="connsiteX2" fmla="*/ 3251200 w 3251200"/>
              <a:gd name="connsiteY2" fmla="*/ 2832100 h 2832100"/>
              <a:gd name="connsiteX3" fmla="*/ 0 w 3251200"/>
              <a:gd name="connsiteY3" fmla="*/ 2832100 h 2832100"/>
              <a:gd name="connsiteX0" fmla="*/ 0 w 2667000"/>
              <a:gd name="connsiteY0" fmla="*/ 2374900 h 2832100"/>
              <a:gd name="connsiteX1" fmla="*/ 2667000 w 2667000"/>
              <a:gd name="connsiteY1" fmla="*/ 0 h 2832100"/>
              <a:gd name="connsiteX2" fmla="*/ 2667000 w 2667000"/>
              <a:gd name="connsiteY2" fmla="*/ 2832100 h 2832100"/>
              <a:gd name="connsiteX3" fmla="*/ 0 w 2667000"/>
              <a:gd name="connsiteY3" fmla="*/ 2374900 h 2832100"/>
              <a:gd name="connsiteX0" fmla="*/ 0 w 2565400"/>
              <a:gd name="connsiteY0" fmla="*/ 2832100 h 2832100"/>
              <a:gd name="connsiteX1" fmla="*/ 2565400 w 2565400"/>
              <a:gd name="connsiteY1" fmla="*/ 0 h 2832100"/>
              <a:gd name="connsiteX2" fmla="*/ 2565400 w 2565400"/>
              <a:gd name="connsiteY2" fmla="*/ 2832100 h 2832100"/>
              <a:gd name="connsiteX3" fmla="*/ 0 w 2565400"/>
              <a:gd name="connsiteY3" fmla="*/ 2832100 h 2832100"/>
              <a:gd name="connsiteX0" fmla="*/ 0 w 2705100"/>
              <a:gd name="connsiteY0" fmla="*/ 2844800 h 2844800"/>
              <a:gd name="connsiteX1" fmla="*/ 2705100 w 2705100"/>
              <a:gd name="connsiteY1" fmla="*/ 0 h 2844800"/>
              <a:gd name="connsiteX2" fmla="*/ 2705100 w 2705100"/>
              <a:gd name="connsiteY2" fmla="*/ 2832100 h 2844800"/>
              <a:gd name="connsiteX3" fmla="*/ 0 w 2705100"/>
              <a:gd name="connsiteY3" fmla="*/ 2844800 h 2844800"/>
              <a:gd name="connsiteX0" fmla="*/ 0 w 2705100"/>
              <a:gd name="connsiteY0" fmla="*/ 2946400 h 2946400"/>
              <a:gd name="connsiteX1" fmla="*/ 2692400 w 2705100"/>
              <a:gd name="connsiteY1" fmla="*/ 0 h 2946400"/>
              <a:gd name="connsiteX2" fmla="*/ 2705100 w 2705100"/>
              <a:gd name="connsiteY2" fmla="*/ 2933700 h 2946400"/>
              <a:gd name="connsiteX3" fmla="*/ 0 w 2705100"/>
              <a:gd name="connsiteY3" fmla="*/ 2946400 h 2946400"/>
            </a:gdLst>
            <a:ahLst/>
            <a:cxnLst>
              <a:cxn ang="0">
                <a:pos x="connsiteX0" y="connsiteY0"/>
              </a:cxn>
              <a:cxn ang="0">
                <a:pos x="connsiteX1" y="connsiteY1"/>
              </a:cxn>
              <a:cxn ang="0">
                <a:pos x="connsiteX2" y="connsiteY2"/>
              </a:cxn>
              <a:cxn ang="0">
                <a:pos x="connsiteX3" y="connsiteY3"/>
              </a:cxn>
            </a:cxnLst>
            <a:rect l="l" t="t" r="r" b="b"/>
            <a:pathLst>
              <a:path w="2705100" h="2946400">
                <a:moveTo>
                  <a:pt x="0" y="2946400"/>
                </a:moveTo>
                <a:lnTo>
                  <a:pt x="2692400" y="0"/>
                </a:lnTo>
                <a:cubicBezTo>
                  <a:pt x="2696633" y="977900"/>
                  <a:pt x="2700867" y="1955800"/>
                  <a:pt x="2705100" y="2933700"/>
                </a:cubicBezTo>
                <a:lnTo>
                  <a:pt x="0" y="2946400"/>
                </a:lnTo>
                <a:close/>
              </a:path>
            </a:pathLst>
          </a:custGeom>
          <a:solidFill>
            <a:srgbClr val="052E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ata 8"/>
          <p:cNvSpPr/>
          <p:nvPr userDrawn="1"/>
        </p:nvSpPr>
        <p:spPr>
          <a:xfrm>
            <a:off x="8313" y="16626"/>
            <a:ext cx="1472573" cy="211613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4340 w 10000"/>
              <a:gd name="connsiteY1" fmla="*/ 508 h 10000"/>
              <a:gd name="connsiteX2" fmla="*/ 10000 w 10000"/>
              <a:gd name="connsiteY2" fmla="*/ 0 h 10000"/>
              <a:gd name="connsiteX3" fmla="*/ 8000 w 10000"/>
              <a:gd name="connsiteY3" fmla="*/ 10000 h 10000"/>
              <a:gd name="connsiteX4" fmla="*/ 0 w 10000"/>
              <a:gd name="connsiteY4" fmla="*/ 10000 h 10000"/>
              <a:gd name="connsiteX0" fmla="*/ 0 w 10160"/>
              <a:gd name="connsiteY0" fmla="*/ 6488 h 10000"/>
              <a:gd name="connsiteX1" fmla="*/ 4500 w 10160"/>
              <a:gd name="connsiteY1" fmla="*/ 508 h 10000"/>
              <a:gd name="connsiteX2" fmla="*/ 10160 w 10160"/>
              <a:gd name="connsiteY2" fmla="*/ 0 h 10000"/>
              <a:gd name="connsiteX3" fmla="*/ 8160 w 10160"/>
              <a:gd name="connsiteY3" fmla="*/ 10000 h 10000"/>
              <a:gd name="connsiteX4" fmla="*/ 0 w 10160"/>
              <a:gd name="connsiteY4" fmla="*/ 6488 h 10000"/>
              <a:gd name="connsiteX0" fmla="*/ 85 w 10245"/>
              <a:gd name="connsiteY0" fmla="*/ 6488 h 8059"/>
              <a:gd name="connsiteX1" fmla="*/ 4585 w 10245"/>
              <a:gd name="connsiteY1" fmla="*/ 508 h 8059"/>
              <a:gd name="connsiteX2" fmla="*/ 10245 w 10245"/>
              <a:gd name="connsiteY2" fmla="*/ 0 h 8059"/>
              <a:gd name="connsiteX3" fmla="*/ 0 w 10245"/>
              <a:gd name="connsiteY3" fmla="*/ 8059 h 8059"/>
              <a:gd name="connsiteX4" fmla="*/ 85 w 10245"/>
              <a:gd name="connsiteY4" fmla="*/ 6488 h 8059"/>
              <a:gd name="connsiteX0" fmla="*/ 83 w 6106"/>
              <a:gd name="connsiteY0" fmla="*/ 7478 h 9427"/>
              <a:gd name="connsiteX1" fmla="*/ 4475 w 6106"/>
              <a:gd name="connsiteY1" fmla="*/ 57 h 9427"/>
              <a:gd name="connsiteX2" fmla="*/ 6106 w 6106"/>
              <a:gd name="connsiteY2" fmla="*/ 0 h 9427"/>
              <a:gd name="connsiteX3" fmla="*/ 0 w 6106"/>
              <a:gd name="connsiteY3" fmla="*/ 9427 h 9427"/>
              <a:gd name="connsiteX4" fmla="*/ 83 w 6106"/>
              <a:gd name="connsiteY4" fmla="*/ 7478 h 9427"/>
              <a:gd name="connsiteX0" fmla="*/ 136 w 10000"/>
              <a:gd name="connsiteY0" fmla="*/ 7873 h 9940"/>
              <a:gd name="connsiteX1" fmla="*/ 7329 w 10000"/>
              <a:gd name="connsiteY1" fmla="*/ 0 h 9940"/>
              <a:gd name="connsiteX2" fmla="*/ 10000 w 10000"/>
              <a:gd name="connsiteY2" fmla="*/ 115 h 9940"/>
              <a:gd name="connsiteX3" fmla="*/ 0 w 10000"/>
              <a:gd name="connsiteY3" fmla="*/ 9940 h 9940"/>
              <a:gd name="connsiteX4" fmla="*/ 136 w 10000"/>
              <a:gd name="connsiteY4" fmla="*/ 7873 h 9940"/>
              <a:gd name="connsiteX0" fmla="*/ 136 w 10000"/>
              <a:gd name="connsiteY0" fmla="*/ 7805 h 9884"/>
              <a:gd name="connsiteX1" fmla="*/ 7499 w 10000"/>
              <a:gd name="connsiteY1" fmla="*/ 1 h 9884"/>
              <a:gd name="connsiteX2" fmla="*/ 10000 w 10000"/>
              <a:gd name="connsiteY2" fmla="*/ 0 h 9884"/>
              <a:gd name="connsiteX3" fmla="*/ 0 w 10000"/>
              <a:gd name="connsiteY3" fmla="*/ 9884 h 9884"/>
              <a:gd name="connsiteX4" fmla="*/ 136 w 10000"/>
              <a:gd name="connsiteY4" fmla="*/ 7805 h 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84">
                <a:moveTo>
                  <a:pt x="136" y="7805"/>
                </a:moveTo>
                <a:lnTo>
                  <a:pt x="7499" y="1"/>
                </a:lnTo>
                <a:lnTo>
                  <a:pt x="10000" y="0"/>
                </a:lnTo>
                <a:lnTo>
                  <a:pt x="0" y="9884"/>
                </a:lnTo>
                <a:cubicBezTo>
                  <a:pt x="44" y="9190"/>
                  <a:pt x="92" y="8498"/>
                  <a:pt x="136" y="7805"/>
                </a:cubicBezTo>
                <a:close/>
              </a:path>
            </a:pathLst>
          </a:custGeom>
          <a:solidFill>
            <a:srgbClr val="FDA9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ata 9"/>
          <p:cNvSpPr/>
          <p:nvPr userDrawn="1"/>
        </p:nvSpPr>
        <p:spPr>
          <a:xfrm>
            <a:off x="8313" y="-11154"/>
            <a:ext cx="2036388" cy="258048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56"/>
              <a:gd name="connsiteY0" fmla="*/ 10099 h 10099"/>
              <a:gd name="connsiteX1" fmla="*/ 2000 w 12756"/>
              <a:gd name="connsiteY1" fmla="*/ 99 h 10099"/>
              <a:gd name="connsiteX2" fmla="*/ 12756 w 12756"/>
              <a:gd name="connsiteY2" fmla="*/ 0 h 10099"/>
              <a:gd name="connsiteX3" fmla="*/ 8000 w 12756"/>
              <a:gd name="connsiteY3" fmla="*/ 10099 h 10099"/>
              <a:gd name="connsiteX4" fmla="*/ 0 w 12756"/>
              <a:gd name="connsiteY4" fmla="*/ 10099 h 10099"/>
              <a:gd name="connsiteX0" fmla="*/ 0 w 12756"/>
              <a:gd name="connsiteY0" fmla="*/ 10099 h 10099"/>
              <a:gd name="connsiteX1" fmla="*/ 10268 w 12756"/>
              <a:gd name="connsiteY1" fmla="*/ 50 h 10099"/>
              <a:gd name="connsiteX2" fmla="*/ 12756 w 12756"/>
              <a:gd name="connsiteY2" fmla="*/ 0 h 10099"/>
              <a:gd name="connsiteX3" fmla="*/ 8000 w 12756"/>
              <a:gd name="connsiteY3" fmla="*/ 10099 h 10099"/>
              <a:gd name="connsiteX4" fmla="*/ 0 w 12756"/>
              <a:gd name="connsiteY4" fmla="*/ 10099 h 10099"/>
              <a:gd name="connsiteX0" fmla="*/ 0 w 12756"/>
              <a:gd name="connsiteY0" fmla="*/ 10197 h 10197"/>
              <a:gd name="connsiteX1" fmla="*/ 10032 w 12756"/>
              <a:gd name="connsiteY1" fmla="*/ 0 h 10197"/>
              <a:gd name="connsiteX2" fmla="*/ 12756 w 12756"/>
              <a:gd name="connsiteY2" fmla="*/ 98 h 10197"/>
              <a:gd name="connsiteX3" fmla="*/ 8000 w 12756"/>
              <a:gd name="connsiteY3" fmla="*/ 10197 h 10197"/>
              <a:gd name="connsiteX4" fmla="*/ 0 w 12756"/>
              <a:gd name="connsiteY4" fmla="*/ 10197 h 10197"/>
              <a:gd name="connsiteX0" fmla="*/ 0 w 12126"/>
              <a:gd name="connsiteY0" fmla="*/ 8370 h 10197"/>
              <a:gd name="connsiteX1" fmla="*/ 9402 w 12126"/>
              <a:gd name="connsiteY1" fmla="*/ 0 h 10197"/>
              <a:gd name="connsiteX2" fmla="*/ 12126 w 12126"/>
              <a:gd name="connsiteY2" fmla="*/ 98 h 10197"/>
              <a:gd name="connsiteX3" fmla="*/ 7370 w 12126"/>
              <a:gd name="connsiteY3" fmla="*/ 10197 h 10197"/>
              <a:gd name="connsiteX4" fmla="*/ 0 w 12126"/>
              <a:gd name="connsiteY4" fmla="*/ 8370 h 10197"/>
              <a:gd name="connsiteX0" fmla="*/ 110 w 12236"/>
              <a:gd name="connsiteY0" fmla="*/ 8370 h 9950"/>
              <a:gd name="connsiteX1" fmla="*/ 9512 w 12236"/>
              <a:gd name="connsiteY1" fmla="*/ 0 h 9950"/>
              <a:gd name="connsiteX2" fmla="*/ 12236 w 12236"/>
              <a:gd name="connsiteY2" fmla="*/ 98 h 9950"/>
              <a:gd name="connsiteX3" fmla="*/ 0 w 12236"/>
              <a:gd name="connsiteY3" fmla="*/ 9950 h 9950"/>
              <a:gd name="connsiteX4" fmla="*/ 110 w 12236"/>
              <a:gd name="connsiteY4" fmla="*/ 8370 h 9950"/>
              <a:gd name="connsiteX0" fmla="*/ 90 w 10129"/>
              <a:gd name="connsiteY0" fmla="*/ 8412 h 10000"/>
              <a:gd name="connsiteX1" fmla="*/ 7774 w 10129"/>
              <a:gd name="connsiteY1" fmla="*/ 0 h 10000"/>
              <a:gd name="connsiteX2" fmla="*/ 10129 w 10129"/>
              <a:gd name="connsiteY2" fmla="*/ 48 h 10000"/>
              <a:gd name="connsiteX3" fmla="*/ 0 w 10129"/>
              <a:gd name="connsiteY3" fmla="*/ 10000 h 10000"/>
              <a:gd name="connsiteX4" fmla="*/ 90 w 10129"/>
              <a:gd name="connsiteY4" fmla="*/ 841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 h="10000">
                <a:moveTo>
                  <a:pt x="90" y="8412"/>
                </a:moveTo>
                <a:lnTo>
                  <a:pt x="7774" y="0"/>
                </a:lnTo>
                <a:lnTo>
                  <a:pt x="10129" y="48"/>
                </a:lnTo>
                <a:lnTo>
                  <a:pt x="0" y="10000"/>
                </a:lnTo>
                <a:cubicBezTo>
                  <a:pt x="30" y="9470"/>
                  <a:pt x="60" y="8942"/>
                  <a:pt x="90" y="8412"/>
                </a:cubicBezTo>
                <a:close/>
              </a:path>
            </a:pathLst>
          </a:custGeom>
          <a:gradFill flip="none" rotWithShape="1">
            <a:gsLst>
              <a:gs pos="0">
                <a:srgbClr val="FC9C6E">
                  <a:shade val="30000"/>
                  <a:satMod val="115000"/>
                </a:srgbClr>
              </a:gs>
              <a:gs pos="50000">
                <a:srgbClr val="FC9C6E">
                  <a:shade val="67500"/>
                  <a:satMod val="115000"/>
                </a:srgbClr>
              </a:gs>
              <a:gs pos="100000">
                <a:srgbClr val="FC9C6E">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ata 10"/>
          <p:cNvSpPr/>
          <p:nvPr userDrawn="1"/>
        </p:nvSpPr>
        <p:spPr>
          <a:xfrm>
            <a:off x="24939" y="-1079"/>
            <a:ext cx="2493653" cy="285360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1847"/>
              <a:gd name="connsiteY0" fmla="*/ 10150 h 10150"/>
              <a:gd name="connsiteX1" fmla="*/ 2000 w 11847"/>
              <a:gd name="connsiteY1" fmla="*/ 150 h 10150"/>
              <a:gd name="connsiteX2" fmla="*/ 11847 w 11847"/>
              <a:gd name="connsiteY2" fmla="*/ 0 h 10150"/>
              <a:gd name="connsiteX3" fmla="*/ 8000 w 11847"/>
              <a:gd name="connsiteY3" fmla="*/ 10150 h 10150"/>
              <a:gd name="connsiteX4" fmla="*/ 0 w 11847"/>
              <a:gd name="connsiteY4" fmla="*/ 10150 h 10150"/>
              <a:gd name="connsiteX0" fmla="*/ 0 w 11847"/>
              <a:gd name="connsiteY0" fmla="*/ 10199 h 10199"/>
              <a:gd name="connsiteX1" fmla="*/ 9898 w 11847"/>
              <a:gd name="connsiteY1" fmla="*/ 0 h 10199"/>
              <a:gd name="connsiteX2" fmla="*/ 11847 w 11847"/>
              <a:gd name="connsiteY2" fmla="*/ 49 h 10199"/>
              <a:gd name="connsiteX3" fmla="*/ 8000 w 11847"/>
              <a:gd name="connsiteY3" fmla="*/ 10199 h 10199"/>
              <a:gd name="connsiteX4" fmla="*/ 0 w 11847"/>
              <a:gd name="connsiteY4" fmla="*/ 10199 h 10199"/>
              <a:gd name="connsiteX0" fmla="*/ 153 w 12000"/>
              <a:gd name="connsiteY0" fmla="*/ 10199 h 10997"/>
              <a:gd name="connsiteX1" fmla="*/ 10051 w 12000"/>
              <a:gd name="connsiteY1" fmla="*/ 0 h 10997"/>
              <a:gd name="connsiteX2" fmla="*/ 12000 w 12000"/>
              <a:gd name="connsiteY2" fmla="*/ 49 h 10997"/>
              <a:gd name="connsiteX3" fmla="*/ 0 w 12000"/>
              <a:gd name="connsiteY3" fmla="*/ 10997 h 10997"/>
              <a:gd name="connsiteX4" fmla="*/ 153 w 12000"/>
              <a:gd name="connsiteY4" fmla="*/ 10199 h 10997"/>
              <a:gd name="connsiteX0" fmla="*/ 153 w 12191"/>
              <a:gd name="connsiteY0" fmla="*/ 10199 h 10997"/>
              <a:gd name="connsiteX1" fmla="*/ 10051 w 12191"/>
              <a:gd name="connsiteY1" fmla="*/ 0 h 10997"/>
              <a:gd name="connsiteX2" fmla="*/ 12191 w 12191"/>
              <a:gd name="connsiteY2" fmla="*/ 149 h 10997"/>
              <a:gd name="connsiteX3" fmla="*/ 0 w 12191"/>
              <a:gd name="connsiteY3" fmla="*/ 10997 h 10997"/>
              <a:gd name="connsiteX4" fmla="*/ 153 w 12191"/>
              <a:gd name="connsiteY4" fmla="*/ 10199 h 10997"/>
              <a:gd name="connsiteX0" fmla="*/ 153 w 12191"/>
              <a:gd name="connsiteY0" fmla="*/ 10149 h 10947"/>
              <a:gd name="connsiteX1" fmla="*/ 10051 w 12191"/>
              <a:gd name="connsiteY1" fmla="*/ 0 h 10947"/>
              <a:gd name="connsiteX2" fmla="*/ 12191 w 12191"/>
              <a:gd name="connsiteY2" fmla="*/ 99 h 10947"/>
              <a:gd name="connsiteX3" fmla="*/ 0 w 12191"/>
              <a:gd name="connsiteY3" fmla="*/ 10947 h 10947"/>
              <a:gd name="connsiteX4" fmla="*/ 153 w 12191"/>
              <a:gd name="connsiteY4" fmla="*/ 10149 h 10947"/>
              <a:gd name="connsiteX0" fmla="*/ 153 w 12191"/>
              <a:gd name="connsiteY0" fmla="*/ 10150 h 10948"/>
              <a:gd name="connsiteX1" fmla="*/ 10051 w 12191"/>
              <a:gd name="connsiteY1" fmla="*/ 1 h 10948"/>
              <a:gd name="connsiteX2" fmla="*/ 12191 w 12191"/>
              <a:gd name="connsiteY2" fmla="*/ 0 h 10948"/>
              <a:gd name="connsiteX3" fmla="*/ 0 w 12191"/>
              <a:gd name="connsiteY3" fmla="*/ 10948 h 10948"/>
              <a:gd name="connsiteX4" fmla="*/ 153 w 12191"/>
              <a:gd name="connsiteY4" fmla="*/ 10150 h 10948"/>
              <a:gd name="connsiteX0" fmla="*/ 153 w 12701"/>
              <a:gd name="connsiteY0" fmla="*/ 10200 h 10998"/>
              <a:gd name="connsiteX1" fmla="*/ 10051 w 12701"/>
              <a:gd name="connsiteY1" fmla="*/ 51 h 10998"/>
              <a:gd name="connsiteX2" fmla="*/ 12701 w 12701"/>
              <a:gd name="connsiteY2" fmla="*/ 0 h 10998"/>
              <a:gd name="connsiteX3" fmla="*/ 0 w 12701"/>
              <a:gd name="connsiteY3" fmla="*/ 10998 h 10998"/>
              <a:gd name="connsiteX4" fmla="*/ 153 w 12701"/>
              <a:gd name="connsiteY4" fmla="*/ 10200 h 10998"/>
              <a:gd name="connsiteX0" fmla="*/ 153 w 12701"/>
              <a:gd name="connsiteY0" fmla="*/ 10249 h 11047"/>
              <a:gd name="connsiteX1" fmla="*/ 10815 w 12701"/>
              <a:gd name="connsiteY1" fmla="*/ 0 h 11047"/>
              <a:gd name="connsiteX2" fmla="*/ 12701 w 12701"/>
              <a:gd name="connsiteY2" fmla="*/ 49 h 11047"/>
              <a:gd name="connsiteX3" fmla="*/ 0 w 12701"/>
              <a:gd name="connsiteY3" fmla="*/ 11047 h 11047"/>
              <a:gd name="connsiteX4" fmla="*/ 153 w 12701"/>
              <a:gd name="connsiteY4" fmla="*/ 10249 h 1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1" h="11047">
                <a:moveTo>
                  <a:pt x="153" y="10249"/>
                </a:moveTo>
                <a:lnTo>
                  <a:pt x="10815" y="0"/>
                </a:lnTo>
                <a:lnTo>
                  <a:pt x="12701" y="49"/>
                </a:lnTo>
                <a:lnTo>
                  <a:pt x="0" y="11047"/>
                </a:lnTo>
                <a:lnTo>
                  <a:pt x="153" y="10249"/>
                </a:lnTo>
                <a:close/>
              </a:path>
            </a:pathLst>
          </a:custGeom>
          <a:gradFill flip="none" rotWithShape="1">
            <a:gsLst>
              <a:gs pos="0">
                <a:srgbClr val="FD728F">
                  <a:shade val="30000"/>
                  <a:satMod val="115000"/>
                </a:srgbClr>
              </a:gs>
              <a:gs pos="50000">
                <a:srgbClr val="FD728F">
                  <a:shade val="67500"/>
                  <a:satMod val="115000"/>
                </a:srgbClr>
              </a:gs>
              <a:gs pos="100000">
                <a:srgbClr val="FD728F">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0360" y="-6350"/>
            <a:ext cx="110540" cy="6858000"/>
          </a:xfrm>
          <a:prstGeom prst="rect">
            <a:avLst/>
          </a:pr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stretch>
            <a:fillRect/>
          </a:stretch>
        </p:blipFill>
        <p:spPr>
          <a:xfrm flipH="1">
            <a:off x="-16247" y="-27566"/>
            <a:ext cx="12155203" cy="61558"/>
          </a:xfrm>
          <a:prstGeom prst="rect">
            <a:avLst/>
          </a:prstGeom>
        </p:spPr>
      </p:pic>
      <p:sp>
        <p:nvSpPr>
          <p:cNvPr id="16" name="Rectangle 15"/>
          <p:cNvSpPr/>
          <p:nvPr userDrawn="1"/>
        </p:nvSpPr>
        <p:spPr>
          <a:xfrm>
            <a:off x="12087700" y="-12700"/>
            <a:ext cx="104300" cy="6870700"/>
          </a:xfrm>
          <a:prstGeom prst="rect">
            <a:avLst/>
          </a:pr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BF5BEDF-9CEC-4CE5-A3A2-FFB61A52F1FC}"/>
              </a:ext>
            </a:extLst>
          </p:cNvPr>
          <p:cNvPicPr>
            <a:picLocks noChangeAspect="1"/>
          </p:cNvPicPr>
          <p:nvPr userDrawn="1"/>
        </p:nvPicPr>
        <p:blipFill>
          <a:blip r:embed="rId2"/>
          <a:stretch>
            <a:fillRect/>
          </a:stretch>
        </p:blipFill>
        <p:spPr>
          <a:xfrm flipH="1">
            <a:off x="0" y="6806718"/>
            <a:ext cx="12155203" cy="61558"/>
          </a:xfrm>
          <a:prstGeom prst="rect">
            <a:avLst/>
          </a:prstGeom>
        </p:spPr>
      </p:pic>
      <p:pic>
        <p:nvPicPr>
          <p:cNvPr id="18" name="Picture 17">
            <a:extLst>
              <a:ext uri="{FF2B5EF4-FFF2-40B4-BE49-F238E27FC236}">
                <a16:creationId xmlns:a16="http://schemas.microsoft.com/office/drawing/2014/main" id="{F9BCE0C4-F1AE-449E-B611-9FDE9D316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9067" y="4801754"/>
            <a:ext cx="1205666" cy="1560274"/>
          </a:xfrm>
          <a:prstGeom prst="rect">
            <a:avLst/>
          </a:prstGeom>
        </p:spPr>
      </p:pic>
      <p:sp>
        <p:nvSpPr>
          <p:cNvPr id="20" name="Title 1">
            <a:extLst>
              <a:ext uri="{FF2B5EF4-FFF2-40B4-BE49-F238E27FC236}">
                <a16:creationId xmlns:a16="http://schemas.microsoft.com/office/drawing/2014/main" id="{E5B3C20B-8C25-4ADE-A57F-383588F4F62C}"/>
              </a:ext>
            </a:extLst>
          </p:cNvPr>
          <p:cNvSpPr>
            <a:spLocks noGrp="1"/>
          </p:cNvSpPr>
          <p:nvPr>
            <p:ph type="title"/>
          </p:nvPr>
        </p:nvSpPr>
        <p:spPr>
          <a:xfrm>
            <a:off x="2431203" y="341525"/>
            <a:ext cx="8922597" cy="1325563"/>
          </a:xfrm>
        </p:spPr>
        <p:txBody>
          <a:bodyPr/>
          <a:lstStyle>
            <a:lvl1pPr>
              <a:defRPr b="1">
                <a:solidFill>
                  <a:schemeClr val="bg2"/>
                </a:solidFill>
                <a:latin typeface="Calisto MT" panose="02040603050505030304" pitchFamily="18" charset="0"/>
              </a:defRPr>
            </a:lvl1pPr>
          </a:lstStyle>
          <a:p>
            <a:r>
              <a:rPr lang="en-US" dirty="0"/>
              <a:t>Click to edit Master title style</a:t>
            </a:r>
          </a:p>
        </p:txBody>
      </p:sp>
      <p:sp>
        <p:nvSpPr>
          <p:cNvPr id="22" name="Content Placeholder 2">
            <a:extLst>
              <a:ext uri="{FF2B5EF4-FFF2-40B4-BE49-F238E27FC236}">
                <a16:creationId xmlns:a16="http://schemas.microsoft.com/office/drawing/2014/main" id="{2FC7EDE5-B916-4002-9024-727FDEBA135B}"/>
              </a:ext>
            </a:extLst>
          </p:cNvPr>
          <p:cNvSpPr>
            <a:spLocks noGrp="1"/>
          </p:cNvSpPr>
          <p:nvPr>
            <p:ph idx="1"/>
          </p:nvPr>
        </p:nvSpPr>
        <p:spPr>
          <a:xfrm>
            <a:off x="838200" y="2201425"/>
            <a:ext cx="10515600" cy="3975538"/>
          </a:xfrm>
        </p:spPr>
        <p:txBody>
          <a:bodyPr/>
          <a:lstStyle>
            <a:lvl1pPr>
              <a:defRPr>
                <a:solidFill>
                  <a:schemeClr val="bg2"/>
                </a:solidFill>
                <a:latin typeface="Calisto MT" panose="02040603050505030304" pitchFamily="18" charset="0"/>
              </a:defRPr>
            </a:lvl1pPr>
            <a:lvl2pPr>
              <a:defRPr>
                <a:solidFill>
                  <a:schemeClr val="bg2"/>
                </a:solidFill>
                <a:latin typeface="Calisto MT" panose="02040603050505030304" pitchFamily="18" charset="0"/>
              </a:defRPr>
            </a:lvl2pPr>
            <a:lvl3pPr>
              <a:defRPr>
                <a:solidFill>
                  <a:schemeClr val="bg2"/>
                </a:solidFill>
                <a:latin typeface="Calisto MT" panose="02040603050505030304" pitchFamily="18" charset="0"/>
              </a:defRPr>
            </a:lvl3pPr>
            <a:lvl4pPr>
              <a:defRPr>
                <a:solidFill>
                  <a:schemeClr val="bg2"/>
                </a:solidFill>
                <a:latin typeface="Calisto MT" panose="02040603050505030304" pitchFamily="18" charset="0"/>
              </a:defRPr>
            </a:lvl4pPr>
            <a:lvl5pPr>
              <a:defRPr>
                <a:solidFill>
                  <a:schemeClr val="bg2"/>
                </a:solidFill>
                <a:latin typeface="Calisto MT" panose="02040603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4">
            <a:extLst>
              <a:ext uri="{FF2B5EF4-FFF2-40B4-BE49-F238E27FC236}">
                <a16:creationId xmlns:a16="http://schemas.microsoft.com/office/drawing/2014/main" id="{8810AF65-8FB8-422E-8E55-FF47B59AB4F1}"/>
              </a:ext>
            </a:extLst>
          </p:cNvPr>
          <p:cNvSpPr txBox="1">
            <a:spLocks/>
          </p:cNvSpPr>
          <p:nvPr userDrawn="1"/>
        </p:nvSpPr>
        <p:spPr>
          <a:xfrm>
            <a:off x="2461797" y="6503151"/>
            <a:ext cx="7269842" cy="365125"/>
          </a:xfrm>
          <a:prstGeom prst="rect">
            <a:avLst/>
          </a:prstGeom>
        </p:spPr>
        <p:txBody>
          <a:bodyPr vert="horz" lIns="91440" tIns="45720" rIns="91440" bIns="45720" rtlCol="0" anchor="ctr"/>
          <a:lstStyle>
            <a:defPPr>
              <a:defRPr lang="en-US"/>
            </a:defPPr>
            <a:lvl1pPr marL="0" algn="ctr" defTabSz="914400" rtl="0" eaLnBrk="1" latinLnBrk="0" hangingPunct="1">
              <a:defRPr sz="7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©2018 Masterpiece Living, LLC. Masterpiece Living is a registered service mark of Masterpiece Living, LLC.</a:t>
            </a:r>
          </a:p>
          <a:p>
            <a:r>
              <a:rPr lang="en-US" dirty="0"/>
              <a:t>The enclosed documents are for printing and distribution related to Masterpiece Living®.</a:t>
            </a:r>
          </a:p>
          <a:p>
            <a:r>
              <a:rPr lang="en-US" dirty="0"/>
              <a:t>All documents are copyrighted by Masterpiece Living, LLC and may only be reproduced with prior written consent of Masterpiece Living, LLC.</a:t>
            </a:r>
          </a:p>
          <a:p>
            <a:endParaRPr lang="en-US" dirty="0"/>
          </a:p>
        </p:txBody>
      </p:sp>
    </p:spTree>
    <p:extLst>
      <p:ext uri="{BB962C8B-B14F-4D97-AF65-F5344CB8AC3E}">
        <p14:creationId xmlns:p14="http://schemas.microsoft.com/office/powerpoint/2010/main" val="69627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76829D0-BAC4-40F4-8913-4AA7DAD7268A}"/>
              </a:ext>
            </a:extLst>
          </p:cNvPr>
          <p:cNvSpPr/>
          <p:nvPr userDrawn="1"/>
        </p:nvSpPr>
        <p:spPr>
          <a:xfrm>
            <a:off x="-12702" y="37918"/>
            <a:ext cx="12118406" cy="6768844"/>
          </a:xfrm>
          <a:prstGeom prst="rect">
            <a:avLst/>
          </a:pr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userDrawn="1"/>
        </p:nvSpPr>
        <p:spPr>
          <a:xfrm rot="10800000">
            <a:off x="-12701" y="-19467"/>
            <a:ext cx="2705100" cy="2946400"/>
          </a:xfrm>
          <a:custGeom>
            <a:avLst/>
            <a:gdLst>
              <a:gd name="connsiteX0" fmla="*/ 0 w 3251200"/>
              <a:gd name="connsiteY0" fmla="*/ 2832100 h 2832100"/>
              <a:gd name="connsiteX1" fmla="*/ 3251200 w 3251200"/>
              <a:gd name="connsiteY1" fmla="*/ 0 h 2832100"/>
              <a:gd name="connsiteX2" fmla="*/ 3251200 w 3251200"/>
              <a:gd name="connsiteY2" fmla="*/ 2832100 h 2832100"/>
              <a:gd name="connsiteX3" fmla="*/ 0 w 3251200"/>
              <a:gd name="connsiteY3" fmla="*/ 2832100 h 2832100"/>
              <a:gd name="connsiteX0" fmla="*/ 0 w 2667000"/>
              <a:gd name="connsiteY0" fmla="*/ 2374900 h 2832100"/>
              <a:gd name="connsiteX1" fmla="*/ 2667000 w 2667000"/>
              <a:gd name="connsiteY1" fmla="*/ 0 h 2832100"/>
              <a:gd name="connsiteX2" fmla="*/ 2667000 w 2667000"/>
              <a:gd name="connsiteY2" fmla="*/ 2832100 h 2832100"/>
              <a:gd name="connsiteX3" fmla="*/ 0 w 2667000"/>
              <a:gd name="connsiteY3" fmla="*/ 2374900 h 2832100"/>
              <a:gd name="connsiteX0" fmla="*/ 0 w 2565400"/>
              <a:gd name="connsiteY0" fmla="*/ 2832100 h 2832100"/>
              <a:gd name="connsiteX1" fmla="*/ 2565400 w 2565400"/>
              <a:gd name="connsiteY1" fmla="*/ 0 h 2832100"/>
              <a:gd name="connsiteX2" fmla="*/ 2565400 w 2565400"/>
              <a:gd name="connsiteY2" fmla="*/ 2832100 h 2832100"/>
              <a:gd name="connsiteX3" fmla="*/ 0 w 2565400"/>
              <a:gd name="connsiteY3" fmla="*/ 2832100 h 2832100"/>
              <a:gd name="connsiteX0" fmla="*/ 0 w 2705100"/>
              <a:gd name="connsiteY0" fmla="*/ 2844800 h 2844800"/>
              <a:gd name="connsiteX1" fmla="*/ 2705100 w 2705100"/>
              <a:gd name="connsiteY1" fmla="*/ 0 h 2844800"/>
              <a:gd name="connsiteX2" fmla="*/ 2705100 w 2705100"/>
              <a:gd name="connsiteY2" fmla="*/ 2832100 h 2844800"/>
              <a:gd name="connsiteX3" fmla="*/ 0 w 2705100"/>
              <a:gd name="connsiteY3" fmla="*/ 2844800 h 2844800"/>
              <a:gd name="connsiteX0" fmla="*/ 0 w 2705100"/>
              <a:gd name="connsiteY0" fmla="*/ 2946400 h 2946400"/>
              <a:gd name="connsiteX1" fmla="*/ 2692400 w 2705100"/>
              <a:gd name="connsiteY1" fmla="*/ 0 h 2946400"/>
              <a:gd name="connsiteX2" fmla="*/ 2705100 w 2705100"/>
              <a:gd name="connsiteY2" fmla="*/ 2933700 h 2946400"/>
              <a:gd name="connsiteX3" fmla="*/ 0 w 2705100"/>
              <a:gd name="connsiteY3" fmla="*/ 2946400 h 2946400"/>
            </a:gdLst>
            <a:ahLst/>
            <a:cxnLst>
              <a:cxn ang="0">
                <a:pos x="connsiteX0" y="connsiteY0"/>
              </a:cxn>
              <a:cxn ang="0">
                <a:pos x="connsiteX1" y="connsiteY1"/>
              </a:cxn>
              <a:cxn ang="0">
                <a:pos x="connsiteX2" y="connsiteY2"/>
              </a:cxn>
              <a:cxn ang="0">
                <a:pos x="connsiteX3" y="connsiteY3"/>
              </a:cxn>
            </a:cxnLst>
            <a:rect l="l" t="t" r="r" b="b"/>
            <a:pathLst>
              <a:path w="2705100" h="2946400">
                <a:moveTo>
                  <a:pt x="0" y="2946400"/>
                </a:moveTo>
                <a:lnTo>
                  <a:pt x="2692400" y="0"/>
                </a:lnTo>
                <a:cubicBezTo>
                  <a:pt x="2696633" y="977900"/>
                  <a:pt x="2700867" y="1955800"/>
                  <a:pt x="2705100" y="2933700"/>
                </a:cubicBezTo>
                <a:lnTo>
                  <a:pt x="0" y="2946400"/>
                </a:lnTo>
                <a:close/>
              </a:path>
            </a:pathLst>
          </a:custGeom>
          <a:solidFill>
            <a:srgbClr val="052E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ata 8"/>
          <p:cNvSpPr/>
          <p:nvPr userDrawn="1"/>
        </p:nvSpPr>
        <p:spPr>
          <a:xfrm>
            <a:off x="8313" y="16626"/>
            <a:ext cx="1472573" cy="211613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4340 w 10000"/>
              <a:gd name="connsiteY1" fmla="*/ 508 h 10000"/>
              <a:gd name="connsiteX2" fmla="*/ 10000 w 10000"/>
              <a:gd name="connsiteY2" fmla="*/ 0 h 10000"/>
              <a:gd name="connsiteX3" fmla="*/ 8000 w 10000"/>
              <a:gd name="connsiteY3" fmla="*/ 10000 h 10000"/>
              <a:gd name="connsiteX4" fmla="*/ 0 w 10000"/>
              <a:gd name="connsiteY4" fmla="*/ 10000 h 10000"/>
              <a:gd name="connsiteX0" fmla="*/ 0 w 10160"/>
              <a:gd name="connsiteY0" fmla="*/ 6488 h 10000"/>
              <a:gd name="connsiteX1" fmla="*/ 4500 w 10160"/>
              <a:gd name="connsiteY1" fmla="*/ 508 h 10000"/>
              <a:gd name="connsiteX2" fmla="*/ 10160 w 10160"/>
              <a:gd name="connsiteY2" fmla="*/ 0 h 10000"/>
              <a:gd name="connsiteX3" fmla="*/ 8160 w 10160"/>
              <a:gd name="connsiteY3" fmla="*/ 10000 h 10000"/>
              <a:gd name="connsiteX4" fmla="*/ 0 w 10160"/>
              <a:gd name="connsiteY4" fmla="*/ 6488 h 10000"/>
              <a:gd name="connsiteX0" fmla="*/ 85 w 10245"/>
              <a:gd name="connsiteY0" fmla="*/ 6488 h 8059"/>
              <a:gd name="connsiteX1" fmla="*/ 4585 w 10245"/>
              <a:gd name="connsiteY1" fmla="*/ 508 h 8059"/>
              <a:gd name="connsiteX2" fmla="*/ 10245 w 10245"/>
              <a:gd name="connsiteY2" fmla="*/ 0 h 8059"/>
              <a:gd name="connsiteX3" fmla="*/ 0 w 10245"/>
              <a:gd name="connsiteY3" fmla="*/ 8059 h 8059"/>
              <a:gd name="connsiteX4" fmla="*/ 85 w 10245"/>
              <a:gd name="connsiteY4" fmla="*/ 6488 h 8059"/>
              <a:gd name="connsiteX0" fmla="*/ 83 w 6106"/>
              <a:gd name="connsiteY0" fmla="*/ 7478 h 9427"/>
              <a:gd name="connsiteX1" fmla="*/ 4475 w 6106"/>
              <a:gd name="connsiteY1" fmla="*/ 57 h 9427"/>
              <a:gd name="connsiteX2" fmla="*/ 6106 w 6106"/>
              <a:gd name="connsiteY2" fmla="*/ 0 h 9427"/>
              <a:gd name="connsiteX3" fmla="*/ 0 w 6106"/>
              <a:gd name="connsiteY3" fmla="*/ 9427 h 9427"/>
              <a:gd name="connsiteX4" fmla="*/ 83 w 6106"/>
              <a:gd name="connsiteY4" fmla="*/ 7478 h 9427"/>
              <a:gd name="connsiteX0" fmla="*/ 136 w 10000"/>
              <a:gd name="connsiteY0" fmla="*/ 7873 h 9940"/>
              <a:gd name="connsiteX1" fmla="*/ 7329 w 10000"/>
              <a:gd name="connsiteY1" fmla="*/ 0 h 9940"/>
              <a:gd name="connsiteX2" fmla="*/ 10000 w 10000"/>
              <a:gd name="connsiteY2" fmla="*/ 115 h 9940"/>
              <a:gd name="connsiteX3" fmla="*/ 0 w 10000"/>
              <a:gd name="connsiteY3" fmla="*/ 9940 h 9940"/>
              <a:gd name="connsiteX4" fmla="*/ 136 w 10000"/>
              <a:gd name="connsiteY4" fmla="*/ 7873 h 9940"/>
              <a:gd name="connsiteX0" fmla="*/ 136 w 10000"/>
              <a:gd name="connsiteY0" fmla="*/ 7805 h 9884"/>
              <a:gd name="connsiteX1" fmla="*/ 7499 w 10000"/>
              <a:gd name="connsiteY1" fmla="*/ 1 h 9884"/>
              <a:gd name="connsiteX2" fmla="*/ 10000 w 10000"/>
              <a:gd name="connsiteY2" fmla="*/ 0 h 9884"/>
              <a:gd name="connsiteX3" fmla="*/ 0 w 10000"/>
              <a:gd name="connsiteY3" fmla="*/ 9884 h 9884"/>
              <a:gd name="connsiteX4" fmla="*/ 136 w 10000"/>
              <a:gd name="connsiteY4" fmla="*/ 7805 h 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84">
                <a:moveTo>
                  <a:pt x="136" y="7805"/>
                </a:moveTo>
                <a:lnTo>
                  <a:pt x="7499" y="1"/>
                </a:lnTo>
                <a:lnTo>
                  <a:pt x="10000" y="0"/>
                </a:lnTo>
                <a:lnTo>
                  <a:pt x="0" y="9884"/>
                </a:lnTo>
                <a:cubicBezTo>
                  <a:pt x="44" y="9190"/>
                  <a:pt x="92" y="8498"/>
                  <a:pt x="136" y="7805"/>
                </a:cubicBezTo>
                <a:close/>
              </a:path>
            </a:pathLst>
          </a:custGeom>
          <a:solidFill>
            <a:srgbClr val="FDA9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ata 9"/>
          <p:cNvSpPr/>
          <p:nvPr userDrawn="1"/>
        </p:nvSpPr>
        <p:spPr>
          <a:xfrm>
            <a:off x="8313" y="-11154"/>
            <a:ext cx="2036388" cy="258048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56"/>
              <a:gd name="connsiteY0" fmla="*/ 10099 h 10099"/>
              <a:gd name="connsiteX1" fmla="*/ 2000 w 12756"/>
              <a:gd name="connsiteY1" fmla="*/ 99 h 10099"/>
              <a:gd name="connsiteX2" fmla="*/ 12756 w 12756"/>
              <a:gd name="connsiteY2" fmla="*/ 0 h 10099"/>
              <a:gd name="connsiteX3" fmla="*/ 8000 w 12756"/>
              <a:gd name="connsiteY3" fmla="*/ 10099 h 10099"/>
              <a:gd name="connsiteX4" fmla="*/ 0 w 12756"/>
              <a:gd name="connsiteY4" fmla="*/ 10099 h 10099"/>
              <a:gd name="connsiteX0" fmla="*/ 0 w 12756"/>
              <a:gd name="connsiteY0" fmla="*/ 10099 h 10099"/>
              <a:gd name="connsiteX1" fmla="*/ 10268 w 12756"/>
              <a:gd name="connsiteY1" fmla="*/ 50 h 10099"/>
              <a:gd name="connsiteX2" fmla="*/ 12756 w 12756"/>
              <a:gd name="connsiteY2" fmla="*/ 0 h 10099"/>
              <a:gd name="connsiteX3" fmla="*/ 8000 w 12756"/>
              <a:gd name="connsiteY3" fmla="*/ 10099 h 10099"/>
              <a:gd name="connsiteX4" fmla="*/ 0 w 12756"/>
              <a:gd name="connsiteY4" fmla="*/ 10099 h 10099"/>
              <a:gd name="connsiteX0" fmla="*/ 0 w 12756"/>
              <a:gd name="connsiteY0" fmla="*/ 10197 h 10197"/>
              <a:gd name="connsiteX1" fmla="*/ 10032 w 12756"/>
              <a:gd name="connsiteY1" fmla="*/ 0 h 10197"/>
              <a:gd name="connsiteX2" fmla="*/ 12756 w 12756"/>
              <a:gd name="connsiteY2" fmla="*/ 98 h 10197"/>
              <a:gd name="connsiteX3" fmla="*/ 8000 w 12756"/>
              <a:gd name="connsiteY3" fmla="*/ 10197 h 10197"/>
              <a:gd name="connsiteX4" fmla="*/ 0 w 12756"/>
              <a:gd name="connsiteY4" fmla="*/ 10197 h 10197"/>
              <a:gd name="connsiteX0" fmla="*/ 0 w 12126"/>
              <a:gd name="connsiteY0" fmla="*/ 8370 h 10197"/>
              <a:gd name="connsiteX1" fmla="*/ 9402 w 12126"/>
              <a:gd name="connsiteY1" fmla="*/ 0 h 10197"/>
              <a:gd name="connsiteX2" fmla="*/ 12126 w 12126"/>
              <a:gd name="connsiteY2" fmla="*/ 98 h 10197"/>
              <a:gd name="connsiteX3" fmla="*/ 7370 w 12126"/>
              <a:gd name="connsiteY3" fmla="*/ 10197 h 10197"/>
              <a:gd name="connsiteX4" fmla="*/ 0 w 12126"/>
              <a:gd name="connsiteY4" fmla="*/ 8370 h 10197"/>
              <a:gd name="connsiteX0" fmla="*/ 110 w 12236"/>
              <a:gd name="connsiteY0" fmla="*/ 8370 h 9950"/>
              <a:gd name="connsiteX1" fmla="*/ 9512 w 12236"/>
              <a:gd name="connsiteY1" fmla="*/ 0 h 9950"/>
              <a:gd name="connsiteX2" fmla="*/ 12236 w 12236"/>
              <a:gd name="connsiteY2" fmla="*/ 98 h 9950"/>
              <a:gd name="connsiteX3" fmla="*/ 0 w 12236"/>
              <a:gd name="connsiteY3" fmla="*/ 9950 h 9950"/>
              <a:gd name="connsiteX4" fmla="*/ 110 w 12236"/>
              <a:gd name="connsiteY4" fmla="*/ 8370 h 9950"/>
              <a:gd name="connsiteX0" fmla="*/ 90 w 10129"/>
              <a:gd name="connsiteY0" fmla="*/ 8412 h 10000"/>
              <a:gd name="connsiteX1" fmla="*/ 7774 w 10129"/>
              <a:gd name="connsiteY1" fmla="*/ 0 h 10000"/>
              <a:gd name="connsiteX2" fmla="*/ 10129 w 10129"/>
              <a:gd name="connsiteY2" fmla="*/ 48 h 10000"/>
              <a:gd name="connsiteX3" fmla="*/ 0 w 10129"/>
              <a:gd name="connsiteY3" fmla="*/ 10000 h 10000"/>
              <a:gd name="connsiteX4" fmla="*/ 90 w 10129"/>
              <a:gd name="connsiteY4" fmla="*/ 841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 h="10000">
                <a:moveTo>
                  <a:pt x="90" y="8412"/>
                </a:moveTo>
                <a:lnTo>
                  <a:pt x="7774" y="0"/>
                </a:lnTo>
                <a:lnTo>
                  <a:pt x="10129" y="48"/>
                </a:lnTo>
                <a:lnTo>
                  <a:pt x="0" y="10000"/>
                </a:lnTo>
                <a:cubicBezTo>
                  <a:pt x="30" y="9470"/>
                  <a:pt x="60" y="8942"/>
                  <a:pt x="90" y="8412"/>
                </a:cubicBezTo>
                <a:close/>
              </a:path>
            </a:pathLst>
          </a:custGeom>
          <a:gradFill flip="none" rotWithShape="1">
            <a:gsLst>
              <a:gs pos="0">
                <a:srgbClr val="FC9C6E">
                  <a:shade val="30000"/>
                  <a:satMod val="115000"/>
                </a:srgbClr>
              </a:gs>
              <a:gs pos="50000">
                <a:srgbClr val="FC9C6E">
                  <a:shade val="67500"/>
                  <a:satMod val="115000"/>
                </a:srgbClr>
              </a:gs>
              <a:gs pos="100000">
                <a:srgbClr val="FC9C6E">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ata 10"/>
          <p:cNvSpPr/>
          <p:nvPr userDrawn="1"/>
        </p:nvSpPr>
        <p:spPr>
          <a:xfrm>
            <a:off x="24939" y="-1079"/>
            <a:ext cx="2493653" cy="285360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1847"/>
              <a:gd name="connsiteY0" fmla="*/ 10150 h 10150"/>
              <a:gd name="connsiteX1" fmla="*/ 2000 w 11847"/>
              <a:gd name="connsiteY1" fmla="*/ 150 h 10150"/>
              <a:gd name="connsiteX2" fmla="*/ 11847 w 11847"/>
              <a:gd name="connsiteY2" fmla="*/ 0 h 10150"/>
              <a:gd name="connsiteX3" fmla="*/ 8000 w 11847"/>
              <a:gd name="connsiteY3" fmla="*/ 10150 h 10150"/>
              <a:gd name="connsiteX4" fmla="*/ 0 w 11847"/>
              <a:gd name="connsiteY4" fmla="*/ 10150 h 10150"/>
              <a:gd name="connsiteX0" fmla="*/ 0 w 11847"/>
              <a:gd name="connsiteY0" fmla="*/ 10199 h 10199"/>
              <a:gd name="connsiteX1" fmla="*/ 9898 w 11847"/>
              <a:gd name="connsiteY1" fmla="*/ 0 h 10199"/>
              <a:gd name="connsiteX2" fmla="*/ 11847 w 11847"/>
              <a:gd name="connsiteY2" fmla="*/ 49 h 10199"/>
              <a:gd name="connsiteX3" fmla="*/ 8000 w 11847"/>
              <a:gd name="connsiteY3" fmla="*/ 10199 h 10199"/>
              <a:gd name="connsiteX4" fmla="*/ 0 w 11847"/>
              <a:gd name="connsiteY4" fmla="*/ 10199 h 10199"/>
              <a:gd name="connsiteX0" fmla="*/ 153 w 12000"/>
              <a:gd name="connsiteY0" fmla="*/ 10199 h 10997"/>
              <a:gd name="connsiteX1" fmla="*/ 10051 w 12000"/>
              <a:gd name="connsiteY1" fmla="*/ 0 h 10997"/>
              <a:gd name="connsiteX2" fmla="*/ 12000 w 12000"/>
              <a:gd name="connsiteY2" fmla="*/ 49 h 10997"/>
              <a:gd name="connsiteX3" fmla="*/ 0 w 12000"/>
              <a:gd name="connsiteY3" fmla="*/ 10997 h 10997"/>
              <a:gd name="connsiteX4" fmla="*/ 153 w 12000"/>
              <a:gd name="connsiteY4" fmla="*/ 10199 h 10997"/>
              <a:gd name="connsiteX0" fmla="*/ 153 w 12191"/>
              <a:gd name="connsiteY0" fmla="*/ 10199 h 10997"/>
              <a:gd name="connsiteX1" fmla="*/ 10051 w 12191"/>
              <a:gd name="connsiteY1" fmla="*/ 0 h 10997"/>
              <a:gd name="connsiteX2" fmla="*/ 12191 w 12191"/>
              <a:gd name="connsiteY2" fmla="*/ 149 h 10997"/>
              <a:gd name="connsiteX3" fmla="*/ 0 w 12191"/>
              <a:gd name="connsiteY3" fmla="*/ 10997 h 10997"/>
              <a:gd name="connsiteX4" fmla="*/ 153 w 12191"/>
              <a:gd name="connsiteY4" fmla="*/ 10199 h 10997"/>
              <a:gd name="connsiteX0" fmla="*/ 153 w 12191"/>
              <a:gd name="connsiteY0" fmla="*/ 10149 h 10947"/>
              <a:gd name="connsiteX1" fmla="*/ 10051 w 12191"/>
              <a:gd name="connsiteY1" fmla="*/ 0 h 10947"/>
              <a:gd name="connsiteX2" fmla="*/ 12191 w 12191"/>
              <a:gd name="connsiteY2" fmla="*/ 99 h 10947"/>
              <a:gd name="connsiteX3" fmla="*/ 0 w 12191"/>
              <a:gd name="connsiteY3" fmla="*/ 10947 h 10947"/>
              <a:gd name="connsiteX4" fmla="*/ 153 w 12191"/>
              <a:gd name="connsiteY4" fmla="*/ 10149 h 10947"/>
              <a:gd name="connsiteX0" fmla="*/ 153 w 12191"/>
              <a:gd name="connsiteY0" fmla="*/ 10150 h 10948"/>
              <a:gd name="connsiteX1" fmla="*/ 10051 w 12191"/>
              <a:gd name="connsiteY1" fmla="*/ 1 h 10948"/>
              <a:gd name="connsiteX2" fmla="*/ 12191 w 12191"/>
              <a:gd name="connsiteY2" fmla="*/ 0 h 10948"/>
              <a:gd name="connsiteX3" fmla="*/ 0 w 12191"/>
              <a:gd name="connsiteY3" fmla="*/ 10948 h 10948"/>
              <a:gd name="connsiteX4" fmla="*/ 153 w 12191"/>
              <a:gd name="connsiteY4" fmla="*/ 10150 h 10948"/>
              <a:gd name="connsiteX0" fmla="*/ 153 w 12701"/>
              <a:gd name="connsiteY0" fmla="*/ 10200 h 10998"/>
              <a:gd name="connsiteX1" fmla="*/ 10051 w 12701"/>
              <a:gd name="connsiteY1" fmla="*/ 51 h 10998"/>
              <a:gd name="connsiteX2" fmla="*/ 12701 w 12701"/>
              <a:gd name="connsiteY2" fmla="*/ 0 h 10998"/>
              <a:gd name="connsiteX3" fmla="*/ 0 w 12701"/>
              <a:gd name="connsiteY3" fmla="*/ 10998 h 10998"/>
              <a:gd name="connsiteX4" fmla="*/ 153 w 12701"/>
              <a:gd name="connsiteY4" fmla="*/ 10200 h 10998"/>
              <a:gd name="connsiteX0" fmla="*/ 153 w 12701"/>
              <a:gd name="connsiteY0" fmla="*/ 10249 h 11047"/>
              <a:gd name="connsiteX1" fmla="*/ 10815 w 12701"/>
              <a:gd name="connsiteY1" fmla="*/ 0 h 11047"/>
              <a:gd name="connsiteX2" fmla="*/ 12701 w 12701"/>
              <a:gd name="connsiteY2" fmla="*/ 49 h 11047"/>
              <a:gd name="connsiteX3" fmla="*/ 0 w 12701"/>
              <a:gd name="connsiteY3" fmla="*/ 11047 h 11047"/>
              <a:gd name="connsiteX4" fmla="*/ 153 w 12701"/>
              <a:gd name="connsiteY4" fmla="*/ 10249 h 1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1" h="11047">
                <a:moveTo>
                  <a:pt x="153" y="10249"/>
                </a:moveTo>
                <a:lnTo>
                  <a:pt x="10815" y="0"/>
                </a:lnTo>
                <a:lnTo>
                  <a:pt x="12701" y="49"/>
                </a:lnTo>
                <a:lnTo>
                  <a:pt x="0" y="11047"/>
                </a:lnTo>
                <a:lnTo>
                  <a:pt x="153" y="10249"/>
                </a:lnTo>
                <a:close/>
              </a:path>
            </a:pathLst>
          </a:custGeom>
          <a:gradFill flip="none" rotWithShape="1">
            <a:gsLst>
              <a:gs pos="0">
                <a:srgbClr val="FD728F">
                  <a:shade val="30000"/>
                  <a:satMod val="115000"/>
                </a:srgbClr>
              </a:gs>
              <a:gs pos="50000">
                <a:srgbClr val="FD728F">
                  <a:shade val="67500"/>
                  <a:satMod val="115000"/>
                </a:srgbClr>
              </a:gs>
              <a:gs pos="100000">
                <a:srgbClr val="FD728F">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0360" y="-6350"/>
            <a:ext cx="110540" cy="6858000"/>
          </a:xfrm>
          <a:prstGeom prst="rect">
            <a:avLst/>
          </a:pr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stretch>
            <a:fillRect/>
          </a:stretch>
        </p:blipFill>
        <p:spPr>
          <a:xfrm flipH="1">
            <a:off x="-16247" y="-27566"/>
            <a:ext cx="12155203" cy="61558"/>
          </a:xfrm>
          <a:prstGeom prst="rect">
            <a:avLst/>
          </a:prstGeom>
        </p:spPr>
      </p:pic>
      <p:sp>
        <p:nvSpPr>
          <p:cNvPr id="16" name="Rectangle 15"/>
          <p:cNvSpPr/>
          <p:nvPr userDrawn="1"/>
        </p:nvSpPr>
        <p:spPr>
          <a:xfrm>
            <a:off x="12087700" y="-12700"/>
            <a:ext cx="104300" cy="6870700"/>
          </a:xfrm>
          <a:prstGeom prst="rect">
            <a:avLst/>
          </a:pr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BF5BEDF-9CEC-4CE5-A3A2-FFB61A52F1FC}"/>
              </a:ext>
            </a:extLst>
          </p:cNvPr>
          <p:cNvPicPr>
            <a:picLocks noChangeAspect="1"/>
          </p:cNvPicPr>
          <p:nvPr userDrawn="1"/>
        </p:nvPicPr>
        <p:blipFill>
          <a:blip r:embed="rId2"/>
          <a:stretch>
            <a:fillRect/>
          </a:stretch>
        </p:blipFill>
        <p:spPr>
          <a:xfrm flipH="1">
            <a:off x="0" y="6806718"/>
            <a:ext cx="12155203" cy="61558"/>
          </a:xfrm>
          <a:prstGeom prst="rect">
            <a:avLst/>
          </a:prstGeom>
        </p:spPr>
      </p:pic>
      <p:pic>
        <p:nvPicPr>
          <p:cNvPr id="20" name="Picture 19">
            <a:extLst>
              <a:ext uri="{FF2B5EF4-FFF2-40B4-BE49-F238E27FC236}">
                <a16:creationId xmlns:a16="http://schemas.microsoft.com/office/drawing/2014/main" id="{1EFF8328-1C04-4AF5-86D0-6BA838F87E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427" y="447198"/>
            <a:ext cx="1205666" cy="1560274"/>
          </a:xfrm>
          <a:prstGeom prst="rect">
            <a:avLst/>
          </a:prstGeom>
        </p:spPr>
      </p:pic>
      <p:sp>
        <p:nvSpPr>
          <p:cNvPr id="21" name="Title 1">
            <a:extLst>
              <a:ext uri="{FF2B5EF4-FFF2-40B4-BE49-F238E27FC236}">
                <a16:creationId xmlns:a16="http://schemas.microsoft.com/office/drawing/2014/main" id="{B3CD5D91-8817-477D-AD20-850D46C2AAE9}"/>
              </a:ext>
            </a:extLst>
          </p:cNvPr>
          <p:cNvSpPr>
            <a:spLocks noGrp="1"/>
          </p:cNvSpPr>
          <p:nvPr>
            <p:ph type="title"/>
          </p:nvPr>
        </p:nvSpPr>
        <p:spPr>
          <a:xfrm>
            <a:off x="2431203" y="341525"/>
            <a:ext cx="8922597" cy="1325563"/>
          </a:xfrm>
        </p:spPr>
        <p:txBody>
          <a:bodyPr/>
          <a:lstStyle>
            <a:lvl1pPr>
              <a:defRPr b="1">
                <a:solidFill>
                  <a:schemeClr val="bg2"/>
                </a:solidFill>
                <a:latin typeface="Calisto MT" panose="02040603050505030304" pitchFamily="18" charset="0"/>
              </a:defRPr>
            </a:lvl1pPr>
          </a:lstStyle>
          <a:p>
            <a:r>
              <a:rPr lang="en-US" dirty="0"/>
              <a:t>Click to edit Master title style</a:t>
            </a:r>
          </a:p>
        </p:txBody>
      </p:sp>
      <p:sp>
        <p:nvSpPr>
          <p:cNvPr id="22" name="Content Placeholder 2">
            <a:extLst>
              <a:ext uri="{FF2B5EF4-FFF2-40B4-BE49-F238E27FC236}">
                <a16:creationId xmlns:a16="http://schemas.microsoft.com/office/drawing/2014/main" id="{3D2F436D-BB2F-464B-98E2-E4879E5F67EC}"/>
              </a:ext>
            </a:extLst>
          </p:cNvPr>
          <p:cNvSpPr>
            <a:spLocks noGrp="1"/>
          </p:cNvSpPr>
          <p:nvPr>
            <p:ph idx="1"/>
          </p:nvPr>
        </p:nvSpPr>
        <p:spPr>
          <a:xfrm>
            <a:off x="838200" y="2201425"/>
            <a:ext cx="10515600" cy="3975538"/>
          </a:xfrm>
        </p:spPr>
        <p:txBody>
          <a:bodyPr/>
          <a:lstStyle>
            <a:lvl1pPr>
              <a:defRPr>
                <a:solidFill>
                  <a:schemeClr val="bg2"/>
                </a:solidFill>
                <a:latin typeface="Calisto MT" panose="02040603050505030304" pitchFamily="18" charset="0"/>
              </a:defRPr>
            </a:lvl1pPr>
            <a:lvl2pPr>
              <a:defRPr>
                <a:solidFill>
                  <a:schemeClr val="bg2"/>
                </a:solidFill>
                <a:latin typeface="Calisto MT" panose="02040603050505030304" pitchFamily="18" charset="0"/>
              </a:defRPr>
            </a:lvl2pPr>
            <a:lvl3pPr>
              <a:defRPr>
                <a:solidFill>
                  <a:schemeClr val="bg2"/>
                </a:solidFill>
                <a:latin typeface="Calisto MT" panose="02040603050505030304" pitchFamily="18" charset="0"/>
              </a:defRPr>
            </a:lvl3pPr>
            <a:lvl4pPr>
              <a:defRPr>
                <a:solidFill>
                  <a:schemeClr val="bg2"/>
                </a:solidFill>
                <a:latin typeface="Calisto MT" panose="02040603050505030304" pitchFamily="18" charset="0"/>
              </a:defRPr>
            </a:lvl4pPr>
            <a:lvl5pPr>
              <a:defRPr>
                <a:solidFill>
                  <a:schemeClr val="bg2"/>
                </a:solidFill>
                <a:latin typeface="Calisto MT" panose="02040603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4">
            <a:extLst>
              <a:ext uri="{FF2B5EF4-FFF2-40B4-BE49-F238E27FC236}">
                <a16:creationId xmlns:a16="http://schemas.microsoft.com/office/drawing/2014/main" id="{8105C059-14C9-47FE-8F1A-461472CF6CFF}"/>
              </a:ext>
            </a:extLst>
          </p:cNvPr>
          <p:cNvSpPr txBox="1">
            <a:spLocks/>
          </p:cNvSpPr>
          <p:nvPr userDrawn="1"/>
        </p:nvSpPr>
        <p:spPr>
          <a:xfrm>
            <a:off x="2461797" y="6503151"/>
            <a:ext cx="7269842" cy="365125"/>
          </a:xfrm>
          <a:prstGeom prst="rect">
            <a:avLst/>
          </a:prstGeom>
        </p:spPr>
        <p:txBody>
          <a:bodyPr vert="horz" lIns="91440" tIns="45720" rIns="91440" bIns="45720" rtlCol="0" anchor="ctr"/>
          <a:lstStyle>
            <a:defPPr>
              <a:defRPr lang="en-US"/>
            </a:defPPr>
            <a:lvl1pPr marL="0" algn="ctr" defTabSz="914400" rtl="0" eaLnBrk="1" latinLnBrk="0" hangingPunct="1">
              <a:defRPr sz="7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©2018 Masterpiece Living, LLC. Masterpiece Living is a registered service mark of Masterpiece Living, LLC.</a:t>
            </a:r>
          </a:p>
          <a:p>
            <a:r>
              <a:rPr lang="en-US" dirty="0"/>
              <a:t>The enclosed documents are for printing and distribution related to Masterpiece Living®.</a:t>
            </a:r>
          </a:p>
          <a:p>
            <a:r>
              <a:rPr lang="en-US" dirty="0"/>
              <a:t>All documents are copyrighted by Masterpiece Living, LLC and may only be reproduced with prior written consent of Masterpiece Living, LLC.</a:t>
            </a:r>
          </a:p>
          <a:p>
            <a:endParaRPr lang="en-US" dirty="0"/>
          </a:p>
        </p:txBody>
      </p:sp>
    </p:spTree>
    <p:extLst>
      <p:ext uri="{BB962C8B-B14F-4D97-AF65-F5344CB8AC3E}">
        <p14:creationId xmlns:p14="http://schemas.microsoft.com/office/powerpoint/2010/main" val="2363377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5" name="Rectangle 14"/>
          <p:cNvSpPr/>
          <p:nvPr userDrawn="1"/>
        </p:nvSpPr>
        <p:spPr>
          <a:xfrm>
            <a:off x="-17785" y="-30073"/>
            <a:ext cx="12157676" cy="6789020"/>
          </a:xfrm>
          <a:prstGeom prst="rect">
            <a:avLst/>
          </a:pr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380456"/>
            <a:ext cx="10515600" cy="2209007"/>
          </a:xfrm>
        </p:spPr>
        <p:txBody>
          <a:bodyPr anchor="b"/>
          <a:lstStyle>
            <a:lvl1pPr>
              <a:defRPr sz="6000" b="1">
                <a:solidFill>
                  <a:schemeClr val="bg2"/>
                </a:solidFill>
                <a:latin typeface="Calisto MT" panose="02040603050505030304" pitchFamily="18"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sto MT" panose="0204060305050503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Isosceles Triangle 7"/>
          <p:cNvSpPr/>
          <p:nvPr userDrawn="1"/>
        </p:nvSpPr>
        <p:spPr>
          <a:xfrm rot="10800000">
            <a:off x="0" y="-30162"/>
            <a:ext cx="2705100" cy="2946400"/>
          </a:xfrm>
          <a:custGeom>
            <a:avLst/>
            <a:gdLst>
              <a:gd name="connsiteX0" fmla="*/ 0 w 3251200"/>
              <a:gd name="connsiteY0" fmla="*/ 2832100 h 2832100"/>
              <a:gd name="connsiteX1" fmla="*/ 3251200 w 3251200"/>
              <a:gd name="connsiteY1" fmla="*/ 0 h 2832100"/>
              <a:gd name="connsiteX2" fmla="*/ 3251200 w 3251200"/>
              <a:gd name="connsiteY2" fmla="*/ 2832100 h 2832100"/>
              <a:gd name="connsiteX3" fmla="*/ 0 w 3251200"/>
              <a:gd name="connsiteY3" fmla="*/ 2832100 h 2832100"/>
              <a:gd name="connsiteX0" fmla="*/ 0 w 2667000"/>
              <a:gd name="connsiteY0" fmla="*/ 2374900 h 2832100"/>
              <a:gd name="connsiteX1" fmla="*/ 2667000 w 2667000"/>
              <a:gd name="connsiteY1" fmla="*/ 0 h 2832100"/>
              <a:gd name="connsiteX2" fmla="*/ 2667000 w 2667000"/>
              <a:gd name="connsiteY2" fmla="*/ 2832100 h 2832100"/>
              <a:gd name="connsiteX3" fmla="*/ 0 w 2667000"/>
              <a:gd name="connsiteY3" fmla="*/ 2374900 h 2832100"/>
              <a:gd name="connsiteX0" fmla="*/ 0 w 2565400"/>
              <a:gd name="connsiteY0" fmla="*/ 2832100 h 2832100"/>
              <a:gd name="connsiteX1" fmla="*/ 2565400 w 2565400"/>
              <a:gd name="connsiteY1" fmla="*/ 0 h 2832100"/>
              <a:gd name="connsiteX2" fmla="*/ 2565400 w 2565400"/>
              <a:gd name="connsiteY2" fmla="*/ 2832100 h 2832100"/>
              <a:gd name="connsiteX3" fmla="*/ 0 w 2565400"/>
              <a:gd name="connsiteY3" fmla="*/ 2832100 h 2832100"/>
              <a:gd name="connsiteX0" fmla="*/ 0 w 2705100"/>
              <a:gd name="connsiteY0" fmla="*/ 2844800 h 2844800"/>
              <a:gd name="connsiteX1" fmla="*/ 2705100 w 2705100"/>
              <a:gd name="connsiteY1" fmla="*/ 0 h 2844800"/>
              <a:gd name="connsiteX2" fmla="*/ 2705100 w 2705100"/>
              <a:gd name="connsiteY2" fmla="*/ 2832100 h 2844800"/>
              <a:gd name="connsiteX3" fmla="*/ 0 w 2705100"/>
              <a:gd name="connsiteY3" fmla="*/ 2844800 h 2844800"/>
              <a:gd name="connsiteX0" fmla="*/ 0 w 2705100"/>
              <a:gd name="connsiteY0" fmla="*/ 2946400 h 2946400"/>
              <a:gd name="connsiteX1" fmla="*/ 2692400 w 2705100"/>
              <a:gd name="connsiteY1" fmla="*/ 0 h 2946400"/>
              <a:gd name="connsiteX2" fmla="*/ 2705100 w 2705100"/>
              <a:gd name="connsiteY2" fmla="*/ 2933700 h 2946400"/>
              <a:gd name="connsiteX3" fmla="*/ 0 w 2705100"/>
              <a:gd name="connsiteY3" fmla="*/ 2946400 h 2946400"/>
            </a:gdLst>
            <a:ahLst/>
            <a:cxnLst>
              <a:cxn ang="0">
                <a:pos x="connsiteX0" y="connsiteY0"/>
              </a:cxn>
              <a:cxn ang="0">
                <a:pos x="connsiteX1" y="connsiteY1"/>
              </a:cxn>
              <a:cxn ang="0">
                <a:pos x="connsiteX2" y="connsiteY2"/>
              </a:cxn>
              <a:cxn ang="0">
                <a:pos x="connsiteX3" y="connsiteY3"/>
              </a:cxn>
            </a:cxnLst>
            <a:rect l="l" t="t" r="r" b="b"/>
            <a:pathLst>
              <a:path w="2705100" h="2946400">
                <a:moveTo>
                  <a:pt x="0" y="2946400"/>
                </a:moveTo>
                <a:lnTo>
                  <a:pt x="2692400" y="0"/>
                </a:lnTo>
                <a:cubicBezTo>
                  <a:pt x="2696633" y="977900"/>
                  <a:pt x="2700867" y="1955800"/>
                  <a:pt x="2705100" y="2933700"/>
                </a:cubicBezTo>
                <a:lnTo>
                  <a:pt x="0" y="29464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ata 8"/>
          <p:cNvSpPr/>
          <p:nvPr userDrawn="1"/>
        </p:nvSpPr>
        <p:spPr>
          <a:xfrm>
            <a:off x="0" y="-2382"/>
            <a:ext cx="1493587" cy="211613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4340 w 10000"/>
              <a:gd name="connsiteY1" fmla="*/ 508 h 10000"/>
              <a:gd name="connsiteX2" fmla="*/ 10000 w 10000"/>
              <a:gd name="connsiteY2" fmla="*/ 0 h 10000"/>
              <a:gd name="connsiteX3" fmla="*/ 8000 w 10000"/>
              <a:gd name="connsiteY3" fmla="*/ 10000 h 10000"/>
              <a:gd name="connsiteX4" fmla="*/ 0 w 10000"/>
              <a:gd name="connsiteY4" fmla="*/ 10000 h 10000"/>
              <a:gd name="connsiteX0" fmla="*/ 0 w 10160"/>
              <a:gd name="connsiteY0" fmla="*/ 6488 h 10000"/>
              <a:gd name="connsiteX1" fmla="*/ 4500 w 10160"/>
              <a:gd name="connsiteY1" fmla="*/ 508 h 10000"/>
              <a:gd name="connsiteX2" fmla="*/ 10160 w 10160"/>
              <a:gd name="connsiteY2" fmla="*/ 0 h 10000"/>
              <a:gd name="connsiteX3" fmla="*/ 8160 w 10160"/>
              <a:gd name="connsiteY3" fmla="*/ 10000 h 10000"/>
              <a:gd name="connsiteX4" fmla="*/ 0 w 10160"/>
              <a:gd name="connsiteY4" fmla="*/ 6488 h 10000"/>
              <a:gd name="connsiteX0" fmla="*/ 85 w 10245"/>
              <a:gd name="connsiteY0" fmla="*/ 6488 h 8059"/>
              <a:gd name="connsiteX1" fmla="*/ 4585 w 10245"/>
              <a:gd name="connsiteY1" fmla="*/ 508 h 8059"/>
              <a:gd name="connsiteX2" fmla="*/ 10245 w 10245"/>
              <a:gd name="connsiteY2" fmla="*/ 0 h 8059"/>
              <a:gd name="connsiteX3" fmla="*/ 0 w 10245"/>
              <a:gd name="connsiteY3" fmla="*/ 8059 h 8059"/>
              <a:gd name="connsiteX4" fmla="*/ 85 w 10245"/>
              <a:gd name="connsiteY4" fmla="*/ 6488 h 8059"/>
              <a:gd name="connsiteX0" fmla="*/ 83 w 6106"/>
              <a:gd name="connsiteY0" fmla="*/ 7478 h 9427"/>
              <a:gd name="connsiteX1" fmla="*/ 4475 w 6106"/>
              <a:gd name="connsiteY1" fmla="*/ 57 h 9427"/>
              <a:gd name="connsiteX2" fmla="*/ 6106 w 6106"/>
              <a:gd name="connsiteY2" fmla="*/ 0 h 9427"/>
              <a:gd name="connsiteX3" fmla="*/ 0 w 6106"/>
              <a:gd name="connsiteY3" fmla="*/ 9427 h 9427"/>
              <a:gd name="connsiteX4" fmla="*/ 83 w 6106"/>
              <a:gd name="connsiteY4" fmla="*/ 7478 h 9427"/>
              <a:gd name="connsiteX0" fmla="*/ 136 w 10000"/>
              <a:gd name="connsiteY0" fmla="*/ 7873 h 9940"/>
              <a:gd name="connsiteX1" fmla="*/ 7329 w 10000"/>
              <a:gd name="connsiteY1" fmla="*/ 0 h 9940"/>
              <a:gd name="connsiteX2" fmla="*/ 10000 w 10000"/>
              <a:gd name="connsiteY2" fmla="*/ 115 h 9940"/>
              <a:gd name="connsiteX3" fmla="*/ 0 w 10000"/>
              <a:gd name="connsiteY3" fmla="*/ 9940 h 9940"/>
              <a:gd name="connsiteX4" fmla="*/ 136 w 10000"/>
              <a:gd name="connsiteY4" fmla="*/ 7873 h 9940"/>
              <a:gd name="connsiteX0" fmla="*/ 136 w 10000"/>
              <a:gd name="connsiteY0" fmla="*/ 7805 h 9884"/>
              <a:gd name="connsiteX1" fmla="*/ 7499 w 10000"/>
              <a:gd name="connsiteY1" fmla="*/ 1 h 9884"/>
              <a:gd name="connsiteX2" fmla="*/ 10000 w 10000"/>
              <a:gd name="connsiteY2" fmla="*/ 0 h 9884"/>
              <a:gd name="connsiteX3" fmla="*/ 0 w 10000"/>
              <a:gd name="connsiteY3" fmla="*/ 9884 h 9884"/>
              <a:gd name="connsiteX4" fmla="*/ 136 w 10000"/>
              <a:gd name="connsiteY4" fmla="*/ 7805 h 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84">
                <a:moveTo>
                  <a:pt x="136" y="7805"/>
                </a:moveTo>
                <a:lnTo>
                  <a:pt x="7499" y="1"/>
                </a:lnTo>
                <a:lnTo>
                  <a:pt x="10000" y="0"/>
                </a:lnTo>
                <a:lnTo>
                  <a:pt x="0" y="9884"/>
                </a:lnTo>
                <a:cubicBezTo>
                  <a:pt x="44" y="9190"/>
                  <a:pt x="92" y="8498"/>
                  <a:pt x="136" y="7805"/>
                </a:cubicBezTo>
                <a:close/>
              </a:path>
            </a:pathLst>
          </a:custGeom>
          <a:solidFill>
            <a:srgbClr val="BCCF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ata 9"/>
          <p:cNvSpPr/>
          <p:nvPr userDrawn="1"/>
        </p:nvSpPr>
        <p:spPr>
          <a:xfrm>
            <a:off x="12701" y="-30162"/>
            <a:ext cx="2044701" cy="258048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56"/>
              <a:gd name="connsiteY0" fmla="*/ 10099 h 10099"/>
              <a:gd name="connsiteX1" fmla="*/ 2000 w 12756"/>
              <a:gd name="connsiteY1" fmla="*/ 99 h 10099"/>
              <a:gd name="connsiteX2" fmla="*/ 12756 w 12756"/>
              <a:gd name="connsiteY2" fmla="*/ 0 h 10099"/>
              <a:gd name="connsiteX3" fmla="*/ 8000 w 12756"/>
              <a:gd name="connsiteY3" fmla="*/ 10099 h 10099"/>
              <a:gd name="connsiteX4" fmla="*/ 0 w 12756"/>
              <a:gd name="connsiteY4" fmla="*/ 10099 h 10099"/>
              <a:gd name="connsiteX0" fmla="*/ 0 w 12756"/>
              <a:gd name="connsiteY0" fmla="*/ 10099 h 10099"/>
              <a:gd name="connsiteX1" fmla="*/ 10268 w 12756"/>
              <a:gd name="connsiteY1" fmla="*/ 50 h 10099"/>
              <a:gd name="connsiteX2" fmla="*/ 12756 w 12756"/>
              <a:gd name="connsiteY2" fmla="*/ 0 h 10099"/>
              <a:gd name="connsiteX3" fmla="*/ 8000 w 12756"/>
              <a:gd name="connsiteY3" fmla="*/ 10099 h 10099"/>
              <a:gd name="connsiteX4" fmla="*/ 0 w 12756"/>
              <a:gd name="connsiteY4" fmla="*/ 10099 h 10099"/>
              <a:gd name="connsiteX0" fmla="*/ 0 w 12756"/>
              <a:gd name="connsiteY0" fmla="*/ 10197 h 10197"/>
              <a:gd name="connsiteX1" fmla="*/ 10032 w 12756"/>
              <a:gd name="connsiteY1" fmla="*/ 0 h 10197"/>
              <a:gd name="connsiteX2" fmla="*/ 12756 w 12756"/>
              <a:gd name="connsiteY2" fmla="*/ 98 h 10197"/>
              <a:gd name="connsiteX3" fmla="*/ 8000 w 12756"/>
              <a:gd name="connsiteY3" fmla="*/ 10197 h 10197"/>
              <a:gd name="connsiteX4" fmla="*/ 0 w 12756"/>
              <a:gd name="connsiteY4" fmla="*/ 10197 h 10197"/>
              <a:gd name="connsiteX0" fmla="*/ 0 w 12126"/>
              <a:gd name="connsiteY0" fmla="*/ 8370 h 10197"/>
              <a:gd name="connsiteX1" fmla="*/ 9402 w 12126"/>
              <a:gd name="connsiteY1" fmla="*/ 0 h 10197"/>
              <a:gd name="connsiteX2" fmla="*/ 12126 w 12126"/>
              <a:gd name="connsiteY2" fmla="*/ 98 h 10197"/>
              <a:gd name="connsiteX3" fmla="*/ 7370 w 12126"/>
              <a:gd name="connsiteY3" fmla="*/ 10197 h 10197"/>
              <a:gd name="connsiteX4" fmla="*/ 0 w 12126"/>
              <a:gd name="connsiteY4" fmla="*/ 8370 h 10197"/>
              <a:gd name="connsiteX0" fmla="*/ 110 w 12236"/>
              <a:gd name="connsiteY0" fmla="*/ 8370 h 9950"/>
              <a:gd name="connsiteX1" fmla="*/ 9512 w 12236"/>
              <a:gd name="connsiteY1" fmla="*/ 0 h 9950"/>
              <a:gd name="connsiteX2" fmla="*/ 12236 w 12236"/>
              <a:gd name="connsiteY2" fmla="*/ 98 h 9950"/>
              <a:gd name="connsiteX3" fmla="*/ 0 w 12236"/>
              <a:gd name="connsiteY3" fmla="*/ 9950 h 9950"/>
              <a:gd name="connsiteX4" fmla="*/ 110 w 12236"/>
              <a:gd name="connsiteY4" fmla="*/ 8370 h 9950"/>
              <a:gd name="connsiteX0" fmla="*/ 90 w 10129"/>
              <a:gd name="connsiteY0" fmla="*/ 8412 h 10000"/>
              <a:gd name="connsiteX1" fmla="*/ 7774 w 10129"/>
              <a:gd name="connsiteY1" fmla="*/ 0 h 10000"/>
              <a:gd name="connsiteX2" fmla="*/ 10129 w 10129"/>
              <a:gd name="connsiteY2" fmla="*/ 48 h 10000"/>
              <a:gd name="connsiteX3" fmla="*/ 0 w 10129"/>
              <a:gd name="connsiteY3" fmla="*/ 10000 h 10000"/>
              <a:gd name="connsiteX4" fmla="*/ 90 w 10129"/>
              <a:gd name="connsiteY4" fmla="*/ 841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 h="10000">
                <a:moveTo>
                  <a:pt x="90" y="8412"/>
                </a:moveTo>
                <a:lnTo>
                  <a:pt x="7774" y="0"/>
                </a:lnTo>
                <a:lnTo>
                  <a:pt x="10129" y="48"/>
                </a:lnTo>
                <a:lnTo>
                  <a:pt x="0" y="10000"/>
                </a:lnTo>
                <a:cubicBezTo>
                  <a:pt x="30" y="9470"/>
                  <a:pt x="60" y="8942"/>
                  <a:pt x="90" y="8412"/>
                </a:cubicBezTo>
                <a:close/>
              </a:path>
            </a:pathLst>
          </a:custGeom>
          <a:gradFill flip="none" rotWithShape="1">
            <a:gsLst>
              <a:gs pos="0">
                <a:srgbClr val="FC9C6E">
                  <a:shade val="30000"/>
                  <a:satMod val="115000"/>
                </a:srgbClr>
              </a:gs>
              <a:gs pos="50000">
                <a:srgbClr val="FC9C6E">
                  <a:shade val="67500"/>
                  <a:satMod val="115000"/>
                </a:srgbClr>
              </a:gs>
              <a:gs pos="100000">
                <a:srgbClr val="FC9C6E">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ata 10"/>
          <p:cNvSpPr/>
          <p:nvPr userDrawn="1"/>
        </p:nvSpPr>
        <p:spPr>
          <a:xfrm>
            <a:off x="-17785" y="-30162"/>
            <a:ext cx="2532452" cy="285360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1847"/>
              <a:gd name="connsiteY0" fmla="*/ 10150 h 10150"/>
              <a:gd name="connsiteX1" fmla="*/ 2000 w 11847"/>
              <a:gd name="connsiteY1" fmla="*/ 150 h 10150"/>
              <a:gd name="connsiteX2" fmla="*/ 11847 w 11847"/>
              <a:gd name="connsiteY2" fmla="*/ 0 h 10150"/>
              <a:gd name="connsiteX3" fmla="*/ 8000 w 11847"/>
              <a:gd name="connsiteY3" fmla="*/ 10150 h 10150"/>
              <a:gd name="connsiteX4" fmla="*/ 0 w 11847"/>
              <a:gd name="connsiteY4" fmla="*/ 10150 h 10150"/>
              <a:gd name="connsiteX0" fmla="*/ 0 w 11847"/>
              <a:gd name="connsiteY0" fmla="*/ 10199 h 10199"/>
              <a:gd name="connsiteX1" fmla="*/ 9898 w 11847"/>
              <a:gd name="connsiteY1" fmla="*/ 0 h 10199"/>
              <a:gd name="connsiteX2" fmla="*/ 11847 w 11847"/>
              <a:gd name="connsiteY2" fmla="*/ 49 h 10199"/>
              <a:gd name="connsiteX3" fmla="*/ 8000 w 11847"/>
              <a:gd name="connsiteY3" fmla="*/ 10199 h 10199"/>
              <a:gd name="connsiteX4" fmla="*/ 0 w 11847"/>
              <a:gd name="connsiteY4" fmla="*/ 10199 h 10199"/>
              <a:gd name="connsiteX0" fmla="*/ 153 w 12000"/>
              <a:gd name="connsiteY0" fmla="*/ 10199 h 10997"/>
              <a:gd name="connsiteX1" fmla="*/ 10051 w 12000"/>
              <a:gd name="connsiteY1" fmla="*/ 0 h 10997"/>
              <a:gd name="connsiteX2" fmla="*/ 12000 w 12000"/>
              <a:gd name="connsiteY2" fmla="*/ 49 h 10997"/>
              <a:gd name="connsiteX3" fmla="*/ 0 w 12000"/>
              <a:gd name="connsiteY3" fmla="*/ 10997 h 10997"/>
              <a:gd name="connsiteX4" fmla="*/ 153 w 12000"/>
              <a:gd name="connsiteY4" fmla="*/ 10199 h 10997"/>
              <a:gd name="connsiteX0" fmla="*/ 153 w 12191"/>
              <a:gd name="connsiteY0" fmla="*/ 10199 h 10997"/>
              <a:gd name="connsiteX1" fmla="*/ 10051 w 12191"/>
              <a:gd name="connsiteY1" fmla="*/ 0 h 10997"/>
              <a:gd name="connsiteX2" fmla="*/ 12191 w 12191"/>
              <a:gd name="connsiteY2" fmla="*/ 149 h 10997"/>
              <a:gd name="connsiteX3" fmla="*/ 0 w 12191"/>
              <a:gd name="connsiteY3" fmla="*/ 10997 h 10997"/>
              <a:gd name="connsiteX4" fmla="*/ 153 w 12191"/>
              <a:gd name="connsiteY4" fmla="*/ 10199 h 10997"/>
              <a:gd name="connsiteX0" fmla="*/ 153 w 12191"/>
              <a:gd name="connsiteY0" fmla="*/ 10149 h 10947"/>
              <a:gd name="connsiteX1" fmla="*/ 10051 w 12191"/>
              <a:gd name="connsiteY1" fmla="*/ 0 h 10947"/>
              <a:gd name="connsiteX2" fmla="*/ 12191 w 12191"/>
              <a:gd name="connsiteY2" fmla="*/ 99 h 10947"/>
              <a:gd name="connsiteX3" fmla="*/ 0 w 12191"/>
              <a:gd name="connsiteY3" fmla="*/ 10947 h 10947"/>
              <a:gd name="connsiteX4" fmla="*/ 153 w 12191"/>
              <a:gd name="connsiteY4" fmla="*/ 10149 h 10947"/>
              <a:gd name="connsiteX0" fmla="*/ 153 w 12191"/>
              <a:gd name="connsiteY0" fmla="*/ 10150 h 10948"/>
              <a:gd name="connsiteX1" fmla="*/ 10051 w 12191"/>
              <a:gd name="connsiteY1" fmla="*/ 1 h 10948"/>
              <a:gd name="connsiteX2" fmla="*/ 12191 w 12191"/>
              <a:gd name="connsiteY2" fmla="*/ 0 h 10948"/>
              <a:gd name="connsiteX3" fmla="*/ 0 w 12191"/>
              <a:gd name="connsiteY3" fmla="*/ 10948 h 10948"/>
              <a:gd name="connsiteX4" fmla="*/ 153 w 12191"/>
              <a:gd name="connsiteY4" fmla="*/ 10150 h 10948"/>
              <a:gd name="connsiteX0" fmla="*/ 153 w 12701"/>
              <a:gd name="connsiteY0" fmla="*/ 10200 h 10998"/>
              <a:gd name="connsiteX1" fmla="*/ 10051 w 12701"/>
              <a:gd name="connsiteY1" fmla="*/ 51 h 10998"/>
              <a:gd name="connsiteX2" fmla="*/ 12701 w 12701"/>
              <a:gd name="connsiteY2" fmla="*/ 0 h 10998"/>
              <a:gd name="connsiteX3" fmla="*/ 0 w 12701"/>
              <a:gd name="connsiteY3" fmla="*/ 10998 h 10998"/>
              <a:gd name="connsiteX4" fmla="*/ 153 w 12701"/>
              <a:gd name="connsiteY4" fmla="*/ 10200 h 10998"/>
              <a:gd name="connsiteX0" fmla="*/ 153 w 12701"/>
              <a:gd name="connsiteY0" fmla="*/ 10249 h 11047"/>
              <a:gd name="connsiteX1" fmla="*/ 10815 w 12701"/>
              <a:gd name="connsiteY1" fmla="*/ 0 h 11047"/>
              <a:gd name="connsiteX2" fmla="*/ 12701 w 12701"/>
              <a:gd name="connsiteY2" fmla="*/ 49 h 11047"/>
              <a:gd name="connsiteX3" fmla="*/ 0 w 12701"/>
              <a:gd name="connsiteY3" fmla="*/ 11047 h 11047"/>
              <a:gd name="connsiteX4" fmla="*/ 153 w 12701"/>
              <a:gd name="connsiteY4" fmla="*/ 10249 h 1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1" h="11047">
                <a:moveTo>
                  <a:pt x="153" y="10249"/>
                </a:moveTo>
                <a:lnTo>
                  <a:pt x="10815" y="0"/>
                </a:lnTo>
                <a:lnTo>
                  <a:pt x="12701" y="49"/>
                </a:lnTo>
                <a:lnTo>
                  <a:pt x="0" y="11047"/>
                </a:lnTo>
                <a:lnTo>
                  <a:pt x="153" y="10249"/>
                </a:lnTo>
                <a:close/>
              </a:path>
            </a:pathLst>
          </a:custGeom>
          <a:gradFill flip="none" rotWithShape="1">
            <a:gsLst>
              <a:gs pos="0">
                <a:srgbClr val="FD728F">
                  <a:shade val="30000"/>
                  <a:satMod val="115000"/>
                </a:srgbClr>
              </a:gs>
              <a:gs pos="50000">
                <a:srgbClr val="FD728F">
                  <a:shade val="67500"/>
                  <a:satMod val="115000"/>
                </a:srgbClr>
              </a:gs>
              <a:gs pos="100000">
                <a:srgbClr val="FD728F">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24135" y="-30162"/>
            <a:ext cx="45719" cy="6865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2133541" y="-30162"/>
            <a:ext cx="45719" cy="6865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0525" y="-30162"/>
            <a:ext cx="12164066"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83E246E-61A4-4BFB-BD62-C9D7217EE1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427" y="447198"/>
            <a:ext cx="1205666" cy="1560274"/>
          </a:xfrm>
          <a:prstGeom prst="rect">
            <a:avLst/>
          </a:prstGeom>
        </p:spPr>
      </p:pic>
      <p:sp>
        <p:nvSpPr>
          <p:cNvPr id="17" name="Footer Placeholder 4">
            <a:extLst>
              <a:ext uri="{FF2B5EF4-FFF2-40B4-BE49-F238E27FC236}">
                <a16:creationId xmlns:a16="http://schemas.microsoft.com/office/drawing/2014/main" id="{880C29A8-00A9-4895-AB05-616D4392882A}"/>
              </a:ext>
            </a:extLst>
          </p:cNvPr>
          <p:cNvSpPr txBox="1">
            <a:spLocks/>
          </p:cNvSpPr>
          <p:nvPr userDrawn="1"/>
        </p:nvSpPr>
        <p:spPr>
          <a:xfrm>
            <a:off x="2461079" y="6431877"/>
            <a:ext cx="7269842" cy="365125"/>
          </a:xfrm>
          <a:prstGeom prst="rect">
            <a:avLst/>
          </a:prstGeom>
        </p:spPr>
        <p:txBody>
          <a:bodyPr vert="horz" lIns="91440" tIns="45720" rIns="91440" bIns="45720" rtlCol="0" anchor="ctr"/>
          <a:lstStyle>
            <a:defPPr>
              <a:defRPr lang="en-US"/>
            </a:defPPr>
            <a:lvl1pPr marL="0" algn="ctr" defTabSz="914400" rtl="0" eaLnBrk="1" latinLnBrk="0" hangingPunct="1">
              <a:defRPr sz="7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©2018 Masterpiece Living, LLC. Masterpiece Living is a registered service mark of Masterpiece Living, LLC.</a:t>
            </a:r>
          </a:p>
          <a:p>
            <a:r>
              <a:rPr lang="en-US" dirty="0"/>
              <a:t>The enclosed documents are for printing and distribution related to Masterpiece Living®.</a:t>
            </a:r>
          </a:p>
          <a:p>
            <a:r>
              <a:rPr lang="en-US" dirty="0"/>
              <a:t>All documents are copyrighted by Masterpiece Living, LLC and may only be reproduced with prior written consent of Masterpiece Living, LLC.</a:t>
            </a:r>
          </a:p>
          <a:p>
            <a:endParaRPr lang="en-US" dirty="0"/>
          </a:p>
        </p:txBody>
      </p:sp>
    </p:spTree>
    <p:extLst>
      <p:ext uri="{BB962C8B-B14F-4D97-AF65-F5344CB8AC3E}">
        <p14:creationId xmlns:p14="http://schemas.microsoft.com/office/powerpoint/2010/main" val="405482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p:cNvSpPr/>
          <p:nvPr userDrawn="1"/>
        </p:nvSpPr>
        <p:spPr>
          <a:xfrm>
            <a:off x="-17785" y="-30073"/>
            <a:ext cx="12157676" cy="6789020"/>
          </a:xfrm>
          <a:prstGeom prst="rect">
            <a:avLst/>
          </a:pr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userDrawn="1"/>
        </p:nvSpPr>
        <p:spPr>
          <a:xfrm rot="10800000">
            <a:off x="66504" y="-30162"/>
            <a:ext cx="2705100" cy="2946400"/>
          </a:xfrm>
          <a:custGeom>
            <a:avLst/>
            <a:gdLst>
              <a:gd name="connsiteX0" fmla="*/ 0 w 3251200"/>
              <a:gd name="connsiteY0" fmla="*/ 2832100 h 2832100"/>
              <a:gd name="connsiteX1" fmla="*/ 3251200 w 3251200"/>
              <a:gd name="connsiteY1" fmla="*/ 0 h 2832100"/>
              <a:gd name="connsiteX2" fmla="*/ 3251200 w 3251200"/>
              <a:gd name="connsiteY2" fmla="*/ 2832100 h 2832100"/>
              <a:gd name="connsiteX3" fmla="*/ 0 w 3251200"/>
              <a:gd name="connsiteY3" fmla="*/ 2832100 h 2832100"/>
              <a:gd name="connsiteX0" fmla="*/ 0 w 2667000"/>
              <a:gd name="connsiteY0" fmla="*/ 2374900 h 2832100"/>
              <a:gd name="connsiteX1" fmla="*/ 2667000 w 2667000"/>
              <a:gd name="connsiteY1" fmla="*/ 0 h 2832100"/>
              <a:gd name="connsiteX2" fmla="*/ 2667000 w 2667000"/>
              <a:gd name="connsiteY2" fmla="*/ 2832100 h 2832100"/>
              <a:gd name="connsiteX3" fmla="*/ 0 w 2667000"/>
              <a:gd name="connsiteY3" fmla="*/ 2374900 h 2832100"/>
              <a:gd name="connsiteX0" fmla="*/ 0 w 2565400"/>
              <a:gd name="connsiteY0" fmla="*/ 2832100 h 2832100"/>
              <a:gd name="connsiteX1" fmla="*/ 2565400 w 2565400"/>
              <a:gd name="connsiteY1" fmla="*/ 0 h 2832100"/>
              <a:gd name="connsiteX2" fmla="*/ 2565400 w 2565400"/>
              <a:gd name="connsiteY2" fmla="*/ 2832100 h 2832100"/>
              <a:gd name="connsiteX3" fmla="*/ 0 w 2565400"/>
              <a:gd name="connsiteY3" fmla="*/ 2832100 h 2832100"/>
              <a:gd name="connsiteX0" fmla="*/ 0 w 2705100"/>
              <a:gd name="connsiteY0" fmla="*/ 2844800 h 2844800"/>
              <a:gd name="connsiteX1" fmla="*/ 2705100 w 2705100"/>
              <a:gd name="connsiteY1" fmla="*/ 0 h 2844800"/>
              <a:gd name="connsiteX2" fmla="*/ 2705100 w 2705100"/>
              <a:gd name="connsiteY2" fmla="*/ 2832100 h 2844800"/>
              <a:gd name="connsiteX3" fmla="*/ 0 w 2705100"/>
              <a:gd name="connsiteY3" fmla="*/ 2844800 h 2844800"/>
              <a:gd name="connsiteX0" fmla="*/ 0 w 2705100"/>
              <a:gd name="connsiteY0" fmla="*/ 2946400 h 2946400"/>
              <a:gd name="connsiteX1" fmla="*/ 2692400 w 2705100"/>
              <a:gd name="connsiteY1" fmla="*/ 0 h 2946400"/>
              <a:gd name="connsiteX2" fmla="*/ 2705100 w 2705100"/>
              <a:gd name="connsiteY2" fmla="*/ 2933700 h 2946400"/>
              <a:gd name="connsiteX3" fmla="*/ 0 w 2705100"/>
              <a:gd name="connsiteY3" fmla="*/ 2946400 h 2946400"/>
            </a:gdLst>
            <a:ahLst/>
            <a:cxnLst>
              <a:cxn ang="0">
                <a:pos x="connsiteX0" y="connsiteY0"/>
              </a:cxn>
              <a:cxn ang="0">
                <a:pos x="connsiteX1" y="connsiteY1"/>
              </a:cxn>
              <a:cxn ang="0">
                <a:pos x="connsiteX2" y="connsiteY2"/>
              </a:cxn>
              <a:cxn ang="0">
                <a:pos x="connsiteX3" y="connsiteY3"/>
              </a:cxn>
            </a:cxnLst>
            <a:rect l="l" t="t" r="r" b="b"/>
            <a:pathLst>
              <a:path w="2705100" h="2946400">
                <a:moveTo>
                  <a:pt x="0" y="2946400"/>
                </a:moveTo>
                <a:lnTo>
                  <a:pt x="2692400" y="0"/>
                </a:lnTo>
                <a:cubicBezTo>
                  <a:pt x="2696633" y="977900"/>
                  <a:pt x="2700867" y="1955800"/>
                  <a:pt x="2705100" y="2933700"/>
                </a:cubicBezTo>
                <a:lnTo>
                  <a:pt x="0" y="29464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ata 8"/>
          <p:cNvSpPr/>
          <p:nvPr userDrawn="1"/>
        </p:nvSpPr>
        <p:spPr>
          <a:xfrm>
            <a:off x="66504" y="-2382"/>
            <a:ext cx="1493587" cy="211613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4340 w 10000"/>
              <a:gd name="connsiteY1" fmla="*/ 508 h 10000"/>
              <a:gd name="connsiteX2" fmla="*/ 10000 w 10000"/>
              <a:gd name="connsiteY2" fmla="*/ 0 h 10000"/>
              <a:gd name="connsiteX3" fmla="*/ 8000 w 10000"/>
              <a:gd name="connsiteY3" fmla="*/ 10000 h 10000"/>
              <a:gd name="connsiteX4" fmla="*/ 0 w 10000"/>
              <a:gd name="connsiteY4" fmla="*/ 10000 h 10000"/>
              <a:gd name="connsiteX0" fmla="*/ 0 w 10160"/>
              <a:gd name="connsiteY0" fmla="*/ 6488 h 10000"/>
              <a:gd name="connsiteX1" fmla="*/ 4500 w 10160"/>
              <a:gd name="connsiteY1" fmla="*/ 508 h 10000"/>
              <a:gd name="connsiteX2" fmla="*/ 10160 w 10160"/>
              <a:gd name="connsiteY2" fmla="*/ 0 h 10000"/>
              <a:gd name="connsiteX3" fmla="*/ 8160 w 10160"/>
              <a:gd name="connsiteY3" fmla="*/ 10000 h 10000"/>
              <a:gd name="connsiteX4" fmla="*/ 0 w 10160"/>
              <a:gd name="connsiteY4" fmla="*/ 6488 h 10000"/>
              <a:gd name="connsiteX0" fmla="*/ 85 w 10245"/>
              <a:gd name="connsiteY0" fmla="*/ 6488 h 8059"/>
              <a:gd name="connsiteX1" fmla="*/ 4585 w 10245"/>
              <a:gd name="connsiteY1" fmla="*/ 508 h 8059"/>
              <a:gd name="connsiteX2" fmla="*/ 10245 w 10245"/>
              <a:gd name="connsiteY2" fmla="*/ 0 h 8059"/>
              <a:gd name="connsiteX3" fmla="*/ 0 w 10245"/>
              <a:gd name="connsiteY3" fmla="*/ 8059 h 8059"/>
              <a:gd name="connsiteX4" fmla="*/ 85 w 10245"/>
              <a:gd name="connsiteY4" fmla="*/ 6488 h 8059"/>
              <a:gd name="connsiteX0" fmla="*/ 83 w 6106"/>
              <a:gd name="connsiteY0" fmla="*/ 7478 h 9427"/>
              <a:gd name="connsiteX1" fmla="*/ 4475 w 6106"/>
              <a:gd name="connsiteY1" fmla="*/ 57 h 9427"/>
              <a:gd name="connsiteX2" fmla="*/ 6106 w 6106"/>
              <a:gd name="connsiteY2" fmla="*/ 0 h 9427"/>
              <a:gd name="connsiteX3" fmla="*/ 0 w 6106"/>
              <a:gd name="connsiteY3" fmla="*/ 9427 h 9427"/>
              <a:gd name="connsiteX4" fmla="*/ 83 w 6106"/>
              <a:gd name="connsiteY4" fmla="*/ 7478 h 9427"/>
              <a:gd name="connsiteX0" fmla="*/ 136 w 10000"/>
              <a:gd name="connsiteY0" fmla="*/ 7873 h 9940"/>
              <a:gd name="connsiteX1" fmla="*/ 7329 w 10000"/>
              <a:gd name="connsiteY1" fmla="*/ 0 h 9940"/>
              <a:gd name="connsiteX2" fmla="*/ 10000 w 10000"/>
              <a:gd name="connsiteY2" fmla="*/ 115 h 9940"/>
              <a:gd name="connsiteX3" fmla="*/ 0 w 10000"/>
              <a:gd name="connsiteY3" fmla="*/ 9940 h 9940"/>
              <a:gd name="connsiteX4" fmla="*/ 136 w 10000"/>
              <a:gd name="connsiteY4" fmla="*/ 7873 h 9940"/>
              <a:gd name="connsiteX0" fmla="*/ 136 w 10000"/>
              <a:gd name="connsiteY0" fmla="*/ 7805 h 9884"/>
              <a:gd name="connsiteX1" fmla="*/ 7499 w 10000"/>
              <a:gd name="connsiteY1" fmla="*/ 1 h 9884"/>
              <a:gd name="connsiteX2" fmla="*/ 10000 w 10000"/>
              <a:gd name="connsiteY2" fmla="*/ 0 h 9884"/>
              <a:gd name="connsiteX3" fmla="*/ 0 w 10000"/>
              <a:gd name="connsiteY3" fmla="*/ 9884 h 9884"/>
              <a:gd name="connsiteX4" fmla="*/ 136 w 10000"/>
              <a:gd name="connsiteY4" fmla="*/ 7805 h 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84">
                <a:moveTo>
                  <a:pt x="136" y="7805"/>
                </a:moveTo>
                <a:lnTo>
                  <a:pt x="7499" y="1"/>
                </a:lnTo>
                <a:lnTo>
                  <a:pt x="10000" y="0"/>
                </a:lnTo>
                <a:lnTo>
                  <a:pt x="0" y="9884"/>
                </a:lnTo>
                <a:cubicBezTo>
                  <a:pt x="44" y="9190"/>
                  <a:pt x="92" y="8498"/>
                  <a:pt x="136" y="7805"/>
                </a:cubicBezTo>
                <a:close/>
              </a:path>
            </a:pathLst>
          </a:custGeom>
          <a:solidFill>
            <a:srgbClr val="BCCF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ata 9"/>
          <p:cNvSpPr/>
          <p:nvPr userDrawn="1"/>
        </p:nvSpPr>
        <p:spPr>
          <a:xfrm>
            <a:off x="79205" y="-30162"/>
            <a:ext cx="2044701" cy="258048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756"/>
              <a:gd name="connsiteY0" fmla="*/ 10099 h 10099"/>
              <a:gd name="connsiteX1" fmla="*/ 2000 w 12756"/>
              <a:gd name="connsiteY1" fmla="*/ 99 h 10099"/>
              <a:gd name="connsiteX2" fmla="*/ 12756 w 12756"/>
              <a:gd name="connsiteY2" fmla="*/ 0 h 10099"/>
              <a:gd name="connsiteX3" fmla="*/ 8000 w 12756"/>
              <a:gd name="connsiteY3" fmla="*/ 10099 h 10099"/>
              <a:gd name="connsiteX4" fmla="*/ 0 w 12756"/>
              <a:gd name="connsiteY4" fmla="*/ 10099 h 10099"/>
              <a:gd name="connsiteX0" fmla="*/ 0 w 12756"/>
              <a:gd name="connsiteY0" fmla="*/ 10099 h 10099"/>
              <a:gd name="connsiteX1" fmla="*/ 10268 w 12756"/>
              <a:gd name="connsiteY1" fmla="*/ 50 h 10099"/>
              <a:gd name="connsiteX2" fmla="*/ 12756 w 12756"/>
              <a:gd name="connsiteY2" fmla="*/ 0 h 10099"/>
              <a:gd name="connsiteX3" fmla="*/ 8000 w 12756"/>
              <a:gd name="connsiteY3" fmla="*/ 10099 h 10099"/>
              <a:gd name="connsiteX4" fmla="*/ 0 w 12756"/>
              <a:gd name="connsiteY4" fmla="*/ 10099 h 10099"/>
              <a:gd name="connsiteX0" fmla="*/ 0 w 12756"/>
              <a:gd name="connsiteY0" fmla="*/ 10197 h 10197"/>
              <a:gd name="connsiteX1" fmla="*/ 10032 w 12756"/>
              <a:gd name="connsiteY1" fmla="*/ 0 h 10197"/>
              <a:gd name="connsiteX2" fmla="*/ 12756 w 12756"/>
              <a:gd name="connsiteY2" fmla="*/ 98 h 10197"/>
              <a:gd name="connsiteX3" fmla="*/ 8000 w 12756"/>
              <a:gd name="connsiteY3" fmla="*/ 10197 h 10197"/>
              <a:gd name="connsiteX4" fmla="*/ 0 w 12756"/>
              <a:gd name="connsiteY4" fmla="*/ 10197 h 10197"/>
              <a:gd name="connsiteX0" fmla="*/ 0 w 12126"/>
              <a:gd name="connsiteY0" fmla="*/ 8370 h 10197"/>
              <a:gd name="connsiteX1" fmla="*/ 9402 w 12126"/>
              <a:gd name="connsiteY1" fmla="*/ 0 h 10197"/>
              <a:gd name="connsiteX2" fmla="*/ 12126 w 12126"/>
              <a:gd name="connsiteY2" fmla="*/ 98 h 10197"/>
              <a:gd name="connsiteX3" fmla="*/ 7370 w 12126"/>
              <a:gd name="connsiteY3" fmla="*/ 10197 h 10197"/>
              <a:gd name="connsiteX4" fmla="*/ 0 w 12126"/>
              <a:gd name="connsiteY4" fmla="*/ 8370 h 10197"/>
              <a:gd name="connsiteX0" fmla="*/ 110 w 12236"/>
              <a:gd name="connsiteY0" fmla="*/ 8370 h 9950"/>
              <a:gd name="connsiteX1" fmla="*/ 9512 w 12236"/>
              <a:gd name="connsiteY1" fmla="*/ 0 h 9950"/>
              <a:gd name="connsiteX2" fmla="*/ 12236 w 12236"/>
              <a:gd name="connsiteY2" fmla="*/ 98 h 9950"/>
              <a:gd name="connsiteX3" fmla="*/ 0 w 12236"/>
              <a:gd name="connsiteY3" fmla="*/ 9950 h 9950"/>
              <a:gd name="connsiteX4" fmla="*/ 110 w 12236"/>
              <a:gd name="connsiteY4" fmla="*/ 8370 h 9950"/>
              <a:gd name="connsiteX0" fmla="*/ 90 w 10129"/>
              <a:gd name="connsiteY0" fmla="*/ 8412 h 10000"/>
              <a:gd name="connsiteX1" fmla="*/ 7774 w 10129"/>
              <a:gd name="connsiteY1" fmla="*/ 0 h 10000"/>
              <a:gd name="connsiteX2" fmla="*/ 10129 w 10129"/>
              <a:gd name="connsiteY2" fmla="*/ 48 h 10000"/>
              <a:gd name="connsiteX3" fmla="*/ 0 w 10129"/>
              <a:gd name="connsiteY3" fmla="*/ 10000 h 10000"/>
              <a:gd name="connsiteX4" fmla="*/ 90 w 10129"/>
              <a:gd name="connsiteY4" fmla="*/ 841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 h="10000">
                <a:moveTo>
                  <a:pt x="90" y="8412"/>
                </a:moveTo>
                <a:lnTo>
                  <a:pt x="7774" y="0"/>
                </a:lnTo>
                <a:lnTo>
                  <a:pt x="10129" y="48"/>
                </a:lnTo>
                <a:lnTo>
                  <a:pt x="0" y="10000"/>
                </a:lnTo>
                <a:cubicBezTo>
                  <a:pt x="30" y="9470"/>
                  <a:pt x="60" y="8942"/>
                  <a:pt x="90" y="8412"/>
                </a:cubicBezTo>
                <a:close/>
              </a:path>
            </a:pathLst>
          </a:custGeom>
          <a:gradFill flip="none" rotWithShape="1">
            <a:gsLst>
              <a:gs pos="0">
                <a:srgbClr val="FC9C6E">
                  <a:shade val="30000"/>
                  <a:satMod val="115000"/>
                </a:srgbClr>
              </a:gs>
              <a:gs pos="50000">
                <a:srgbClr val="FC9C6E">
                  <a:shade val="67500"/>
                  <a:satMod val="115000"/>
                </a:srgbClr>
              </a:gs>
              <a:gs pos="100000">
                <a:srgbClr val="FC9C6E">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ata 10"/>
          <p:cNvSpPr/>
          <p:nvPr userDrawn="1"/>
        </p:nvSpPr>
        <p:spPr>
          <a:xfrm>
            <a:off x="48719" y="-30162"/>
            <a:ext cx="2532452" cy="285360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1847"/>
              <a:gd name="connsiteY0" fmla="*/ 10150 h 10150"/>
              <a:gd name="connsiteX1" fmla="*/ 2000 w 11847"/>
              <a:gd name="connsiteY1" fmla="*/ 150 h 10150"/>
              <a:gd name="connsiteX2" fmla="*/ 11847 w 11847"/>
              <a:gd name="connsiteY2" fmla="*/ 0 h 10150"/>
              <a:gd name="connsiteX3" fmla="*/ 8000 w 11847"/>
              <a:gd name="connsiteY3" fmla="*/ 10150 h 10150"/>
              <a:gd name="connsiteX4" fmla="*/ 0 w 11847"/>
              <a:gd name="connsiteY4" fmla="*/ 10150 h 10150"/>
              <a:gd name="connsiteX0" fmla="*/ 0 w 11847"/>
              <a:gd name="connsiteY0" fmla="*/ 10199 h 10199"/>
              <a:gd name="connsiteX1" fmla="*/ 9898 w 11847"/>
              <a:gd name="connsiteY1" fmla="*/ 0 h 10199"/>
              <a:gd name="connsiteX2" fmla="*/ 11847 w 11847"/>
              <a:gd name="connsiteY2" fmla="*/ 49 h 10199"/>
              <a:gd name="connsiteX3" fmla="*/ 8000 w 11847"/>
              <a:gd name="connsiteY3" fmla="*/ 10199 h 10199"/>
              <a:gd name="connsiteX4" fmla="*/ 0 w 11847"/>
              <a:gd name="connsiteY4" fmla="*/ 10199 h 10199"/>
              <a:gd name="connsiteX0" fmla="*/ 153 w 12000"/>
              <a:gd name="connsiteY0" fmla="*/ 10199 h 10997"/>
              <a:gd name="connsiteX1" fmla="*/ 10051 w 12000"/>
              <a:gd name="connsiteY1" fmla="*/ 0 h 10997"/>
              <a:gd name="connsiteX2" fmla="*/ 12000 w 12000"/>
              <a:gd name="connsiteY2" fmla="*/ 49 h 10997"/>
              <a:gd name="connsiteX3" fmla="*/ 0 w 12000"/>
              <a:gd name="connsiteY3" fmla="*/ 10997 h 10997"/>
              <a:gd name="connsiteX4" fmla="*/ 153 w 12000"/>
              <a:gd name="connsiteY4" fmla="*/ 10199 h 10997"/>
              <a:gd name="connsiteX0" fmla="*/ 153 w 12191"/>
              <a:gd name="connsiteY0" fmla="*/ 10199 h 10997"/>
              <a:gd name="connsiteX1" fmla="*/ 10051 w 12191"/>
              <a:gd name="connsiteY1" fmla="*/ 0 h 10997"/>
              <a:gd name="connsiteX2" fmla="*/ 12191 w 12191"/>
              <a:gd name="connsiteY2" fmla="*/ 149 h 10997"/>
              <a:gd name="connsiteX3" fmla="*/ 0 w 12191"/>
              <a:gd name="connsiteY3" fmla="*/ 10997 h 10997"/>
              <a:gd name="connsiteX4" fmla="*/ 153 w 12191"/>
              <a:gd name="connsiteY4" fmla="*/ 10199 h 10997"/>
              <a:gd name="connsiteX0" fmla="*/ 153 w 12191"/>
              <a:gd name="connsiteY0" fmla="*/ 10149 h 10947"/>
              <a:gd name="connsiteX1" fmla="*/ 10051 w 12191"/>
              <a:gd name="connsiteY1" fmla="*/ 0 h 10947"/>
              <a:gd name="connsiteX2" fmla="*/ 12191 w 12191"/>
              <a:gd name="connsiteY2" fmla="*/ 99 h 10947"/>
              <a:gd name="connsiteX3" fmla="*/ 0 w 12191"/>
              <a:gd name="connsiteY3" fmla="*/ 10947 h 10947"/>
              <a:gd name="connsiteX4" fmla="*/ 153 w 12191"/>
              <a:gd name="connsiteY4" fmla="*/ 10149 h 10947"/>
              <a:gd name="connsiteX0" fmla="*/ 153 w 12191"/>
              <a:gd name="connsiteY0" fmla="*/ 10150 h 10948"/>
              <a:gd name="connsiteX1" fmla="*/ 10051 w 12191"/>
              <a:gd name="connsiteY1" fmla="*/ 1 h 10948"/>
              <a:gd name="connsiteX2" fmla="*/ 12191 w 12191"/>
              <a:gd name="connsiteY2" fmla="*/ 0 h 10948"/>
              <a:gd name="connsiteX3" fmla="*/ 0 w 12191"/>
              <a:gd name="connsiteY3" fmla="*/ 10948 h 10948"/>
              <a:gd name="connsiteX4" fmla="*/ 153 w 12191"/>
              <a:gd name="connsiteY4" fmla="*/ 10150 h 10948"/>
              <a:gd name="connsiteX0" fmla="*/ 153 w 12701"/>
              <a:gd name="connsiteY0" fmla="*/ 10200 h 10998"/>
              <a:gd name="connsiteX1" fmla="*/ 10051 w 12701"/>
              <a:gd name="connsiteY1" fmla="*/ 51 h 10998"/>
              <a:gd name="connsiteX2" fmla="*/ 12701 w 12701"/>
              <a:gd name="connsiteY2" fmla="*/ 0 h 10998"/>
              <a:gd name="connsiteX3" fmla="*/ 0 w 12701"/>
              <a:gd name="connsiteY3" fmla="*/ 10998 h 10998"/>
              <a:gd name="connsiteX4" fmla="*/ 153 w 12701"/>
              <a:gd name="connsiteY4" fmla="*/ 10200 h 10998"/>
              <a:gd name="connsiteX0" fmla="*/ 153 w 12701"/>
              <a:gd name="connsiteY0" fmla="*/ 10249 h 11047"/>
              <a:gd name="connsiteX1" fmla="*/ 10815 w 12701"/>
              <a:gd name="connsiteY1" fmla="*/ 0 h 11047"/>
              <a:gd name="connsiteX2" fmla="*/ 12701 w 12701"/>
              <a:gd name="connsiteY2" fmla="*/ 49 h 11047"/>
              <a:gd name="connsiteX3" fmla="*/ 0 w 12701"/>
              <a:gd name="connsiteY3" fmla="*/ 11047 h 11047"/>
              <a:gd name="connsiteX4" fmla="*/ 153 w 12701"/>
              <a:gd name="connsiteY4" fmla="*/ 10249 h 1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1" h="11047">
                <a:moveTo>
                  <a:pt x="153" y="10249"/>
                </a:moveTo>
                <a:lnTo>
                  <a:pt x="10815" y="0"/>
                </a:lnTo>
                <a:lnTo>
                  <a:pt x="12701" y="49"/>
                </a:lnTo>
                <a:lnTo>
                  <a:pt x="0" y="11047"/>
                </a:lnTo>
                <a:lnTo>
                  <a:pt x="153" y="10249"/>
                </a:lnTo>
                <a:close/>
              </a:path>
            </a:pathLst>
          </a:custGeom>
          <a:gradFill flip="none" rotWithShape="1">
            <a:gsLst>
              <a:gs pos="0">
                <a:srgbClr val="FD728F">
                  <a:shade val="30000"/>
                  <a:satMod val="115000"/>
                </a:srgbClr>
              </a:gs>
              <a:gs pos="50000">
                <a:srgbClr val="FD728F">
                  <a:shade val="67500"/>
                  <a:satMod val="115000"/>
                </a:srgbClr>
              </a:gs>
              <a:gs pos="100000">
                <a:srgbClr val="FD728F">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83" y="-41370"/>
            <a:ext cx="12164066"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userDrawn="1"/>
        </p:nvSpPr>
        <p:spPr>
          <a:xfrm rot="10800000">
            <a:off x="48332" y="49696"/>
            <a:ext cx="1031964" cy="1554480"/>
          </a:xfrm>
          <a:custGeom>
            <a:avLst/>
            <a:gdLst>
              <a:gd name="connsiteX0" fmla="*/ 0 w 1129748"/>
              <a:gd name="connsiteY0" fmla="*/ 1380408 h 1380408"/>
              <a:gd name="connsiteX1" fmla="*/ 0 w 1129748"/>
              <a:gd name="connsiteY1" fmla="*/ 0 h 1380408"/>
              <a:gd name="connsiteX2" fmla="*/ 1129748 w 1129748"/>
              <a:gd name="connsiteY2" fmla="*/ 1380408 h 1380408"/>
              <a:gd name="connsiteX3" fmla="*/ 0 w 1129748"/>
              <a:gd name="connsiteY3" fmla="*/ 1380408 h 1380408"/>
              <a:gd name="connsiteX0" fmla="*/ 1335156 w 1335156"/>
              <a:gd name="connsiteY0" fmla="*/ 1380408 h 1380408"/>
              <a:gd name="connsiteX1" fmla="*/ 1335156 w 1335156"/>
              <a:gd name="connsiteY1" fmla="*/ 0 h 1380408"/>
              <a:gd name="connsiteX2" fmla="*/ 0 w 1335156"/>
              <a:gd name="connsiteY2" fmla="*/ 1380408 h 1380408"/>
              <a:gd name="connsiteX3" fmla="*/ 1335156 w 1335156"/>
              <a:gd name="connsiteY3" fmla="*/ 1380408 h 1380408"/>
            </a:gdLst>
            <a:ahLst/>
            <a:cxnLst>
              <a:cxn ang="0">
                <a:pos x="connsiteX0" y="connsiteY0"/>
              </a:cxn>
              <a:cxn ang="0">
                <a:pos x="connsiteX1" y="connsiteY1"/>
              </a:cxn>
              <a:cxn ang="0">
                <a:pos x="connsiteX2" y="connsiteY2"/>
              </a:cxn>
              <a:cxn ang="0">
                <a:pos x="connsiteX3" y="connsiteY3"/>
              </a:cxn>
            </a:cxnLst>
            <a:rect l="l" t="t" r="r" b="b"/>
            <a:pathLst>
              <a:path w="1335156" h="1380408">
                <a:moveTo>
                  <a:pt x="1335156" y="1380408"/>
                </a:moveTo>
                <a:lnTo>
                  <a:pt x="1335156" y="0"/>
                </a:lnTo>
                <a:lnTo>
                  <a:pt x="0" y="1380408"/>
                </a:lnTo>
                <a:lnTo>
                  <a:pt x="1335156" y="1380408"/>
                </a:lnTo>
                <a:close/>
              </a:path>
            </a:pathLst>
          </a:custGeom>
          <a:solidFill>
            <a:srgbClr val="052E58"/>
          </a:solidFill>
          <a:ln>
            <a:solidFill>
              <a:srgbClr val="052E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a:spLocks noGrp="1"/>
          </p:cNvSpPr>
          <p:nvPr>
            <p:ph idx="1"/>
          </p:nvPr>
        </p:nvSpPr>
        <p:spPr>
          <a:xfrm>
            <a:off x="838200" y="2387600"/>
            <a:ext cx="10515600" cy="3789362"/>
          </a:xfrm>
        </p:spPr>
        <p:txBody>
          <a:bodyPr/>
          <a:lstStyle>
            <a:lvl1pPr>
              <a:defRPr>
                <a:solidFill>
                  <a:schemeClr val="bg2"/>
                </a:solidFill>
                <a:latin typeface="Calisto MT" panose="02040603050505030304" pitchFamily="18" charset="0"/>
              </a:defRPr>
            </a:lvl1pPr>
            <a:lvl2pPr>
              <a:defRPr>
                <a:solidFill>
                  <a:schemeClr val="bg2"/>
                </a:solidFill>
                <a:latin typeface="Calisto MT" panose="02040603050505030304" pitchFamily="18" charset="0"/>
              </a:defRPr>
            </a:lvl2pPr>
            <a:lvl3pPr>
              <a:defRPr>
                <a:solidFill>
                  <a:schemeClr val="bg2"/>
                </a:solidFill>
                <a:latin typeface="Calisto MT" panose="02040603050505030304" pitchFamily="18" charset="0"/>
              </a:defRPr>
            </a:lvl3pPr>
            <a:lvl4pPr>
              <a:defRPr>
                <a:solidFill>
                  <a:schemeClr val="bg2"/>
                </a:solidFill>
                <a:latin typeface="Calisto MT" panose="02040603050505030304" pitchFamily="18" charset="0"/>
              </a:defRPr>
            </a:lvl4pPr>
            <a:lvl5pPr>
              <a:defRPr>
                <a:solidFill>
                  <a:schemeClr val="bg2"/>
                </a:solidFill>
                <a:latin typeface="Calisto MT" panose="02040603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p:cNvSpPr>
            <a:spLocks noGrp="1"/>
          </p:cNvSpPr>
          <p:nvPr>
            <p:ph type="title"/>
          </p:nvPr>
        </p:nvSpPr>
        <p:spPr>
          <a:xfrm>
            <a:off x="2431203" y="554037"/>
            <a:ext cx="8922597" cy="1325563"/>
          </a:xfrm>
        </p:spPr>
        <p:txBody>
          <a:bodyPr/>
          <a:lstStyle>
            <a:lvl1pPr>
              <a:defRPr b="1">
                <a:solidFill>
                  <a:schemeClr val="bg2"/>
                </a:solidFill>
                <a:latin typeface="Calisto MT" panose="02040603050505030304" pitchFamily="18" charset="0"/>
              </a:defRPr>
            </a:lvl1pPr>
          </a:lstStyle>
          <a:p>
            <a:r>
              <a:rPr lang="en-US" dirty="0"/>
              <a:t>Click to edit Master title style</a:t>
            </a:r>
          </a:p>
        </p:txBody>
      </p:sp>
      <p:sp>
        <p:nvSpPr>
          <p:cNvPr id="19" name="Rectangle 18">
            <a:extLst>
              <a:ext uri="{FF2B5EF4-FFF2-40B4-BE49-F238E27FC236}">
                <a16:creationId xmlns:a16="http://schemas.microsoft.com/office/drawing/2014/main" id="{7B26297B-980F-4B13-8FDF-720F0C4C1EC6}"/>
              </a:ext>
            </a:extLst>
          </p:cNvPr>
          <p:cNvSpPr/>
          <p:nvPr userDrawn="1"/>
        </p:nvSpPr>
        <p:spPr>
          <a:xfrm>
            <a:off x="12086027" y="-30162"/>
            <a:ext cx="95027" cy="6865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5822" y="-30162"/>
            <a:ext cx="95027" cy="6865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1CACEA8-D3CB-4E93-8AAB-7EF21DD88B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427" y="447198"/>
            <a:ext cx="1205666" cy="1560274"/>
          </a:xfrm>
          <a:prstGeom prst="rect">
            <a:avLst/>
          </a:prstGeom>
        </p:spPr>
      </p:pic>
      <p:sp>
        <p:nvSpPr>
          <p:cNvPr id="21" name="Footer Placeholder 4">
            <a:extLst>
              <a:ext uri="{FF2B5EF4-FFF2-40B4-BE49-F238E27FC236}">
                <a16:creationId xmlns:a16="http://schemas.microsoft.com/office/drawing/2014/main" id="{EFF7DAD6-4676-4CD2-A100-B3871955B67B}"/>
              </a:ext>
            </a:extLst>
          </p:cNvPr>
          <p:cNvSpPr txBox="1">
            <a:spLocks/>
          </p:cNvSpPr>
          <p:nvPr userDrawn="1"/>
        </p:nvSpPr>
        <p:spPr>
          <a:xfrm>
            <a:off x="2461079" y="6450806"/>
            <a:ext cx="7269842" cy="365125"/>
          </a:xfrm>
          <a:prstGeom prst="rect">
            <a:avLst/>
          </a:prstGeom>
        </p:spPr>
        <p:txBody>
          <a:bodyPr vert="horz" lIns="91440" tIns="45720" rIns="91440" bIns="45720" rtlCol="0" anchor="ctr"/>
          <a:lstStyle>
            <a:defPPr>
              <a:defRPr lang="en-US"/>
            </a:defPPr>
            <a:lvl1pPr marL="0" algn="ctr" defTabSz="914400" rtl="0" eaLnBrk="1" latinLnBrk="0" hangingPunct="1">
              <a:defRPr sz="7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©2018 Masterpiece Living, LLC. Masterpiece Living is a registered service mark of Masterpiece Living, LLC.</a:t>
            </a:r>
          </a:p>
          <a:p>
            <a:r>
              <a:rPr lang="en-US" dirty="0"/>
              <a:t>The enclosed documents are for printing and distribution related to Masterpiece Living®.</a:t>
            </a:r>
          </a:p>
          <a:p>
            <a:r>
              <a:rPr lang="en-US" dirty="0"/>
              <a:t>All documents are copyrighted by Masterpiece Living, LLC and may only be reproduced with prior written consent of Masterpiece Living, LLC.</a:t>
            </a:r>
          </a:p>
          <a:p>
            <a:endParaRPr lang="en-US" dirty="0"/>
          </a:p>
        </p:txBody>
      </p:sp>
    </p:spTree>
    <p:extLst>
      <p:ext uri="{BB962C8B-B14F-4D97-AF65-F5344CB8AC3E}">
        <p14:creationId xmlns:p14="http://schemas.microsoft.com/office/powerpoint/2010/main" val="1585357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7972B-82F4-4E0A-8ABF-6CC8879145E1}" type="datetimeFigureOut">
              <a:rPr lang="en-US" smtClean="0"/>
              <a:t>8/16/2019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93710-8175-4CB0-8EC9-745A220FA8CA}" type="slidenum">
              <a:rPr lang="en-US" smtClean="0"/>
              <a:t>‹#›</a:t>
            </a:fld>
            <a:endParaRPr lang="en-US"/>
          </a:p>
        </p:txBody>
      </p:sp>
    </p:spTree>
    <p:extLst>
      <p:ext uri="{BB962C8B-B14F-4D97-AF65-F5344CB8AC3E}">
        <p14:creationId xmlns:p14="http://schemas.microsoft.com/office/powerpoint/2010/main" val="2999275238"/>
      </p:ext>
    </p:extLst>
  </p:cSld>
  <p:clrMap bg1="lt1" tx1="dk1" bg2="lt2" tx2="dk2" accent1="accent1" accent2="accent2" accent3="accent3" accent4="accent4" accent5="accent5" accent6="accent6" hlink="hlink" folHlink="folHlink"/>
  <p:sldLayoutIdLst>
    <p:sldLayoutId id="2147483674" r:id="rId1"/>
    <p:sldLayoutId id="2147483682" r:id="rId2"/>
    <p:sldLayoutId id="2147483672" r:id="rId3"/>
    <p:sldLayoutId id="2147483675" r:id="rId4"/>
    <p:sldLayoutId id="2147483685" r:id="rId5"/>
    <p:sldLayoutId id="2147483676" r:id="rId6"/>
    <p:sldLayoutId id="2147483677" r:id="rId7"/>
    <p:sldLayoutId id="2147483651" r:id="rId8"/>
    <p:sldLayoutId id="2147483668" r:id="rId9"/>
    <p:sldLayoutId id="2147483678" r:id="rId10"/>
    <p:sldLayoutId id="2147483679" r:id="rId11"/>
    <p:sldLayoutId id="2147483680" r:id="rId12"/>
    <p:sldLayoutId id="2147483681" r:id="rId13"/>
    <p:sldLayoutId id="2147483662" r:id="rId14"/>
    <p:sldLayoutId id="2147483661" r:id="rId15"/>
    <p:sldLayoutId id="2147483664" r:id="rId16"/>
    <p:sldLayoutId id="2147483666" r:id="rId17"/>
    <p:sldLayoutId id="2147483652" r:id="rId18"/>
    <p:sldLayoutId id="2147483653" r:id="rId19"/>
    <p:sldLayoutId id="2147483654" r:id="rId20"/>
    <p:sldLayoutId id="2147483655" r:id="rId21"/>
    <p:sldLayoutId id="2147483656" r:id="rId22"/>
    <p:sldLayoutId id="2147483657" r:id="rId23"/>
    <p:sldLayoutId id="2147483658" r:id="rId24"/>
    <p:sldLayoutId id="2147483659"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3E7972B-82F4-4E0A-8ABF-6CC8879145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8/16/2019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3E93710-8175-4CB0-8EC9-745A220FA8C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860408"/>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17.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17.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microsoft.com/office/2007/relationships/hdphoto" Target="../media/hdphoto5.wdp"/><Relationship Id="rId5" Type="http://schemas.openxmlformats.org/officeDocument/2006/relationships/image" Target="../media/image20.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microsoft.com/office/2007/relationships/hdphoto" Target="../media/hdphoto5.wdp"/><Relationship Id="rId5" Type="http://schemas.openxmlformats.org/officeDocument/2006/relationships/image" Target="../media/image20.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microsoft.com/office/2007/relationships/hdphoto" Target="../media/hdphoto6.wdp"/><Relationship Id="rId5" Type="http://schemas.openxmlformats.org/officeDocument/2006/relationships/image" Target="../media/image21.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microsoft.com/office/2007/relationships/hdphoto" Target="../media/hdphoto6.wdp"/><Relationship Id="rId5" Type="http://schemas.openxmlformats.org/officeDocument/2006/relationships/image" Target="../media/image21.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470F2-7FB6-4AF4-AA4A-3F413871BD81}"/>
              </a:ext>
            </a:extLst>
          </p:cNvPr>
          <p:cNvSpPr>
            <a:spLocks noGrp="1"/>
          </p:cNvSpPr>
          <p:nvPr>
            <p:ph type="ctrTitle"/>
          </p:nvPr>
        </p:nvSpPr>
        <p:spPr/>
        <p:txBody>
          <a:bodyPr/>
          <a:lstStyle/>
          <a:p>
            <a:r>
              <a:rPr lang="en-US" dirty="0"/>
              <a:t>Masterpiece  Living</a:t>
            </a:r>
            <a:br>
              <a:rPr lang="en-US" dirty="0"/>
            </a:br>
            <a:r>
              <a:rPr lang="en-US" dirty="0"/>
              <a:t>Mobility Review </a:t>
            </a:r>
          </a:p>
        </p:txBody>
      </p:sp>
      <p:sp>
        <p:nvSpPr>
          <p:cNvPr id="3" name="Subtitle 2">
            <a:extLst>
              <a:ext uri="{FF2B5EF4-FFF2-40B4-BE49-F238E27FC236}">
                <a16:creationId xmlns:a16="http://schemas.microsoft.com/office/drawing/2014/main" id="{F09DCFCD-6E76-4DED-8530-EC0942E45BD0}"/>
              </a:ext>
            </a:extLst>
          </p:cNvPr>
          <p:cNvSpPr>
            <a:spLocks noGrp="1"/>
          </p:cNvSpPr>
          <p:nvPr>
            <p:ph type="subTitle" idx="1"/>
          </p:nvPr>
        </p:nvSpPr>
        <p:spPr/>
        <p:txBody>
          <a:bodyPr vert="horz" lIns="91440" tIns="45720" rIns="91440" bIns="45720" rtlCol="0" anchor="t">
            <a:normAutofit/>
          </a:bodyPr>
          <a:lstStyle/>
          <a:p>
            <a:r>
              <a:rPr lang="en-US" sz="4000">
                <a:cs typeface="Calibri"/>
              </a:rPr>
              <a:t>Instruction Guide</a:t>
            </a:r>
            <a:endParaRPr lang="en-US" sz="4000" dirty="0"/>
          </a:p>
        </p:txBody>
      </p:sp>
    </p:spTree>
    <p:extLst>
      <p:ext uri="{BB962C8B-B14F-4D97-AF65-F5344CB8AC3E}">
        <p14:creationId xmlns:p14="http://schemas.microsoft.com/office/powerpoint/2010/main" val="318230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931B8E-92C6-49B0-A1AF-153A56F9E456}"/>
              </a:ext>
            </a:extLst>
          </p:cNvPr>
          <p:cNvSpPr>
            <a:spLocks noGrp="1"/>
          </p:cNvSpPr>
          <p:nvPr>
            <p:ph type="title"/>
          </p:nvPr>
        </p:nvSpPr>
        <p:spPr>
          <a:xfrm>
            <a:off x="4021912" y="107365"/>
            <a:ext cx="8220345" cy="1454051"/>
          </a:xfrm>
        </p:spPr>
        <p:txBody>
          <a:bodyPr vert="horz" lIns="91440" tIns="45720" rIns="91440" bIns="45720" rtlCol="0" anchor="ctr">
            <a:normAutofit fontScale="90000"/>
          </a:bodyPr>
          <a:lstStyle/>
          <a:p>
            <a:pPr algn="ctr"/>
            <a:br>
              <a:rPr lang="en-US" u="sng" dirty="0">
                <a:solidFill>
                  <a:srgbClr val="000000"/>
                </a:solidFill>
              </a:rPr>
            </a:br>
            <a:r>
              <a:rPr lang="en-US" u="sng" kern="1200" dirty="0">
                <a:solidFill>
                  <a:srgbClr val="000000"/>
                </a:solidFill>
                <a:latin typeface="+mj-lt"/>
                <a:ea typeface="+mj-ea"/>
                <a:cs typeface="+mj-cs"/>
              </a:rPr>
              <a:t>Back Scratch</a:t>
            </a:r>
            <a:br>
              <a:rPr lang="en-US" dirty="0">
                <a:solidFill>
                  <a:srgbClr val="000000"/>
                </a:solidFill>
              </a:rPr>
            </a:br>
            <a:endParaRPr lang="en-US" sz="3100" kern="1200">
              <a:solidFill>
                <a:srgbClr val="000000"/>
              </a:solidFill>
              <a:latin typeface="+mj-lt"/>
              <a:cs typeface="Calibri Light"/>
            </a:endParaRP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8FAE7C-687E-43F9-9FEE-75F46E1D2938}"/>
              </a:ext>
            </a:extLst>
          </p:cNvPr>
          <p:cNvSpPr>
            <a:spLocks noGrp="1"/>
          </p:cNvSpPr>
          <p:nvPr>
            <p:ph idx="1"/>
          </p:nvPr>
        </p:nvSpPr>
        <p:spPr>
          <a:xfrm>
            <a:off x="5463541" y="1375669"/>
            <a:ext cx="6560820" cy="5374966"/>
          </a:xfrm>
        </p:spPr>
        <p:txBody>
          <a:bodyPr vert="horz" lIns="91440" tIns="45720" rIns="91440" bIns="45720" rtlCol="0" anchor="ctr">
            <a:normAutofit/>
          </a:bodyPr>
          <a:lstStyle/>
          <a:p>
            <a:pPr marL="0" indent="0">
              <a:buNone/>
            </a:pPr>
            <a:endParaRPr lang="en-US" sz="3900" dirty="0">
              <a:solidFill>
                <a:srgbClr val="000000"/>
              </a:solidFill>
            </a:endParaRPr>
          </a:p>
          <a:p>
            <a:pPr marL="0" indent="0">
              <a:buNone/>
            </a:pPr>
            <a:endParaRPr lang="en-US" sz="3200" i="1" dirty="0">
              <a:solidFill>
                <a:srgbClr val="000000"/>
              </a:solidFill>
            </a:endParaRPr>
          </a:p>
        </p:txBody>
      </p:sp>
      <p:pic>
        <p:nvPicPr>
          <p:cNvPr id="10" name="Picture 9">
            <a:extLst>
              <a:ext uri="{FF2B5EF4-FFF2-40B4-BE49-F238E27FC236}">
                <a16:creationId xmlns:a16="http://schemas.microsoft.com/office/drawing/2014/main" id="{4B74FF04-0849-4819-9CF9-D56AA7B21ECA}"/>
              </a:ext>
            </a:extLst>
          </p:cNvPr>
          <p:cNvPicPr/>
          <p:nvPr/>
        </p:nvPicPr>
        <p:blipFill rotWithShape="1">
          <a:blip r:embed="rId4">
            <a:extLst>
              <a:ext uri="{28A0092B-C50C-407E-A947-70E740481C1C}">
                <a14:useLocalDpi xmlns:a14="http://schemas.microsoft.com/office/drawing/2010/main" val="0"/>
              </a:ext>
            </a:extLst>
          </a:blip>
          <a:srcRect b="21206"/>
          <a:stretch/>
        </p:blipFill>
        <p:spPr bwMode="auto">
          <a:xfrm>
            <a:off x="-50257" y="-291293"/>
            <a:ext cx="12326077" cy="590038"/>
          </a:xfrm>
          <a:prstGeom prst="rect">
            <a:avLst/>
          </a:prstGeom>
          <a:ln>
            <a:noFill/>
          </a:ln>
          <a:extLst>
            <a:ext uri="{53640926-AAD7-44D8-BBD7-CCE9431645EC}">
              <a14:shadowObscured xmlns:a14="http://schemas.microsoft.com/office/drawing/2010/main"/>
            </a:ext>
          </a:extLst>
        </p:spPr>
      </p:pic>
      <p:pic>
        <p:nvPicPr>
          <p:cNvPr id="9" name="Picture 2" descr="Image result for eight foot up and go test">
            <a:extLst>
              <a:ext uri="{FF2B5EF4-FFF2-40B4-BE49-F238E27FC236}">
                <a16:creationId xmlns:a16="http://schemas.microsoft.com/office/drawing/2014/main" id="{FD6FA1C1-EC58-4CFB-8600-5F0E478A60E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786" b="95714" l="9958" r="89831">
                        <a14:foregroundMark x1="44915" y1="1607" x2="43220" y2="56429"/>
                        <a14:foregroundMark x1="43220" y1="56429" x2="47881" y2="76964"/>
                        <a14:foregroundMark x1="47881" y1="76964" x2="54661" y2="86071"/>
                        <a14:foregroundMark x1="54661" y1="86071" x2="67797" y2="89643"/>
                        <a14:foregroundMark x1="67797" y1="89643" x2="39831" y2="90536"/>
                        <a14:foregroundMark x1="39831" y1="90536" x2="26695" y2="84821"/>
                        <a14:foregroundMark x1="26695" y1="84821" x2="33686" y2="69464"/>
                        <a14:foregroundMark x1="33686" y1="69464" x2="73941" y2="42321"/>
                        <a14:foregroundMark x1="73941" y1="42321" x2="79237" y2="33036"/>
                        <a14:foregroundMark x1="79237" y1="33036" x2="78814" y2="21071"/>
                        <a14:foregroundMark x1="78814" y1="21071" x2="70339" y2="11786"/>
                        <a14:foregroundMark x1="70339" y1="11786" x2="23941" y2="15357"/>
                        <a14:foregroundMark x1="40466" y1="1786" x2="41102" y2="8750"/>
                        <a14:foregroundMark x1="25847" y1="94643" x2="59110" y2="95714"/>
                        <a14:foregroundMark x1="59110" y1="95714" x2="65678" y2="94821"/>
                      </a14:backgroundRemoval>
                    </a14:imgEffect>
                  </a14:imgLayer>
                </a14:imgProps>
              </a:ext>
              <a:ext uri="{28A0092B-C50C-407E-A947-70E740481C1C}">
                <a14:useLocalDpi xmlns:a14="http://schemas.microsoft.com/office/drawing/2010/main" val="0"/>
              </a:ext>
            </a:extLst>
          </a:blip>
          <a:srcRect/>
          <a:stretch>
            <a:fillRect/>
          </a:stretch>
        </p:blipFill>
        <p:spPr bwMode="auto">
          <a:xfrm>
            <a:off x="324243" y="1007423"/>
            <a:ext cx="4082087" cy="48431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385F563-1B5D-4423-A5AF-53DFDD6B9FAB}"/>
              </a:ext>
            </a:extLst>
          </p:cNvPr>
          <p:cNvSpPr txBox="1"/>
          <p:nvPr/>
        </p:nvSpPr>
        <p:spPr>
          <a:xfrm>
            <a:off x="5147709" y="1665055"/>
            <a:ext cx="7044290" cy="3816429"/>
          </a:xfrm>
          <a:prstGeom prst="rect">
            <a:avLst/>
          </a:prstGeom>
          <a:noFill/>
        </p:spPr>
        <p:txBody>
          <a:bodyPr wrap="square" rtlCol="0" anchor="t">
            <a:spAutoFit/>
          </a:bodyPr>
          <a:lstStyle/>
          <a:p>
            <a:r>
              <a:rPr lang="en-US" sz="2800" b="1" u="sng" dirty="0"/>
              <a:t>Tips for Success</a:t>
            </a:r>
            <a:r>
              <a:rPr lang="en-US" sz="2800" b="1" dirty="0"/>
              <a:t>:</a:t>
            </a:r>
          </a:p>
          <a:p>
            <a:pPr marL="285750" indent="-285750">
              <a:buFont typeface="Arial" panose="020B0604020202020204" pitchFamily="34" charset="0"/>
              <a:buChar char="•"/>
            </a:pPr>
            <a:r>
              <a:rPr lang="en-US" sz="2800" dirty="0"/>
              <a:t>Dominant arm will reach up.</a:t>
            </a:r>
          </a:p>
          <a:p>
            <a:pPr marL="285750" indent="-285750">
              <a:buFont typeface="Arial" panose="020B0604020202020204" pitchFamily="34" charset="0"/>
              <a:buChar char="•"/>
            </a:pPr>
            <a:r>
              <a:rPr lang="en-US" sz="2800" dirty="0"/>
              <a:t>Give participant 2 warm-up trials.</a:t>
            </a:r>
          </a:p>
          <a:p>
            <a:pPr marL="285750" indent="-285750">
              <a:buFont typeface="Arial" panose="020B0604020202020204" pitchFamily="34" charset="0"/>
              <a:buChar char="•"/>
            </a:pPr>
            <a:r>
              <a:rPr lang="en-US" sz="2800" dirty="0"/>
              <a:t>Remind participant to breath during movement and move slowly.</a:t>
            </a:r>
          </a:p>
          <a:p>
            <a:pPr marL="285750" indent="-285750">
              <a:buFont typeface="Arial" panose="020B0604020202020204" pitchFamily="34" charset="0"/>
              <a:buChar char="•"/>
            </a:pPr>
            <a:r>
              <a:rPr lang="en-US" sz="2800" dirty="0"/>
              <a:t>Stop test of participant experiences pain</a:t>
            </a:r>
          </a:p>
          <a:p>
            <a:pPr marL="285750" indent="-285750">
              <a:buFont typeface="Arial" panose="020B0604020202020204" pitchFamily="34" charset="0"/>
              <a:buChar char="•"/>
            </a:pPr>
            <a:r>
              <a:rPr lang="en-US" sz="2800" dirty="0"/>
              <a:t>Don’t perform test if participant had neck or shoulder injuries.</a:t>
            </a:r>
          </a:p>
          <a:p>
            <a:endParaRPr lang="en-US" dirty="0"/>
          </a:p>
        </p:txBody>
      </p:sp>
    </p:spTree>
    <p:extLst>
      <p:ext uri="{BB962C8B-B14F-4D97-AF65-F5344CB8AC3E}">
        <p14:creationId xmlns:p14="http://schemas.microsoft.com/office/powerpoint/2010/main" val="3194888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931B8E-92C6-49B0-A1AF-153A56F9E456}"/>
              </a:ext>
            </a:extLst>
          </p:cNvPr>
          <p:cNvSpPr>
            <a:spLocks noGrp="1"/>
          </p:cNvSpPr>
          <p:nvPr>
            <p:ph type="title"/>
          </p:nvPr>
        </p:nvSpPr>
        <p:spPr>
          <a:xfrm>
            <a:off x="3311612" y="-15264"/>
            <a:ext cx="10134669" cy="1454051"/>
          </a:xfrm>
        </p:spPr>
        <p:txBody>
          <a:bodyPr vert="horz" lIns="91440" tIns="45720" rIns="91440" bIns="45720" rtlCol="0" anchor="ctr">
            <a:normAutofit/>
          </a:bodyPr>
          <a:lstStyle/>
          <a:p>
            <a:r>
              <a:rPr lang="en-US" u="sng" kern="1200" dirty="0">
                <a:solidFill>
                  <a:srgbClr val="000000"/>
                </a:solidFill>
                <a:latin typeface="+mj-lt"/>
                <a:ea typeface="+mj-ea"/>
                <a:cs typeface="+mj-cs"/>
              </a:rPr>
              <a:t>30-second Stand</a:t>
            </a:r>
            <a:r>
              <a:rPr lang="en-US" kern="1200" dirty="0">
                <a:solidFill>
                  <a:srgbClr val="000000"/>
                </a:solidFill>
                <a:latin typeface="+mj-lt"/>
                <a:ea typeface="+mj-ea"/>
                <a:cs typeface="+mj-cs"/>
              </a:rPr>
              <a:t>: Lower Body Strength</a:t>
            </a: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8FAE7C-687E-43F9-9FEE-75F46E1D2938}"/>
              </a:ext>
            </a:extLst>
          </p:cNvPr>
          <p:cNvSpPr>
            <a:spLocks noGrp="1"/>
          </p:cNvSpPr>
          <p:nvPr>
            <p:ph idx="1"/>
          </p:nvPr>
        </p:nvSpPr>
        <p:spPr>
          <a:xfrm>
            <a:off x="5165124" y="1075038"/>
            <a:ext cx="6731186" cy="5677925"/>
          </a:xfrm>
        </p:spPr>
        <p:txBody>
          <a:bodyPr vert="horz" lIns="91440" tIns="45720" rIns="91440" bIns="45720" rtlCol="0" anchor="ctr">
            <a:normAutofit lnSpcReduction="10000"/>
          </a:bodyPr>
          <a:lstStyle/>
          <a:p>
            <a:pPr marL="0" indent="0">
              <a:buNone/>
            </a:pPr>
            <a:r>
              <a:rPr lang="en-US" b="1" u="sng" dirty="0">
                <a:solidFill>
                  <a:srgbClr val="000000"/>
                </a:solidFill>
              </a:rPr>
              <a:t>Equipment:</a:t>
            </a:r>
          </a:p>
          <a:p>
            <a:r>
              <a:rPr lang="en-US" dirty="0">
                <a:solidFill>
                  <a:srgbClr val="000000"/>
                </a:solidFill>
              </a:rPr>
              <a:t>Stopwatch</a:t>
            </a:r>
            <a:endParaRPr lang="en-US" dirty="0">
              <a:solidFill>
                <a:srgbClr val="000000"/>
              </a:solidFill>
              <a:cs typeface="Calibri"/>
            </a:endParaRPr>
          </a:p>
          <a:p>
            <a:r>
              <a:rPr lang="en-US" dirty="0">
                <a:solidFill>
                  <a:srgbClr val="000000"/>
                </a:solidFill>
              </a:rPr>
              <a:t>Straight back or folding chair (17 inches set height  (43cm)</a:t>
            </a:r>
            <a:endParaRPr lang="en-US" dirty="0">
              <a:solidFill>
                <a:srgbClr val="000000"/>
              </a:solidFill>
              <a:cs typeface="Calibri"/>
            </a:endParaRPr>
          </a:p>
          <a:p>
            <a:r>
              <a:rPr lang="en-US" dirty="0">
                <a:solidFill>
                  <a:srgbClr val="000000"/>
                </a:solidFill>
              </a:rPr>
              <a:t>Chair with arms available if needed</a:t>
            </a:r>
            <a:endParaRPr lang="en-US" dirty="0">
              <a:solidFill>
                <a:srgbClr val="000000"/>
              </a:solidFill>
              <a:cs typeface="Calibri"/>
            </a:endParaRPr>
          </a:p>
          <a:p>
            <a:pPr marL="0" indent="0">
              <a:buNone/>
            </a:pPr>
            <a:r>
              <a:rPr lang="en-US" b="1" u="sng" dirty="0">
                <a:solidFill>
                  <a:srgbClr val="000000"/>
                </a:solidFill>
              </a:rPr>
              <a:t>Set-Up and Scoring:</a:t>
            </a:r>
            <a:endParaRPr lang="en-US" b="1" u="sng" dirty="0">
              <a:solidFill>
                <a:srgbClr val="000000"/>
              </a:solidFill>
              <a:cs typeface="Calibri"/>
            </a:endParaRPr>
          </a:p>
          <a:p>
            <a:pPr marL="514350" indent="-514350">
              <a:buFont typeface="+mj-lt"/>
              <a:buAutoNum type="arabicPeriod"/>
            </a:pPr>
            <a:r>
              <a:rPr lang="en-US" dirty="0">
                <a:solidFill>
                  <a:srgbClr val="000000"/>
                </a:solidFill>
              </a:rPr>
              <a:t>Place chair against the wall and make sure it is stable</a:t>
            </a:r>
            <a:endParaRPr lang="en-US" dirty="0">
              <a:solidFill>
                <a:srgbClr val="000000"/>
              </a:solidFill>
              <a:cs typeface="Calibri"/>
            </a:endParaRPr>
          </a:p>
          <a:p>
            <a:pPr marL="514350" indent="-514350">
              <a:buFont typeface="+mj-lt"/>
              <a:buAutoNum type="arabicPeriod"/>
            </a:pPr>
            <a:r>
              <a:rPr lang="en-US" dirty="0">
                <a:solidFill>
                  <a:srgbClr val="000000"/>
                </a:solidFill>
              </a:rPr>
              <a:t>The score represents the number of times the participant started at a fully seated position, stood to a full standing position and returned to a fully seated position.</a:t>
            </a:r>
            <a:endParaRPr lang="en-US" dirty="0">
              <a:solidFill>
                <a:srgbClr val="000000"/>
              </a:solidFill>
              <a:cs typeface="Calibri"/>
            </a:endParaRPr>
          </a:p>
        </p:txBody>
      </p:sp>
      <p:pic>
        <p:nvPicPr>
          <p:cNvPr id="10" name="Picture 9">
            <a:extLst>
              <a:ext uri="{FF2B5EF4-FFF2-40B4-BE49-F238E27FC236}">
                <a16:creationId xmlns:a16="http://schemas.microsoft.com/office/drawing/2014/main" id="{4B74FF04-0849-4819-9CF9-D56AA7B21ECA}"/>
              </a:ext>
            </a:extLst>
          </p:cNvPr>
          <p:cNvPicPr/>
          <p:nvPr/>
        </p:nvPicPr>
        <p:blipFill rotWithShape="1">
          <a:blip r:embed="rId4">
            <a:extLst>
              <a:ext uri="{28A0092B-C50C-407E-A947-70E740481C1C}">
                <a14:useLocalDpi xmlns:a14="http://schemas.microsoft.com/office/drawing/2010/main" val="0"/>
              </a:ext>
            </a:extLst>
          </a:blip>
          <a:srcRect b="21206"/>
          <a:stretch/>
        </p:blipFill>
        <p:spPr bwMode="auto">
          <a:xfrm>
            <a:off x="-50257" y="-291293"/>
            <a:ext cx="12326077" cy="590038"/>
          </a:xfrm>
          <a:prstGeom prst="rect">
            <a:avLst/>
          </a:prstGeom>
          <a:ln>
            <a:noFill/>
          </a:ln>
          <a:extLst>
            <a:ext uri="{53640926-AAD7-44D8-BBD7-CCE9431645EC}">
              <a14:shadowObscured xmlns:a14="http://schemas.microsoft.com/office/drawing/2010/main"/>
            </a:ext>
          </a:extLst>
        </p:spPr>
      </p:pic>
      <p:pic>
        <p:nvPicPr>
          <p:cNvPr id="9" name="Picture 4" descr="Image result for 8 foot up and go test">
            <a:extLst>
              <a:ext uri="{FF2B5EF4-FFF2-40B4-BE49-F238E27FC236}">
                <a16:creationId xmlns:a16="http://schemas.microsoft.com/office/drawing/2014/main" id="{4473BD15-5681-47A5-BA0C-E0350191659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2220" y="1430181"/>
            <a:ext cx="3278062" cy="39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08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931B8E-92C6-49B0-A1AF-153A56F9E456}"/>
              </a:ext>
            </a:extLst>
          </p:cNvPr>
          <p:cNvSpPr>
            <a:spLocks noGrp="1"/>
          </p:cNvSpPr>
          <p:nvPr>
            <p:ph type="title"/>
          </p:nvPr>
        </p:nvSpPr>
        <p:spPr>
          <a:xfrm>
            <a:off x="4656090" y="257936"/>
            <a:ext cx="8802548" cy="1454051"/>
          </a:xfrm>
        </p:spPr>
        <p:txBody>
          <a:bodyPr vert="horz" lIns="91440" tIns="45720" rIns="91440" bIns="45720" rtlCol="0" anchor="ctr">
            <a:normAutofit/>
          </a:bodyPr>
          <a:lstStyle/>
          <a:p>
            <a:r>
              <a:rPr lang="en-US" u="sng" kern="1200" dirty="0">
                <a:solidFill>
                  <a:srgbClr val="000000"/>
                </a:solidFill>
                <a:latin typeface="+mj-lt"/>
                <a:ea typeface="+mj-ea"/>
                <a:cs typeface="+mj-cs"/>
              </a:rPr>
              <a:t>30-second Stand </a:t>
            </a:r>
            <a:br>
              <a:rPr lang="en-US" kern="1200" dirty="0">
                <a:solidFill>
                  <a:srgbClr val="000000"/>
                </a:solidFill>
                <a:latin typeface="+mj-lt"/>
                <a:ea typeface="+mj-ea"/>
                <a:cs typeface="+mj-cs"/>
              </a:rPr>
            </a:br>
            <a:endParaRPr lang="en-US" b="1" kern="1200" dirty="0">
              <a:solidFill>
                <a:srgbClr val="000000"/>
              </a:solidFill>
              <a:latin typeface="+mj-lt"/>
              <a:ea typeface="+mj-ea"/>
              <a:cs typeface="+mj-cs"/>
            </a:endParaRP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8FAE7C-687E-43F9-9FEE-75F46E1D2938}"/>
              </a:ext>
            </a:extLst>
          </p:cNvPr>
          <p:cNvSpPr>
            <a:spLocks noGrp="1"/>
          </p:cNvSpPr>
          <p:nvPr>
            <p:ph idx="1"/>
          </p:nvPr>
        </p:nvSpPr>
        <p:spPr>
          <a:xfrm>
            <a:off x="5346920" y="1352002"/>
            <a:ext cx="6549390" cy="5400961"/>
          </a:xfrm>
        </p:spPr>
        <p:txBody>
          <a:bodyPr vert="horz" lIns="91440" tIns="45720" rIns="91440" bIns="45720" rtlCol="0" anchor="ctr">
            <a:normAutofit/>
          </a:bodyPr>
          <a:lstStyle/>
          <a:p>
            <a:pPr marL="0" indent="0">
              <a:buNone/>
            </a:pPr>
            <a:r>
              <a:rPr lang="en-US" b="1" u="sng" dirty="0">
                <a:solidFill>
                  <a:srgbClr val="000000"/>
                </a:solidFill>
              </a:rPr>
              <a:t>Tips for Success</a:t>
            </a:r>
            <a:r>
              <a:rPr lang="en-US" b="1" dirty="0">
                <a:solidFill>
                  <a:srgbClr val="000000"/>
                </a:solidFill>
              </a:rPr>
              <a:t>:</a:t>
            </a:r>
          </a:p>
          <a:p>
            <a:r>
              <a:rPr lang="en-US" dirty="0">
                <a:solidFill>
                  <a:srgbClr val="000000"/>
                </a:solidFill>
              </a:rPr>
              <a:t>Have participant practice fully standing up and sitting back down with arms crossed.</a:t>
            </a:r>
            <a:endParaRPr lang="en-US" dirty="0">
              <a:solidFill>
                <a:srgbClr val="000000"/>
              </a:solidFill>
              <a:cs typeface="Calibri"/>
            </a:endParaRPr>
          </a:p>
          <a:p>
            <a:r>
              <a:rPr lang="en-US" dirty="0">
                <a:solidFill>
                  <a:srgbClr val="000000"/>
                </a:solidFill>
              </a:rPr>
              <a:t>Have someone watch for balance concerns.</a:t>
            </a:r>
            <a:endParaRPr lang="en-US" dirty="0">
              <a:solidFill>
                <a:srgbClr val="000000"/>
              </a:solidFill>
              <a:cs typeface="Calibri"/>
            </a:endParaRPr>
          </a:p>
          <a:p>
            <a:r>
              <a:rPr lang="en-US" dirty="0">
                <a:solidFill>
                  <a:srgbClr val="000000"/>
                </a:solidFill>
              </a:rPr>
              <a:t>Adapt chair size if participant is in pain or cannot sit as low as the chair.</a:t>
            </a:r>
            <a:endParaRPr lang="en-US" dirty="0">
              <a:solidFill>
                <a:srgbClr val="000000"/>
              </a:solidFill>
              <a:cs typeface="Calibri"/>
            </a:endParaRPr>
          </a:p>
          <a:p>
            <a:r>
              <a:rPr lang="en-US" dirty="0">
                <a:solidFill>
                  <a:srgbClr val="000000"/>
                </a:solidFill>
              </a:rPr>
              <a:t>Test can stop sooner that 30 seconds if participant is no longer able to perform stands.</a:t>
            </a:r>
            <a:endParaRPr lang="en-US" dirty="0">
              <a:solidFill>
                <a:srgbClr val="000000"/>
              </a:solidFill>
              <a:cs typeface="Calibri"/>
            </a:endParaRPr>
          </a:p>
          <a:p>
            <a:pPr marL="0" indent="0">
              <a:lnSpc>
                <a:spcPct val="120000"/>
              </a:lnSpc>
              <a:spcBef>
                <a:spcPts val="0"/>
              </a:spcBef>
              <a:buNone/>
            </a:pPr>
            <a:endParaRPr lang="en-US" sz="3200" i="1" dirty="0">
              <a:solidFill>
                <a:srgbClr val="000000"/>
              </a:solidFill>
            </a:endParaRPr>
          </a:p>
        </p:txBody>
      </p:sp>
      <p:pic>
        <p:nvPicPr>
          <p:cNvPr id="10" name="Picture 9">
            <a:extLst>
              <a:ext uri="{FF2B5EF4-FFF2-40B4-BE49-F238E27FC236}">
                <a16:creationId xmlns:a16="http://schemas.microsoft.com/office/drawing/2014/main" id="{4B74FF04-0849-4819-9CF9-D56AA7B21ECA}"/>
              </a:ext>
            </a:extLst>
          </p:cNvPr>
          <p:cNvPicPr/>
          <p:nvPr/>
        </p:nvPicPr>
        <p:blipFill rotWithShape="1">
          <a:blip r:embed="rId4">
            <a:extLst>
              <a:ext uri="{28A0092B-C50C-407E-A947-70E740481C1C}">
                <a14:useLocalDpi xmlns:a14="http://schemas.microsoft.com/office/drawing/2010/main" val="0"/>
              </a:ext>
            </a:extLst>
          </a:blip>
          <a:srcRect b="21206"/>
          <a:stretch/>
        </p:blipFill>
        <p:spPr bwMode="auto">
          <a:xfrm>
            <a:off x="-50257" y="-291293"/>
            <a:ext cx="12326077" cy="590038"/>
          </a:xfrm>
          <a:prstGeom prst="rect">
            <a:avLst/>
          </a:prstGeom>
          <a:ln>
            <a:noFill/>
          </a:ln>
          <a:extLst>
            <a:ext uri="{53640926-AAD7-44D8-BBD7-CCE9431645EC}">
              <a14:shadowObscured xmlns:a14="http://schemas.microsoft.com/office/drawing/2010/main"/>
            </a:ext>
          </a:extLst>
        </p:spPr>
      </p:pic>
      <p:pic>
        <p:nvPicPr>
          <p:cNvPr id="9" name="Picture 4" descr="Image result for 8 foot up and go test">
            <a:extLst>
              <a:ext uri="{FF2B5EF4-FFF2-40B4-BE49-F238E27FC236}">
                <a16:creationId xmlns:a16="http://schemas.microsoft.com/office/drawing/2014/main" id="{8AC75FE4-4ADC-4B70-998E-933B20FB864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08041" y="1430181"/>
            <a:ext cx="3278062" cy="39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371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931B8E-92C6-49B0-A1AF-153A56F9E456}"/>
              </a:ext>
            </a:extLst>
          </p:cNvPr>
          <p:cNvSpPr>
            <a:spLocks noGrp="1"/>
          </p:cNvSpPr>
          <p:nvPr>
            <p:ph type="title"/>
          </p:nvPr>
        </p:nvSpPr>
        <p:spPr>
          <a:xfrm>
            <a:off x="4599225" y="257936"/>
            <a:ext cx="8859413" cy="1454051"/>
          </a:xfrm>
        </p:spPr>
        <p:txBody>
          <a:bodyPr vert="horz" lIns="91440" tIns="45720" rIns="91440" bIns="45720" rtlCol="0" anchor="ctr">
            <a:normAutofit/>
          </a:bodyPr>
          <a:lstStyle/>
          <a:p>
            <a:r>
              <a:rPr lang="en-US" u="sng" kern="1200" dirty="0">
                <a:solidFill>
                  <a:srgbClr val="000000"/>
                </a:solidFill>
                <a:latin typeface="+mj-lt"/>
                <a:ea typeface="+mj-ea"/>
                <a:cs typeface="+mj-cs"/>
              </a:rPr>
              <a:t>Chair Sit &amp; Reach</a:t>
            </a:r>
            <a:r>
              <a:rPr lang="en-US" kern="1200" dirty="0">
                <a:solidFill>
                  <a:srgbClr val="000000"/>
                </a:solidFill>
                <a:latin typeface="+mj-lt"/>
                <a:ea typeface="+mj-ea"/>
                <a:cs typeface="+mj-cs"/>
              </a:rPr>
              <a:t>: </a:t>
            </a:r>
            <a:br>
              <a:rPr lang="en-US" kern="1200" dirty="0">
                <a:solidFill>
                  <a:srgbClr val="000000"/>
                </a:solidFill>
                <a:latin typeface="+mj-lt"/>
                <a:ea typeface="+mj-ea"/>
                <a:cs typeface="+mj-cs"/>
              </a:rPr>
            </a:br>
            <a:r>
              <a:rPr lang="en-US" kern="1200" dirty="0">
                <a:solidFill>
                  <a:srgbClr val="000000"/>
                </a:solidFill>
                <a:latin typeface="+mj-lt"/>
                <a:ea typeface="+mj-ea"/>
                <a:cs typeface="+mj-cs"/>
              </a:rPr>
              <a:t>Lower Body Flexibility</a:t>
            </a: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8FAE7C-687E-43F9-9FEE-75F46E1D2938}"/>
              </a:ext>
            </a:extLst>
          </p:cNvPr>
          <p:cNvSpPr>
            <a:spLocks noGrp="1"/>
          </p:cNvSpPr>
          <p:nvPr>
            <p:ph idx="1"/>
          </p:nvPr>
        </p:nvSpPr>
        <p:spPr>
          <a:xfrm>
            <a:off x="5276123" y="1853275"/>
            <a:ext cx="6549390" cy="5005269"/>
          </a:xfrm>
        </p:spPr>
        <p:txBody>
          <a:bodyPr vert="horz" lIns="91440" tIns="45720" rIns="91440" bIns="45720" rtlCol="0" anchor="ctr">
            <a:normAutofit fontScale="92500" lnSpcReduction="20000"/>
          </a:bodyPr>
          <a:lstStyle/>
          <a:p>
            <a:pPr marL="0" indent="0">
              <a:lnSpc>
                <a:spcPct val="120000"/>
              </a:lnSpc>
              <a:spcBef>
                <a:spcPts val="0"/>
              </a:spcBef>
              <a:buNone/>
            </a:pPr>
            <a:r>
              <a:rPr lang="en-US" b="1" u="sng" dirty="0">
                <a:solidFill>
                  <a:srgbClr val="000000"/>
                </a:solidFill>
              </a:rPr>
              <a:t>Equipment:</a:t>
            </a:r>
          </a:p>
          <a:p>
            <a:pPr>
              <a:lnSpc>
                <a:spcPct val="120000"/>
              </a:lnSpc>
              <a:spcBef>
                <a:spcPts val="0"/>
              </a:spcBef>
            </a:pPr>
            <a:r>
              <a:rPr lang="en-US" dirty="0">
                <a:solidFill>
                  <a:srgbClr val="000000"/>
                </a:solidFill>
              </a:rPr>
              <a:t>Folding chair (17 inches (43 cm) with legs that angle forward to prevent tipping.</a:t>
            </a:r>
          </a:p>
          <a:p>
            <a:pPr>
              <a:lnSpc>
                <a:spcPct val="120000"/>
              </a:lnSpc>
              <a:spcBef>
                <a:spcPts val="0"/>
              </a:spcBef>
            </a:pPr>
            <a:r>
              <a:rPr lang="en-US" dirty="0">
                <a:solidFill>
                  <a:srgbClr val="000000"/>
                </a:solidFill>
              </a:rPr>
              <a:t>18-inch ruler</a:t>
            </a:r>
          </a:p>
          <a:p>
            <a:pPr marL="0" indent="0">
              <a:lnSpc>
                <a:spcPct val="120000"/>
              </a:lnSpc>
              <a:spcBef>
                <a:spcPts val="0"/>
              </a:spcBef>
              <a:buNone/>
            </a:pPr>
            <a:endParaRPr lang="en-US" b="1" u="sng" dirty="0">
              <a:solidFill>
                <a:srgbClr val="000000"/>
              </a:solidFill>
            </a:endParaRPr>
          </a:p>
          <a:p>
            <a:pPr marL="0" indent="0">
              <a:lnSpc>
                <a:spcPct val="120000"/>
              </a:lnSpc>
              <a:spcBef>
                <a:spcPts val="0"/>
              </a:spcBef>
              <a:buNone/>
            </a:pPr>
            <a:r>
              <a:rPr lang="en-US" b="1" u="sng" dirty="0">
                <a:solidFill>
                  <a:srgbClr val="000000"/>
                </a:solidFill>
              </a:rPr>
              <a:t>Set-up and scoring:</a:t>
            </a:r>
            <a:endParaRPr lang="en-US" dirty="0"/>
          </a:p>
          <a:p>
            <a:pPr>
              <a:lnSpc>
                <a:spcPct val="120000"/>
              </a:lnSpc>
              <a:spcBef>
                <a:spcPts val="0"/>
              </a:spcBef>
            </a:pPr>
            <a:r>
              <a:rPr lang="en-US" dirty="0">
                <a:solidFill>
                  <a:srgbClr val="000000"/>
                </a:solidFill>
              </a:rPr>
              <a:t>Place chair against wall</a:t>
            </a:r>
          </a:p>
          <a:p>
            <a:pPr>
              <a:lnSpc>
                <a:spcPct val="120000"/>
              </a:lnSpc>
              <a:spcBef>
                <a:spcPts val="0"/>
              </a:spcBef>
            </a:pPr>
            <a:r>
              <a:rPr lang="en-US" dirty="0">
                <a:solidFill>
                  <a:srgbClr val="000000"/>
                </a:solidFill>
                <a:ea typeface="+mn-lt"/>
                <a:cs typeface="+mn-lt"/>
              </a:rPr>
              <a:t>The score represents the number of inches between the tips of your fingers and your toes. Negative numbers indicate that your fingers did not touch your toes and positive numbers indicate past your toes.</a:t>
            </a:r>
            <a:endParaRPr lang="en-US" dirty="0">
              <a:ea typeface="+mn-lt"/>
              <a:cs typeface="+mn-lt"/>
            </a:endParaRPr>
          </a:p>
          <a:p>
            <a:pPr>
              <a:lnSpc>
                <a:spcPct val="120000"/>
              </a:lnSpc>
              <a:spcBef>
                <a:spcPts val="0"/>
              </a:spcBef>
            </a:pPr>
            <a:endParaRPr lang="en-US" dirty="0">
              <a:solidFill>
                <a:srgbClr val="000000"/>
              </a:solidFill>
              <a:cs typeface="Calibri" panose="020F0502020204030204"/>
            </a:endParaRPr>
          </a:p>
          <a:p>
            <a:pPr>
              <a:lnSpc>
                <a:spcPct val="120000"/>
              </a:lnSpc>
              <a:spcBef>
                <a:spcPts val="0"/>
              </a:spcBef>
            </a:pPr>
            <a:endParaRPr lang="en-US" dirty="0">
              <a:solidFill>
                <a:srgbClr val="000000"/>
              </a:solidFill>
              <a:cs typeface="Calibri" panose="020F0502020204030204"/>
            </a:endParaRPr>
          </a:p>
        </p:txBody>
      </p:sp>
      <p:pic>
        <p:nvPicPr>
          <p:cNvPr id="10" name="Picture 9">
            <a:extLst>
              <a:ext uri="{FF2B5EF4-FFF2-40B4-BE49-F238E27FC236}">
                <a16:creationId xmlns:a16="http://schemas.microsoft.com/office/drawing/2014/main" id="{4B74FF04-0849-4819-9CF9-D56AA7B21ECA}"/>
              </a:ext>
            </a:extLst>
          </p:cNvPr>
          <p:cNvPicPr/>
          <p:nvPr/>
        </p:nvPicPr>
        <p:blipFill rotWithShape="1">
          <a:blip r:embed="rId4">
            <a:extLst>
              <a:ext uri="{28A0092B-C50C-407E-A947-70E740481C1C}">
                <a14:useLocalDpi xmlns:a14="http://schemas.microsoft.com/office/drawing/2010/main" val="0"/>
              </a:ext>
            </a:extLst>
          </a:blip>
          <a:srcRect b="21206"/>
          <a:stretch/>
        </p:blipFill>
        <p:spPr bwMode="auto">
          <a:xfrm>
            <a:off x="-50257" y="-291293"/>
            <a:ext cx="12326077" cy="590038"/>
          </a:xfrm>
          <a:prstGeom prst="rect">
            <a:avLst/>
          </a:prstGeom>
          <a:ln>
            <a:noFill/>
          </a:ln>
          <a:extLst>
            <a:ext uri="{53640926-AAD7-44D8-BBD7-CCE9431645EC}">
              <a14:shadowObscured xmlns:a14="http://schemas.microsoft.com/office/drawing/2010/main"/>
            </a:ext>
          </a:extLst>
        </p:spPr>
      </p:pic>
      <p:pic>
        <p:nvPicPr>
          <p:cNvPr id="21506" name="Picture 2" descr="Image result for chair sit and reach test">
            <a:extLst>
              <a:ext uri="{FF2B5EF4-FFF2-40B4-BE49-F238E27FC236}">
                <a16:creationId xmlns:a16="http://schemas.microsoft.com/office/drawing/2014/main" id="{12909991-604A-47E9-9C15-1BF182E0E87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896" b="89583" l="9013" r="98283">
                        <a14:foregroundMark x1="13734" y1="26563" x2="6867" y2="82292"/>
                        <a14:foregroundMark x1="6867" y1="82292" x2="17167" y2="93229"/>
                        <a14:foregroundMark x1="17167" y1="93229" x2="44635" y2="88021"/>
                        <a14:foregroundMark x1="44635" y1="88021" x2="66524" y2="78125"/>
                        <a14:foregroundMark x1="66524" y1="78125" x2="94850" y2="91146"/>
                        <a14:foregroundMark x1="94850" y1="91146" x2="93991" y2="76042"/>
                        <a14:foregroundMark x1="93991" y1="76042" x2="73820" y2="40104"/>
                        <a14:foregroundMark x1="73820" y1="40104" x2="70815" y2="13021"/>
                        <a14:foregroundMark x1="70815" y1="13021" x2="60944" y2="20313"/>
                        <a14:foregroundMark x1="60944" y1="20313" x2="33906" y2="27604"/>
                        <a14:foregroundMark x1="33906" y1="27604" x2="13305" y2="42188"/>
                        <a14:foregroundMark x1="13305" y1="42188" x2="78970" y2="53125"/>
                        <a14:foregroundMark x1="61803" y1="20833" x2="42489" y2="36979"/>
                        <a14:foregroundMark x1="42489" y1="36979" x2="38627" y2="72396"/>
                        <a14:foregroundMark x1="38627" y1="72396" x2="29185" y2="78646"/>
                        <a14:foregroundMark x1="29185" y1="78646" x2="21888" y2="47396"/>
                        <a14:foregroundMark x1="21888" y1="47396" x2="21888" y2="47396"/>
                        <a14:foregroundMark x1="32618" y1="61979" x2="57511" y2="77083"/>
                        <a14:foregroundMark x1="57511" y1="77083" x2="59227" y2="90104"/>
                        <a14:foregroundMark x1="59227" y1="90104" x2="72103" y2="86458"/>
                        <a14:foregroundMark x1="72103" y1="86458" x2="79399" y2="75000"/>
                        <a14:foregroundMark x1="79399" y1="75000" x2="82403" y2="60417"/>
                        <a14:foregroundMark x1="82403" y1="60417" x2="69957" y2="57292"/>
                        <a14:foregroundMark x1="69957" y1="57292" x2="40773" y2="60417"/>
                        <a14:foregroundMark x1="98283" y1="77083" x2="93562" y2="75521"/>
                      </a14:backgroundRemoval>
                    </a14:imgEffect>
                  </a14:imgLayer>
                </a14:imgProps>
              </a:ext>
              <a:ext uri="{28A0092B-C50C-407E-A947-70E740481C1C}">
                <a14:useLocalDpi xmlns:a14="http://schemas.microsoft.com/office/drawing/2010/main" val="0"/>
              </a:ext>
            </a:extLst>
          </a:blip>
          <a:srcRect/>
          <a:stretch>
            <a:fillRect/>
          </a:stretch>
        </p:blipFill>
        <p:spPr bwMode="auto">
          <a:xfrm>
            <a:off x="-50257" y="1239080"/>
            <a:ext cx="4547370" cy="374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414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931B8E-92C6-49B0-A1AF-153A56F9E456}"/>
              </a:ext>
            </a:extLst>
          </p:cNvPr>
          <p:cNvSpPr>
            <a:spLocks noGrp="1"/>
          </p:cNvSpPr>
          <p:nvPr>
            <p:ph type="title"/>
          </p:nvPr>
        </p:nvSpPr>
        <p:spPr>
          <a:xfrm>
            <a:off x="4349578" y="257936"/>
            <a:ext cx="9109060" cy="1454051"/>
          </a:xfrm>
        </p:spPr>
        <p:txBody>
          <a:bodyPr vert="horz" lIns="91440" tIns="45720" rIns="91440" bIns="45720" rtlCol="0" anchor="ctr">
            <a:normAutofit/>
          </a:bodyPr>
          <a:lstStyle/>
          <a:p>
            <a:r>
              <a:rPr lang="en-US" u="sng" kern="1200" dirty="0">
                <a:solidFill>
                  <a:srgbClr val="000000"/>
                </a:solidFill>
                <a:latin typeface="+mj-lt"/>
                <a:ea typeface="+mj-ea"/>
                <a:cs typeface="+mj-cs"/>
              </a:rPr>
              <a:t>Chair Sit &amp; Reach</a:t>
            </a:r>
            <a:br>
              <a:rPr lang="en-US" u="sng" kern="1200" dirty="0"/>
            </a:br>
            <a:endParaRPr lang="en-US" sz="2800" kern="1200" dirty="0">
              <a:solidFill>
                <a:srgbClr val="000000"/>
              </a:solidFill>
              <a:latin typeface="+mj-lt"/>
              <a:ea typeface="+mj-ea"/>
              <a:cs typeface="+mj-cs"/>
            </a:endParaRP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8FAE7C-687E-43F9-9FEE-75F46E1D2938}"/>
              </a:ext>
            </a:extLst>
          </p:cNvPr>
          <p:cNvSpPr>
            <a:spLocks noGrp="1"/>
          </p:cNvSpPr>
          <p:nvPr>
            <p:ph idx="1"/>
          </p:nvPr>
        </p:nvSpPr>
        <p:spPr>
          <a:xfrm>
            <a:off x="5000438" y="1845507"/>
            <a:ext cx="6956820" cy="5016139"/>
          </a:xfrm>
        </p:spPr>
        <p:txBody>
          <a:bodyPr vert="horz" lIns="91440" tIns="45720" rIns="91440" bIns="45720" rtlCol="0" anchor="ctr">
            <a:normAutofit/>
          </a:bodyPr>
          <a:lstStyle/>
          <a:p>
            <a:pPr marL="0" indent="0">
              <a:lnSpc>
                <a:spcPct val="120000"/>
              </a:lnSpc>
              <a:spcBef>
                <a:spcPts val="0"/>
              </a:spcBef>
              <a:buNone/>
            </a:pPr>
            <a:r>
              <a:rPr lang="en-US" b="1" u="sng" dirty="0">
                <a:solidFill>
                  <a:srgbClr val="000000"/>
                </a:solidFill>
              </a:rPr>
              <a:t>Tips for Success:</a:t>
            </a:r>
            <a:endParaRPr lang="en-US" b="1" u="sng" dirty="0">
              <a:solidFill>
                <a:srgbClr val="000000"/>
              </a:solidFill>
              <a:cs typeface="Calibri"/>
            </a:endParaRPr>
          </a:p>
          <a:p>
            <a:pPr>
              <a:lnSpc>
                <a:spcPct val="120000"/>
              </a:lnSpc>
              <a:spcBef>
                <a:spcPts val="0"/>
              </a:spcBef>
            </a:pPr>
            <a:r>
              <a:rPr lang="en-US" dirty="0">
                <a:solidFill>
                  <a:srgbClr val="000000"/>
                </a:solidFill>
              </a:rPr>
              <a:t>Participant sits on edge of chair.</a:t>
            </a:r>
            <a:endParaRPr lang="en-US">
              <a:solidFill>
                <a:srgbClr val="000000"/>
              </a:solidFill>
              <a:cs typeface="Calibri"/>
            </a:endParaRPr>
          </a:p>
          <a:p>
            <a:pPr>
              <a:lnSpc>
                <a:spcPct val="120000"/>
              </a:lnSpc>
              <a:spcBef>
                <a:spcPts val="0"/>
              </a:spcBef>
            </a:pPr>
            <a:r>
              <a:rPr lang="en-US" dirty="0">
                <a:solidFill>
                  <a:srgbClr val="000000"/>
                </a:solidFill>
              </a:rPr>
              <a:t>Remind participant to exhale as they slowly bend forward. Never hold their breath.</a:t>
            </a:r>
            <a:endParaRPr lang="en-US" dirty="0">
              <a:solidFill>
                <a:srgbClr val="000000"/>
              </a:solidFill>
              <a:cs typeface="Calibri"/>
            </a:endParaRPr>
          </a:p>
          <a:p>
            <a:pPr>
              <a:lnSpc>
                <a:spcPct val="120000"/>
              </a:lnSpc>
              <a:spcBef>
                <a:spcPts val="0"/>
              </a:spcBef>
            </a:pPr>
            <a:r>
              <a:rPr lang="en-US" dirty="0">
                <a:solidFill>
                  <a:srgbClr val="000000"/>
                </a:solidFill>
              </a:rPr>
              <a:t>Only stretch to the point of discomfort, not pain.</a:t>
            </a:r>
            <a:endParaRPr lang="en-US" dirty="0">
              <a:solidFill>
                <a:srgbClr val="000000"/>
              </a:solidFill>
              <a:cs typeface="Calibri"/>
            </a:endParaRPr>
          </a:p>
          <a:p>
            <a:pPr>
              <a:lnSpc>
                <a:spcPct val="120000"/>
              </a:lnSpc>
              <a:spcBef>
                <a:spcPts val="0"/>
              </a:spcBef>
            </a:pPr>
            <a:r>
              <a:rPr lang="en-US" dirty="0">
                <a:solidFill>
                  <a:srgbClr val="000000"/>
                </a:solidFill>
              </a:rPr>
              <a:t>Do not test people that have pain bending forward, severe osteoporosis or recent knee or hip replacements.</a:t>
            </a:r>
            <a:endParaRPr lang="en-US" dirty="0">
              <a:solidFill>
                <a:srgbClr val="000000"/>
              </a:solidFill>
              <a:cs typeface="Calibri"/>
            </a:endParaRPr>
          </a:p>
          <a:p>
            <a:pPr marL="0" indent="0">
              <a:lnSpc>
                <a:spcPct val="120000"/>
              </a:lnSpc>
              <a:spcBef>
                <a:spcPts val="0"/>
              </a:spcBef>
              <a:buNone/>
            </a:pPr>
            <a:endParaRPr lang="en-US" sz="3200" i="1" dirty="0">
              <a:solidFill>
                <a:srgbClr val="000000"/>
              </a:solidFill>
            </a:endParaRPr>
          </a:p>
          <a:p>
            <a:pPr marL="0" indent="0">
              <a:lnSpc>
                <a:spcPct val="120000"/>
              </a:lnSpc>
              <a:spcBef>
                <a:spcPts val="0"/>
              </a:spcBef>
              <a:buNone/>
            </a:pPr>
            <a:endParaRPr lang="en-US" sz="3200" i="1" dirty="0">
              <a:solidFill>
                <a:srgbClr val="000000"/>
              </a:solidFill>
            </a:endParaRPr>
          </a:p>
        </p:txBody>
      </p:sp>
      <p:pic>
        <p:nvPicPr>
          <p:cNvPr id="10" name="Picture 9">
            <a:extLst>
              <a:ext uri="{FF2B5EF4-FFF2-40B4-BE49-F238E27FC236}">
                <a16:creationId xmlns:a16="http://schemas.microsoft.com/office/drawing/2014/main" id="{4B74FF04-0849-4819-9CF9-D56AA7B21ECA}"/>
              </a:ext>
            </a:extLst>
          </p:cNvPr>
          <p:cNvPicPr/>
          <p:nvPr/>
        </p:nvPicPr>
        <p:blipFill rotWithShape="1">
          <a:blip r:embed="rId4">
            <a:extLst>
              <a:ext uri="{28A0092B-C50C-407E-A947-70E740481C1C}">
                <a14:useLocalDpi xmlns:a14="http://schemas.microsoft.com/office/drawing/2010/main" val="0"/>
              </a:ext>
            </a:extLst>
          </a:blip>
          <a:srcRect b="21206"/>
          <a:stretch/>
        </p:blipFill>
        <p:spPr bwMode="auto">
          <a:xfrm>
            <a:off x="-50257" y="-291293"/>
            <a:ext cx="12326077" cy="590038"/>
          </a:xfrm>
          <a:prstGeom prst="rect">
            <a:avLst/>
          </a:prstGeom>
          <a:ln>
            <a:noFill/>
          </a:ln>
          <a:extLst>
            <a:ext uri="{53640926-AAD7-44D8-BBD7-CCE9431645EC}">
              <a14:shadowObscured xmlns:a14="http://schemas.microsoft.com/office/drawing/2010/main"/>
            </a:ext>
          </a:extLst>
        </p:spPr>
      </p:pic>
      <p:pic>
        <p:nvPicPr>
          <p:cNvPr id="21506" name="Picture 2" descr="Image result for chair sit and reach test">
            <a:extLst>
              <a:ext uri="{FF2B5EF4-FFF2-40B4-BE49-F238E27FC236}">
                <a16:creationId xmlns:a16="http://schemas.microsoft.com/office/drawing/2014/main" id="{12909991-604A-47E9-9C15-1BF182E0E87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896" b="89583" l="9013" r="98283">
                        <a14:foregroundMark x1="13734" y1="26563" x2="6867" y2="82292"/>
                        <a14:foregroundMark x1="6867" y1="82292" x2="17167" y2="93229"/>
                        <a14:foregroundMark x1="17167" y1="93229" x2="44635" y2="88021"/>
                        <a14:foregroundMark x1="44635" y1="88021" x2="66524" y2="78125"/>
                        <a14:foregroundMark x1="66524" y1="78125" x2="94850" y2="91146"/>
                        <a14:foregroundMark x1="94850" y1="91146" x2="93991" y2="76042"/>
                        <a14:foregroundMark x1="93991" y1="76042" x2="73820" y2="40104"/>
                        <a14:foregroundMark x1="73820" y1="40104" x2="70815" y2="13021"/>
                        <a14:foregroundMark x1="70815" y1="13021" x2="60944" y2="20313"/>
                        <a14:foregroundMark x1="60944" y1="20313" x2="33906" y2="27604"/>
                        <a14:foregroundMark x1="33906" y1="27604" x2="13305" y2="42188"/>
                        <a14:foregroundMark x1="13305" y1="42188" x2="78970" y2="53125"/>
                        <a14:foregroundMark x1="61803" y1="20833" x2="42489" y2="36979"/>
                        <a14:foregroundMark x1="42489" y1="36979" x2="38627" y2="72396"/>
                        <a14:foregroundMark x1="38627" y1="72396" x2="29185" y2="78646"/>
                        <a14:foregroundMark x1="29185" y1="78646" x2="21888" y2="47396"/>
                        <a14:foregroundMark x1="21888" y1="47396" x2="21888" y2="47396"/>
                        <a14:foregroundMark x1="32618" y1="61979" x2="57511" y2="77083"/>
                        <a14:foregroundMark x1="57511" y1="77083" x2="59227" y2="90104"/>
                        <a14:foregroundMark x1="59227" y1="90104" x2="72103" y2="86458"/>
                        <a14:foregroundMark x1="72103" y1="86458" x2="79399" y2="75000"/>
                        <a14:foregroundMark x1="79399" y1="75000" x2="82403" y2="60417"/>
                        <a14:foregroundMark x1="82403" y1="60417" x2="69957" y2="57292"/>
                        <a14:foregroundMark x1="69957" y1="57292" x2="40773" y2="60417"/>
                        <a14:foregroundMark x1="98283" y1="77083" x2="93562" y2="75521"/>
                      </a14:backgroundRemoval>
                    </a14:imgEffect>
                  </a14:imgLayer>
                </a14:imgProps>
              </a:ext>
              <a:ext uri="{28A0092B-C50C-407E-A947-70E740481C1C}">
                <a14:useLocalDpi xmlns:a14="http://schemas.microsoft.com/office/drawing/2010/main" val="0"/>
              </a:ext>
            </a:extLst>
          </a:blip>
          <a:srcRect/>
          <a:stretch>
            <a:fillRect/>
          </a:stretch>
        </p:blipFill>
        <p:spPr bwMode="auto">
          <a:xfrm>
            <a:off x="-50257" y="1239080"/>
            <a:ext cx="4547370" cy="374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884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1B8E-92C6-49B0-A1AF-153A56F9E456}"/>
              </a:ext>
            </a:extLst>
          </p:cNvPr>
          <p:cNvSpPr>
            <a:spLocks noGrp="1"/>
          </p:cNvSpPr>
          <p:nvPr>
            <p:ph type="title"/>
          </p:nvPr>
        </p:nvSpPr>
        <p:spPr>
          <a:xfrm>
            <a:off x="3789963" y="170602"/>
            <a:ext cx="7639807" cy="1454051"/>
          </a:xfrm>
        </p:spPr>
        <p:txBody>
          <a:bodyPr vert="horz" lIns="91440" tIns="45720" rIns="91440" bIns="45720" rtlCol="0" anchor="ctr">
            <a:normAutofit/>
          </a:bodyPr>
          <a:lstStyle/>
          <a:p>
            <a:pPr algn="ctr"/>
            <a:br>
              <a:rPr lang="en-US" u="sng" dirty="0">
                <a:solidFill>
                  <a:srgbClr val="000000"/>
                </a:solidFill>
              </a:rPr>
            </a:br>
            <a:r>
              <a:rPr lang="en-US" u="sng" kern="1200" dirty="0">
                <a:solidFill>
                  <a:srgbClr val="000000"/>
                </a:solidFill>
                <a:latin typeface="+mj-lt"/>
                <a:ea typeface="+mj-ea"/>
                <a:cs typeface="+mj-cs"/>
              </a:rPr>
              <a:t>Balance</a:t>
            </a:r>
            <a:r>
              <a:rPr lang="en-US" dirty="0">
                <a:solidFill>
                  <a:srgbClr val="000000"/>
                </a:solidFill>
              </a:rPr>
              <a:t>: </a:t>
            </a:r>
            <a:r>
              <a:rPr lang="en-US" kern="1200" dirty="0">
                <a:solidFill>
                  <a:srgbClr val="000000"/>
                </a:solidFill>
                <a:latin typeface="+mj-lt"/>
                <a:ea typeface="+mj-ea"/>
                <a:cs typeface="+mj-cs"/>
              </a:rPr>
              <a:t>Tinetti Assessment Tool</a:t>
            </a:r>
          </a:p>
        </p:txBody>
      </p:sp>
      <p:sp>
        <p:nvSpPr>
          <p:cNvPr id="3" name="Content Placeholder 2">
            <a:extLst>
              <a:ext uri="{FF2B5EF4-FFF2-40B4-BE49-F238E27FC236}">
                <a16:creationId xmlns:a16="http://schemas.microsoft.com/office/drawing/2014/main" id="{168FAE7C-687E-43F9-9FEE-75F46E1D2938}"/>
              </a:ext>
            </a:extLst>
          </p:cNvPr>
          <p:cNvSpPr>
            <a:spLocks noGrp="1"/>
          </p:cNvSpPr>
          <p:nvPr>
            <p:ph idx="1"/>
          </p:nvPr>
        </p:nvSpPr>
        <p:spPr>
          <a:xfrm>
            <a:off x="5165124" y="1529389"/>
            <a:ext cx="6955754" cy="4698415"/>
          </a:xfrm>
        </p:spPr>
        <p:txBody>
          <a:bodyPr vert="horz" lIns="91440" tIns="45720" rIns="91440" bIns="45720" rtlCol="0" anchor="ctr">
            <a:normAutofit lnSpcReduction="10000"/>
          </a:bodyPr>
          <a:lstStyle/>
          <a:p>
            <a:pPr marL="457200" lvl="1" indent="0">
              <a:buNone/>
            </a:pPr>
            <a:endParaRPr lang="en-US" sz="3200" b="1" u="sng" dirty="0">
              <a:solidFill>
                <a:srgbClr val="000000"/>
              </a:solidFill>
            </a:endParaRPr>
          </a:p>
          <a:p>
            <a:pPr marL="457200" lvl="1" indent="0">
              <a:buNone/>
            </a:pPr>
            <a:r>
              <a:rPr lang="en-US" sz="3200" b="1" u="sng" dirty="0">
                <a:solidFill>
                  <a:srgbClr val="000000"/>
                </a:solidFill>
              </a:rPr>
              <a:t>Equipment:</a:t>
            </a:r>
            <a:endParaRPr lang="en-US" dirty="0"/>
          </a:p>
          <a:p>
            <a:pPr lvl="1"/>
            <a:r>
              <a:rPr lang="en-US" sz="3200" dirty="0">
                <a:solidFill>
                  <a:srgbClr val="000000"/>
                </a:solidFill>
              </a:rPr>
              <a:t>Chair </a:t>
            </a:r>
          </a:p>
          <a:p>
            <a:pPr marL="457200" lvl="1" indent="0">
              <a:buNone/>
            </a:pPr>
            <a:endParaRPr lang="en-US" sz="4000" u="sng" dirty="0">
              <a:solidFill>
                <a:srgbClr val="000000"/>
              </a:solidFill>
            </a:endParaRPr>
          </a:p>
          <a:p>
            <a:pPr marL="457200" lvl="1" indent="0">
              <a:buNone/>
            </a:pPr>
            <a:r>
              <a:rPr lang="en-US" sz="3200" b="1" u="sng" dirty="0">
                <a:solidFill>
                  <a:srgbClr val="000000"/>
                </a:solidFill>
              </a:rPr>
              <a:t>Set-up:</a:t>
            </a:r>
          </a:p>
          <a:p>
            <a:pPr lvl="1"/>
            <a:r>
              <a:rPr lang="en-US" sz="3200" dirty="0">
                <a:solidFill>
                  <a:srgbClr val="000000"/>
                </a:solidFill>
              </a:rPr>
              <a:t>Have participant start in the seated position and stand without arm rests. </a:t>
            </a:r>
          </a:p>
          <a:p>
            <a:pPr lvl="1"/>
            <a:r>
              <a:rPr lang="en-US" sz="3200" dirty="0">
                <a:solidFill>
                  <a:srgbClr val="000000"/>
                </a:solidFill>
              </a:rPr>
              <a:t>If participant can’t stand without arms, use arm rests.</a:t>
            </a:r>
          </a:p>
        </p:txBody>
      </p:sp>
      <p:pic>
        <p:nvPicPr>
          <p:cNvPr id="9" name="Picture 2" descr="Related image">
            <a:extLst>
              <a:ext uri="{FF2B5EF4-FFF2-40B4-BE49-F238E27FC236}">
                <a16:creationId xmlns:a16="http://schemas.microsoft.com/office/drawing/2014/main" id="{F527D3FC-E5EB-49F8-9EEE-3789B1D7FB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279"/>
          <a:stretch/>
        </p:blipFill>
        <p:spPr bwMode="auto">
          <a:xfrm>
            <a:off x="420761" y="1477385"/>
            <a:ext cx="3667556" cy="382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451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1B8E-92C6-49B0-A1AF-153A56F9E456}"/>
              </a:ext>
            </a:extLst>
          </p:cNvPr>
          <p:cNvSpPr>
            <a:spLocks noGrp="1"/>
          </p:cNvSpPr>
          <p:nvPr>
            <p:ph type="title"/>
          </p:nvPr>
        </p:nvSpPr>
        <p:spPr>
          <a:xfrm>
            <a:off x="4779425" y="170602"/>
            <a:ext cx="6650345" cy="1454051"/>
          </a:xfrm>
        </p:spPr>
        <p:txBody>
          <a:bodyPr vert="horz" lIns="91440" tIns="45720" rIns="91440" bIns="45720" rtlCol="0" anchor="ctr">
            <a:normAutofit/>
          </a:bodyPr>
          <a:lstStyle/>
          <a:p>
            <a:pPr algn="ctr"/>
            <a:br>
              <a:rPr lang="en-US" u="sng" dirty="0">
                <a:solidFill>
                  <a:srgbClr val="000000"/>
                </a:solidFill>
              </a:rPr>
            </a:br>
            <a:r>
              <a:rPr lang="en-US" u="sng" dirty="0">
                <a:solidFill>
                  <a:srgbClr val="000000"/>
                </a:solidFill>
              </a:rPr>
              <a:t>Balance</a:t>
            </a:r>
            <a:endParaRPr lang="en-US" u="sng" kern="1200" dirty="0">
              <a:solidFill>
                <a:srgbClr val="000000"/>
              </a:solidFill>
              <a:latin typeface="+mj-lt"/>
              <a:ea typeface="+mj-ea"/>
              <a:cs typeface="+mj-cs"/>
            </a:endParaRPr>
          </a:p>
        </p:txBody>
      </p:sp>
      <p:sp>
        <p:nvSpPr>
          <p:cNvPr id="3" name="Content Placeholder 2">
            <a:extLst>
              <a:ext uri="{FF2B5EF4-FFF2-40B4-BE49-F238E27FC236}">
                <a16:creationId xmlns:a16="http://schemas.microsoft.com/office/drawing/2014/main" id="{168FAE7C-687E-43F9-9FEE-75F46E1D2938}"/>
              </a:ext>
            </a:extLst>
          </p:cNvPr>
          <p:cNvSpPr>
            <a:spLocks noGrp="1"/>
          </p:cNvSpPr>
          <p:nvPr>
            <p:ph idx="1"/>
          </p:nvPr>
        </p:nvSpPr>
        <p:spPr>
          <a:xfrm>
            <a:off x="4305158" y="1477384"/>
            <a:ext cx="7886841" cy="5279663"/>
          </a:xfrm>
        </p:spPr>
        <p:txBody>
          <a:bodyPr vert="horz" lIns="91440" tIns="45720" rIns="91440" bIns="45720" rtlCol="0" anchor="ctr">
            <a:normAutofit fontScale="92500" lnSpcReduction="10000"/>
          </a:bodyPr>
          <a:lstStyle/>
          <a:p>
            <a:pPr marL="457200" lvl="1" indent="0">
              <a:buNone/>
            </a:pPr>
            <a:endParaRPr lang="en-US" sz="3200" b="1" u="sng" dirty="0">
              <a:solidFill>
                <a:srgbClr val="000000"/>
              </a:solidFill>
            </a:endParaRPr>
          </a:p>
          <a:p>
            <a:pPr marL="457200" lvl="1" indent="0">
              <a:buNone/>
            </a:pPr>
            <a:endParaRPr lang="en-US" sz="3200" b="1" u="sng" dirty="0">
              <a:solidFill>
                <a:srgbClr val="000000"/>
              </a:solidFill>
            </a:endParaRPr>
          </a:p>
          <a:p>
            <a:pPr marL="457200" lvl="1" indent="0">
              <a:buNone/>
            </a:pPr>
            <a:r>
              <a:rPr lang="en-US" sz="3200" b="1" u="sng" dirty="0">
                <a:solidFill>
                  <a:srgbClr val="000000"/>
                </a:solidFill>
              </a:rPr>
              <a:t>Tips for Success</a:t>
            </a:r>
            <a:r>
              <a:rPr lang="en-US" sz="2800" b="1" u="sng" dirty="0">
                <a:solidFill>
                  <a:srgbClr val="000000"/>
                </a:solidFill>
              </a:rPr>
              <a:t>:</a:t>
            </a:r>
            <a:endParaRPr lang="en-US"/>
          </a:p>
          <a:p>
            <a:pPr lvl="1"/>
            <a:r>
              <a:rPr lang="en-US" sz="2800" i="1" dirty="0">
                <a:solidFill>
                  <a:srgbClr val="000000"/>
                </a:solidFill>
              </a:rPr>
              <a:t>Nudged</a:t>
            </a:r>
          </a:p>
          <a:p>
            <a:pPr lvl="2"/>
            <a:r>
              <a:rPr lang="en-US" sz="2400" dirty="0">
                <a:solidFill>
                  <a:srgbClr val="000000"/>
                </a:solidFill>
              </a:rPr>
              <a:t>Participant's feet should be as close to together as possible for the </a:t>
            </a:r>
            <a:r>
              <a:rPr lang="en-US" sz="2400" i="1" dirty="0">
                <a:solidFill>
                  <a:srgbClr val="000000"/>
                </a:solidFill>
              </a:rPr>
              <a:t>Nudged</a:t>
            </a:r>
            <a:r>
              <a:rPr lang="en-US" sz="2400" dirty="0">
                <a:solidFill>
                  <a:srgbClr val="000000"/>
                </a:solidFill>
              </a:rPr>
              <a:t> section.</a:t>
            </a:r>
          </a:p>
          <a:p>
            <a:pPr lvl="2"/>
            <a:r>
              <a:rPr lang="en-US" sz="2400" dirty="0">
                <a:solidFill>
                  <a:srgbClr val="000000"/>
                </a:solidFill>
              </a:rPr>
              <a:t>Tell participant you are going to press or nudge them 3x on the top of their chest or sternum.</a:t>
            </a:r>
          </a:p>
          <a:p>
            <a:pPr lvl="2"/>
            <a:r>
              <a:rPr lang="en-US" sz="2400" dirty="0">
                <a:solidFill>
                  <a:srgbClr val="000000"/>
                </a:solidFill>
              </a:rPr>
              <a:t>Place your other hand behind them to catch them if they lean back too far.</a:t>
            </a:r>
          </a:p>
          <a:p>
            <a:pPr marL="914400" lvl="2" indent="0">
              <a:buNone/>
            </a:pPr>
            <a:endParaRPr lang="en-US" sz="2400" dirty="0">
              <a:solidFill>
                <a:srgbClr val="000000"/>
              </a:solidFill>
            </a:endParaRPr>
          </a:p>
          <a:p>
            <a:pPr lvl="1"/>
            <a:r>
              <a:rPr lang="en-US" sz="2800" i="1" dirty="0">
                <a:solidFill>
                  <a:srgbClr val="000000"/>
                </a:solidFill>
              </a:rPr>
              <a:t>360-degree turn</a:t>
            </a:r>
          </a:p>
          <a:p>
            <a:pPr lvl="2"/>
            <a:r>
              <a:rPr lang="en-US" sz="2400" dirty="0">
                <a:solidFill>
                  <a:srgbClr val="000000"/>
                </a:solidFill>
              </a:rPr>
              <a:t>Have participant widen their stance and step away from the chair before turning in a circle.</a:t>
            </a:r>
          </a:p>
          <a:p>
            <a:pPr lvl="2"/>
            <a:r>
              <a:rPr lang="en-US" sz="2400" dirty="0">
                <a:solidFill>
                  <a:srgbClr val="000000"/>
                </a:solidFill>
              </a:rPr>
              <a:t>Either direction is acceptable.</a:t>
            </a:r>
          </a:p>
          <a:p>
            <a:pPr lvl="2"/>
            <a:endParaRPr lang="en-US" sz="2400" dirty="0">
              <a:solidFill>
                <a:srgbClr val="000000"/>
              </a:solidFill>
            </a:endParaRPr>
          </a:p>
          <a:p>
            <a:pPr lvl="2"/>
            <a:endParaRPr lang="en-US" sz="2400" dirty="0">
              <a:solidFill>
                <a:srgbClr val="000000"/>
              </a:solidFill>
            </a:endParaRPr>
          </a:p>
          <a:p>
            <a:pPr lvl="1"/>
            <a:endParaRPr lang="en-US" sz="2800" b="1" u="sng" dirty="0">
              <a:solidFill>
                <a:srgbClr val="000000"/>
              </a:solidFill>
            </a:endParaRPr>
          </a:p>
        </p:txBody>
      </p:sp>
      <p:pic>
        <p:nvPicPr>
          <p:cNvPr id="9" name="Picture 2" descr="Related image">
            <a:extLst>
              <a:ext uri="{FF2B5EF4-FFF2-40B4-BE49-F238E27FC236}">
                <a16:creationId xmlns:a16="http://schemas.microsoft.com/office/drawing/2014/main" id="{F527D3FC-E5EB-49F8-9EEE-3789B1D7FB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279"/>
          <a:stretch/>
        </p:blipFill>
        <p:spPr bwMode="auto">
          <a:xfrm>
            <a:off x="420761" y="1477385"/>
            <a:ext cx="3667556" cy="382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429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1B8E-92C6-49B0-A1AF-153A56F9E456}"/>
              </a:ext>
            </a:extLst>
          </p:cNvPr>
          <p:cNvSpPr>
            <a:spLocks noGrp="1"/>
          </p:cNvSpPr>
          <p:nvPr>
            <p:ph type="title"/>
          </p:nvPr>
        </p:nvSpPr>
        <p:spPr>
          <a:xfrm>
            <a:off x="4779425" y="170602"/>
            <a:ext cx="6650345" cy="1454051"/>
          </a:xfrm>
        </p:spPr>
        <p:txBody>
          <a:bodyPr vert="horz" lIns="91440" tIns="45720" rIns="91440" bIns="45720" rtlCol="0" anchor="ctr">
            <a:normAutofit/>
          </a:bodyPr>
          <a:lstStyle/>
          <a:p>
            <a:pPr algn="ctr"/>
            <a:br>
              <a:rPr lang="en-US" b="1" kern="1200" dirty="0">
                <a:solidFill>
                  <a:srgbClr val="000000"/>
                </a:solidFill>
                <a:latin typeface="+mj-lt"/>
                <a:ea typeface="+mj-ea"/>
                <a:cs typeface="+mj-cs"/>
              </a:rPr>
            </a:br>
            <a:r>
              <a:rPr lang="en-US" u="sng" kern="1200" dirty="0">
                <a:solidFill>
                  <a:srgbClr val="000000"/>
                </a:solidFill>
                <a:latin typeface="+mj-lt"/>
                <a:ea typeface="+mj-ea"/>
                <a:cs typeface="+mj-cs"/>
              </a:rPr>
              <a:t>Gait</a:t>
            </a:r>
            <a:r>
              <a:rPr lang="en-US" dirty="0">
                <a:solidFill>
                  <a:srgbClr val="000000"/>
                </a:solidFill>
              </a:rPr>
              <a:t>: Tinetti</a:t>
            </a:r>
            <a:r>
              <a:rPr lang="en-US" kern="1200" dirty="0">
                <a:solidFill>
                  <a:srgbClr val="000000"/>
                </a:solidFill>
                <a:latin typeface="+mj-lt"/>
                <a:ea typeface="+mj-ea"/>
                <a:cs typeface="+mj-cs"/>
              </a:rPr>
              <a:t> Assessment Tool</a:t>
            </a:r>
          </a:p>
        </p:txBody>
      </p:sp>
      <p:sp>
        <p:nvSpPr>
          <p:cNvPr id="3" name="Content Placeholder 2">
            <a:extLst>
              <a:ext uri="{FF2B5EF4-FFF2-40B4-BE49-F238E27FC236}">
                <a16:creationId xmlns:a16="http://schemas.microsoft.com/office/drawing/2014/main" id="{168FAE7C-687E-43F9-9FEE-75F46E1D2938}"/>
              </a:ext>
            </a:extLst>
          </p:cNvPr>
          <p:cNvSpPr>
            <a:spLocks noGrp="1"/>
          </p:cNvSpPr>
          <p:nvPr>
            <p:ph idx="1"/>
          </p:nvPr>
        </p:nvSpPr>
        <p:spPr>
          <a:xfrm>
            <a:off x="5203607" y="1333340"/>
            <a:ext cx="6829167" cy="4488660"/>
          </a:xfrm>
        </p:spPr>
        <p:txBody>
          <a:bodyPr vert="horz" lIns="91440" tIns="45720" rIns="91440" bIns="45720" rtlCol="0" anchor="ctr">
            <a:normAutofit fontScale="92500" lnSpcReduction="10000"/>
          </a:bodyPr>
          <a:lstStyle/>
          <a:p>
            <a:pPr marL="457200" lvl="1" indent="0">
              <a:buNone/>
            </a:pPr>
            <a:endParaRPr lang="en-US" sz="3200" u="sng" dirty="0">
              <a:solidFill>
                <a:srgbClr val="000000"/>
              </a:solidFill>
              <a:cs typeface="Calibri"/>
            </a:endParaRPr>
          </a:p>
          <a:p>
            <a:pPr marL="457200" lvl="1" indent="0">
              <a:buNone/>
            </a:pPr>
            <a:endParaRPr lang="en-US" sz="3200" u="sng" dirty="0">
              <a:solidFill>
                <a:srgbClr val="000000"/>
              </a:solidFill>
              <a:cs typeface="Calibri"/>
            </a:endParaRPr>
          </a:p>
          <a:p>
            <a:pPr marL="457200" lvl="1" indent="0">
              <a:buNone/>
            </a:pPr>
            <a:endParaRPr lang="en-US" sz="3200" u="sng" dirty="0">
              <a:solidFill>
                <a:srgbClr val="000000"/>
              </a:solidFill>
              <a:cs typeface="Calibri"/>
            </a:endParaRPr>
          </a:p>
          <a:p>
            <a:pPr marL="457200" lvl="1" indent="0">
              <a:buNone/>
            </a:pPr>
            <a:r>
              <a:rPr lang="en-US" sz="3200" b="1" u="sng" dirty="0">
                <a:solidFill>
                  <a:srgbClr val="000000"/>
                </a:solidFill>
              </a:rPr>
              <a:t>Set-up</a:t>
            </a:r>
            <a:endParaRPr lang="en-US" dirty="0">
              <a:solidFill>
                <a:srgbClr val="000000"/>
              </a:solidFill>
              <a:cs typeface="Calibri"/>
            </a:endParaRPr>
          </a:p>
          <a:p>
            <a:pPr marL="914400" lvl="2" indent="0">
              <a:buNone/>
            </a:pPr>
            <a:r>
              <a:rPr lang="en-US" sz="2400" dirty="0">
                <a:solidFill>
                  <a:srgbClr val="000000"/>
                </a:solidFill>
              </a:rPr>
              <a:t>15 feet walkway</a:t>
            </a:r>
            <a:endParaRPr lang="en-US" sz="2400">
              <a:solidFill>
                <a:srgbClr val="000000"/>
              </a:solidFill>
              <a:cs typeface="Calibri" panose="020F0502020204030204"/>
            </a:endParaRPr>
          </a:p>
          <a:p>
            <a:pPr marL="457200" lvl="1" indent="0">
              <a:buNone/>
            </a:pPr>
            <a:endParaRPr lang="en-US" sz="4000" dirty="0">
              <a:solidFill>
                <a:srgbClr val="000000"/>
              </a:solidFill>
            </a:endParaRPr>
          </a:p>
          <a:p>
            <a:pPr marL="457200" lvl="1" indent="0">
              <a:buNone/>
            </a:pPr>
            <a:r>
              <a:rPr lang="en-US" sz="3200" b="1" u="sng" dirty="0">
                <a:solidFill>
                  <a:srgbClr val="000000"/>
                </a:solidFill>
              </a:rPr>
              <a:t>Tips for Success</a:t>
            </a:r>
          </a:p>
          <a:p>
            <a:pPr lvl="1"/>
            <a:r>
              <a:rPr lang="en-US" sz="2800" dirty="0">
                <a:solidFill>
                  <a:srgbClr val="000000"/>
                </a:solidFill>
              </a:rPr>
              <a:t>Participant walks at “usual” pace down the hall and “rapid but safe” pace back.</a:t>
            </a:r>
          </a:p>
          <a:p>
            <a:pPr lvl="1"/>
            <a:r>
              <a:rPr lang="en-US" sz="2800" dirty="0">
                <a:solidFill>
                  <a:srgbClr val="000000"/>
                </a:solidFill>
              </a:rPr>
              <a:t>If additional observation is needed, have the participant repeat assessment.</a:t>
            </a:r>
          </a:p>
          <a:p>
            <a:pPr lvl="1"/>
            <a:endParaRPr lang="en-US" sz="4000" dirty="0">
              <a:solidFill>
                <a:srgbClr val="000000"/>
              </a:solidFill>
            </a:endParaRPr>
          </a:p>
        </p:txBody>
      </p:sp>
      <p:sp>
        <p:nvSpPr>
          <p:cNvPr id="5" name="Rectangle 4">
            <a:extLst>
              <a:ext uri="{FF2B5EF4-FFF2-40B4-BE49-F238E27FC236}">
                <a16:creationId xmlns:a16="http://schemas.microsoft.com/office/drawing/2014/main" id="{662A1231-4A56-411C-8714-0338C98A10F4}"/>
              </a:ext>
            </a:extLst>
          </p:cNvPr>
          <p:cNvSpPr/>
          <p:nvPr/>
        </p:nvSpPr>
        <p:spPr>
          <a:xfrm>
            <a:off x="1665994" y="1791714"/>
            <a:ext cx="1069524" cy="707886"/>
          </a:xfrm>
          <a:prstGeom prst="rect">
            <a:avLst/>
          </a:prstGeom>
          <a:noFill/>
        </p:spPr>
        <p:txBody>
          <a:bodyPr wrap="none" lIns="91440" tIns="45720" rIns="91440" bIns="45720">
            <a:spAutoFit/>
          </a:bodyPr>
          <a:lstStyle/>
          <a:p>
            <a:pPr algn="ctr"/>
            <a:r>
              <a:rPr lang="en-US" sz="4000" b="1" dirty="0">
                <a:ln w="22225">
                  <a:solidFill>
                    <a:schemeClr val="accent2"/>
                  </a:solidFill>
                  <a:prstDash val="solid"/>
                </a:ln>
                <a:solidFill>
                  <a:schemeClr val="accent2">
                    <a:lumMod val="40000"/>
                    <a:lumOff val="60000"/>
                  </a:schemeClr>
                </a:solidFill>
              </a:rPr>
              <a:t>Gait</a:t>
            </a:r>
          </a:p>
        </p:txBody>
      </p:sp>
      <p:pic>
        <p:nvPicPr>
          <p:cNvPr id="9" name="Picture 2" descr="Image result for tennetti assessement balance and gait">
            <a:extLst>
              <a:ext uri="{FF2B5EF4-FFF2-40B4-BE49-F238E27FC236}">
                <a16:creationId xmlns:a16="http://schemas.microsoft.com/office/drawing/2014/main" id="{9E1F7588-01F1-4312-8925-E8B07B00A3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107"/>
          <a:stretch/>
        </p:blipFill>
        <p:spPr bwMode="auto">
          <a:xfrm>
            <a:off x="7559" y="2557342"/>
            <a:ext cx="5455917" cy="2354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091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931B8E-92C6-49B0-A1AF-153A56F9E456}"/>
              </a:ext>
            </a:extLst>
          </p:cNvPr>
          <p:cNvSpPr>
            <a:spLocks noGrp="1"/>
          </p:cNvSpPr>
          <p:nvPr>
            <p:ph type="title"/>
          </p:nvPr>
        </p:nvSpPr>
        <p:spPr>
          <a:xfrm>
            <a:off x="5000438" y="127474"/>
            <a:ext cx="8802548" cy="1454051"/>
          </a:xfrm>
        </p:spPr>
        <p:txBody>
          <a:bodyPr vert="horz" lIns="91440" tIns="45720" rIns="91440" bIns="45720" rtlCol="0" anchor="ctr">
            <a:normAutofit/>
          </a:bodyPr>
          <a:lstStyle/>
          <a:p>
            <a:r>
              <a:rPr lang="en-US" u="sng" kern="1200" dirty="0">
                <a:solidFill>
                  <a:srgbClr val="000000"/>
                </a:solidFill>
                <a:latin typeface="+mj-lt"/>
                <a:ea typeface="+mj-ea"/>
                <a:cs typeface="+mj-cs"/>
              </a:rPr>
              <a:t>Single Leg Balance</a:t>
            </a: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8FAE7C-687E-43F9-9FEE-75F46E1D2938}"/>
              </a:ext>
            </a:extLst>
          </p:cNvPr>
          <p:cNvSpPr>
            <a:spLocks noGrp="1"/>
          </p:cNvSpPr>
          <p:nvPr>
            <p:ph idx="1"/>
          </p:nvPr>
        </p:nvSpPr>
        <p:spPr>
          <a:xfrm>
            <a:off x="5289770" y="1329565"/>
            <a:ext cx="6549390" cy="5400961"/>
          </a:xfrm>
        </p:spPr>
        <p:txBody>
          <a:bodyPr vert="horz" lIns="91440" tIns="45720" rIns="91440" bIns="45720" rtlCol="0" anchor="ctr">
            <a:normAutofit lnSpcReduction="10000"/>
          </a:bodyPr>
          <a:lstStyle/>
          <a:p>
            <a:pPr marL="0" indent="0">
              <a:lnSpc>
                <a:spcPct val="120000"/>
              </a:lnSpc>
              <a:spcBef>
                <a:spcPts val="0"/>
              </a:spcBef>
              <a:buNone/>
            </a:pPr>
            <a:endParaRPr lang="en-US" sz="3200" i="1" dirty="0">
              <a:solidFill>
                <a:srgbClr val="000000"/>
              </a:solidFill>
            </a:endParaRPr>
          </a:p>
          <a:p>
            <a:pPr marL="0" indent="0">
              <a:buNone/>
            </a:pPr>
            <a:r>
              <a:rPr lang="en-US" b="1" u="sng" dirty="0">
                <a:solidFill>
                  <a:srgbClr val="000000"/>
                </a:solidFill>
              </a:rPr>
              <a:t>Equipment</a:t>
            </a:r>
            <a:r>
              <a:rPr lang="en-US" sz="3200" b="1" u="sng" dirty="0">
                <a:solidFill>
                  <a:srgbClr val="000000"/>
                </a:solidFill>
              </a:rPr>
              <a:t>:</a:t>
            </a:r>
            <a:endParaRPr lang="en-US" sz="3200" b="1" u="sng" dirty="0">
              <a:solidFill>
                <a:srgbClr val="000000"/>
              </a:solidFill>
              <a:cs typeface="Calibri"/>
            </a:endParaRPr>
          </a:p>
          <a:p>
            <a:pPr marL="457200" lvl="1" indent="0">
              <a:buNone/>
            </a:pPr>
            <a:r>
              <a:rPr lang="en-US" sz="2800" dirty="0">
                <a:solidFill>
                  <a:srgbClr val="000000"/>
                </a:solidFill>
              </a:rPr>
              <a:t>Stopwatch</a:t>
            </a:r>
            <a:endParaRPr lang="en-US" sz="2800">
              <a:solidFill>
                <a:srgbClr val="000000"/>
              </a:solidFill>
              <a:cs typeface="Calibri" panose="020F0502020204030204"/>
            </a:endParaRPr>
          </a:p>
          <a:p>
            <a:pPr marL="0" indent="0">
              <a:buNone/>
            </a:pPr>
            <a:endParaRPr lang="en-US" sz="3200" dirty="0">
              <a:solidFill>
                <a:srgbClr val="000000"/>
              </a:solidFill>
            </a:endParaRPr>
          </a:p>
          <a:p>
            <a:pPr marL="0" indent="0">
              <a:buNone/>
            </a:pPr>
            <a:r>
              <a:rPr lang="en-US" b="1" u="sng" dirty="0">
                <a:solidFill>
                  <a:srgbClr val="000000"/>
                </a:solidFill>
              </a:rPr>
              <a:t>Set-Up and Scoring:</a:t>
            </a:r>
          </a:p>
          <a:p>
            <a:pPr marL="514350" indent="-514350">
              <a:buFont typeface="+mj-lt"/>
              <a:buAutoNum type="arabicPeriod"/>
            </a:pPr>
            <a:r>
              <a:rPr lang="en-US" dirty="0">
                <a:solidFill>
                  <a:srgbClr val="000000"/>
                </a:solidFill>
              </a:rPr>
              <a:t>Set-up station in the corner of a room.</a:t>
            </a:r>
          </a:p>
          <a:p>
            <a:pPr marL="514350" indent="-514350">
              <a:buFont typeface="+mj-lt"/>
              <a:buAutoNum type="arabicPeriod"/>
            </a:pPr>
            <a:r>
              <a:rPr lang="en-US" dirty="0">
                <a:solidFill>
                  <a:srgbClr val="000000"/>
                </a:solidFill>
              </a:rPr>
              <a:t>Your score represents the number of seconds you stood on each leg. </a:t>
            </a:r>
          </a:p>
          <a:p>
            <a:pPr marL="514350" indent="-514350">
              <a:buFont typeface="+mj-lt"/>
              <a:buAutoNum type="arabicPeriod"/>
            </a:pPr>
            <a:r>
              <a:rPr lang="en-US" dirty="0">
                <a:solidFill>
                  <a:srgbClr val="000000"/>
                </a:solidFill>
              </a:rPr>
              <a:t>Assessment stops if participant starts hopping around (standing foot must stay on the ground).</a:t>
            </a:r>
            <a:endParaRPr lang="en-US" dirty="0">
              <a:solidFill>
                <a:srgbClr val="000000"/>
              </a:solidFill>
              <a:cs typeface="Calibri"/>
            </a:endParaRPr>
          </a:p>
          <a:p>
            <a:pPr marL="514350" indent="-514350">
              <a:buFont typeface="+mj-lt"/>
              <a:buAutoNum type="arabicPeriod"/>
            </a:pPr>
            <a:endParaRPr lang="en-US" dirty="0">
              <a:solidFill>
                <a:srgbClr val="000000"/>
              </a:solidFill>
            </a:endParaRPr>
          </a:p>
          <a:p>
            <a:pPr marL="514350" indent="-514350">
              <a:buFont typeface="+mj-lt"/>
              <a:buAutoNum type="arabicPeriod"/>
            </a:pPr>
            <a:endParaRPr lang="en-US" sz="3200" dirty="0">
              <a:solidFill>
                <a:srgbClr val="000000"/>
              </a:solidFill>
            </a:endParaRPr>
          </a:p>
        </p:txBody>
      </p:sp>
      <p:pic>
        <p:nvPicPr>
          <p:cNvPr id="10" name="Picture 9">
            <a:extLst>
              <a:ext uri="{FF2B5EF4-FFF2-40B4-BE49-F238E27FC236}">
                <a16:creationId xmlns:a16="http://schemas.microsoft.com/office/drawing/2014/main" id="{4B74FF04-0849-4819-9CF9-D56AA7B21ECA}"/>
              </a:ext>
            </a:extLst>
          </p:cNvPr>
          <p:cNvPicPr/>
          <p:nvPr/>
        </p:nvPicPr>
        <p:blipFill rotWithShape="1">
          <a:blip r:embed="rId4">
            <a:extLst>
              <a:ext uri="{28A0092B-C50C-407E-A947-70E740481C1C}">
                <a14:useLocalDpi xmlns:a14="http://schemas.microsoft.com/office/drawing/2010/main" val="0"/>
              </a:ext>
            </a:extLst>
          </a:blip>
          <a:srcRect b="21206"/>
          <a:stretch/>
        </p:blipFill>
        <p:spPr bwMode="auto">
          <a:xfrm>
            <a:off x="-50257" y="-291293"/>
            <a:ext cx="12326077" cy="590038"/>
          </a:xfrm>
          <a:prstGeom prst="rect">
            <a:avLst/>
          </a:prstGeom>
          <a:ln>
            <a:noFill/>
          </a:ln>
          <a:extLst>
            <a:ext uri="{53640926-AAD7-44D8-BBD7-CCE9431645EC}">
              <a14:shadowObscured xmlns:a14="http://schemas.microsoft.com/office/drawing/2010/main"/>
            </a:ext>
          </a:extLst>
        </p:spPr>
      </p:pic>
      <p:pic>
        <p:nvPicPr>
          <p:cNvPr id="29698" name="Picture 2" descr="Related image">
            <a:extLst>
              <a:ext uri="{FF2B5EF4-FFF2-40B4-BE49-F238E27FC236}">
                <a16:creationId xmlns:a16="http://schemas.microsoft.com/office/drawing/2014/main" id="{A3A1C467-CFA9-422B-AA25-14619830A7A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176" b="97255" l="10000" r="90000">
                        <a14:foregroundMark x1="52059" y1="1961" x2="53529" y2="94510"/>
                        <a14:foregroundMark x1="53529" y1="94510" x2="62647" y2="97255"/>
                        <a14:foregroundMark x1="7941" y1="45098" x2="50000" y2="48235"/>
                        <a14:foregroundMark x1="50000" y1="48235" x2="90588" y2="43922"/>
                        <a14:foregroundMark x1="68824" y1="10980" x2="25588" y2="61569"/>
                        <a14:foregroundMark x1="25588" y1="61569" x2="31765" y2="72941"/>
                        <a14:foregroundMark x1="31765" y1="72941" x2="45294" y2="82353"/>
                        <a14:foregroundMark x1="45294" y1="82353" x2="65000" y2="77255"/>
                        <a14:foregroundMark x1="65000" y1="77255" x2="74706" y2="69804"/>
                        <a14:foregroundMark x1="74706" y1="69804" x2="84706" y2="53725"/>
                        <a14:foregroundMark x1="84706" y1="53725" x2="80000" y2="41176"/>
                        <a14:foregroundMark x1="80000" y1="41176" x2="69118" y2="29020"/>
                        <a14:foregroundMark x1="69118" y1="29020" x2="57941" y2="21569"/>
                        <a14:foregroundMark x1="57941" y1="21569" x2="46176" y2="18824"/>
                        <a14:foregroundMark x1="46176" y1="18824" x2="45294" y2="19216"/>
                        <a14:foregroundMark x1="22059" y1="82745" x2="32059" y2="75686"/>
                        <a14:foregroundMark x1="32059" y1="75686" x2="32353" y2="72941"/>
                        <a14:foregroundMark x1="48529" y1="24706" x2="49706" y2="65490"/>
                        <a14:foregroundMark x1="49706" y1="65490" x2="38529" y2="72157"/>
                        <a14:foregroundMark x1="38529" y1="72157" x2="26176" y2="71373"/>
                        <a14:foregroundMark x1="64118" y1="97647" x2="40588" y2="93725"/>
                        <a14:foregroundMark x1="50000" y1="80784" x2="49412" y2="93333"/>
                        <a14:foregroundMark x1="49412" y1="93333" x2="59706" y2="98039"/>
                        <a14:foregroundMark x1="59706" y1="98039" x2="45588" y2="97647"/>
                        <a14:foregroundMark x1="45000" y1="3529" x2="58235" y2="5098"/>
                        <a14:foregroundMark x1="58235" y1="5098" x2="61471" y2="17255"/>
                        <a14:foregroundMark x1="61471" y1="17255" x2="53529" y2="9412"/>
                        <a14:foregroundMark x1="53529" y1="9412" x2="42647" y2="7843"/>
                        <a14:foregroundMark x1="42647" y1="7843" x2="40882" y2="8627"/>
                        <a14:foregroundMark x1="48824" y1="8627" x2="52059" y2="1176"/>
                        <a14:foregroundMark x1="58824" y1="58039" x2="54118" y2="75686"/>
                        <a14:foregroundMark x1="53529" y1="72941" x2="23235" y2="67843"/>
                      </a14:backgroundRemoval>
                    </a14:imgEffect>
                  </a14:imgLayer>
                </a14:imgProps>
              </a:ext>
              <a:ext uri="{28A0092B-C50C-407E-A947-70E740481C1C}">
                <a14:useLocalDpi xmlns:a14="http://schemas.microsoft.com/office/drawing/2010/main" val="0"/>
              </a:ext>
            </a:extLst>
          </a:blip>
          <a:srcRect/>
          <a:stretch>
            <a:fillRect/>
          </a:stretch>
        </p:blipFill>
        <p:spPr bwMode="auto">
          <a:xfrm>
            <a:off x="82062" y="1165860"/>
            <a:ext cx="4478508" cy="442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797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931B8E-92C6-49B0-A1AF-153A56F9E456}"/>
              </a:ext>
            </a:extLst>
          </p:cNvPr>
          <p:cNvSpPr>
            <a:spLocks noGrp="1"/>
          </p:cNvSpPr>
          <p:nvPr>
            <p:ph type="title"/>
          </p:nvPr>
        </p:nvSpPr>
        <p:spPr>
          <a:xfrm>
            <a:off x="5000438" y="127474"/>
            <a:ext cx="8802548" cy="1454051"/>
          </a:xfrm>
        </p:spPr>
        <p:txBody>
          <a:bodyPr vert="horz" lIns="91440" tIns="45720" rIns="91440" bIns="45720" rtlCol="0" anchor="ctr">
            <a:normAutofit/>
          </a:bodyPr>
          <a:lstStyle/>
          <a:p>
            <a:r>
              <a:rPr lang="en-US" u="sng" kern="1200" dirty="0">
                <a:solidFill>
                  <a:srgbClr val="000000"/>
                </a:solidFill>
                <a:latin typeface="+mj-lt"/>
                <a:ea typeface="+mj-ea"/>
                <a:cs typeface="+mj-cs"/>
              </a:rPr>
              <a:t>Single Leg Balance</a:t>
            </a:r>
            <a:endParaRPr lang="en-US" b="1" u="sng" kern="1200" dirty="0">
              <a:solidFill>
                <a:srgbClr val="000000"/>
              </a:solidFill>
              <a:latin typeface="+mj-lt"/>
              <a:ea typeface="+mj-ea"/>
              <a:cs typeface="+mj-cs"/>
            </a:endParaRP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8FAE7C-687E-43F9-9FEE-75F46E1D2938}"/>
              </a:ext>
            </a:extLst>
          </p:cNvPr>
          <p:cNvSpPr>
            <a:spLocks noGrp="1"/>
          </p:cNvSpPr>
          <p:nvPr>
            <p:ph idx="1"/>
          </p:nvPr>
        </p:nvSpPr>
        <p:spPr>
          <a:xfrm>
            <a:off x="5289770" y="1329565"/>
            <a:ext cx="6549390" cy="5400961"/>
          </a:xfrm>
        </p:spPr>
        <p:txBody>
          <a:bodyPr vert="horz" lIns="91440" tIns="45720" rIns="91440" bIns="45720" rtlCol="0" anchor="ctr">
            <a:normAutofit/>
          </a:bodyPr>
          <a:lstStyle/>
          <a:p>
            <a:pPr marL="0" indent="0">
              <a:lnSpc>
                <a:spcPct val="120000"/>
              </a:lnSpc>
              <a:spcBef>
                <a:spcPts val="0"/>
              </a:spcBef>
              <a:buNone/>
            </a:pPr>
            <a:endParaRPr lang="en-US" sz="3200" i="1" dirty="0">
              <a:solidFill>
                <a:srgbClr val="000000"/>
              </a:solidFill>
            </a:endParaRPr>
          </a:p>
          <a:p>
            <a:pPr marL="0" indent="0">
              <a:lnSpc>
                <a:spcPct val="120000"/>
              </a:lnSpc>
              <a:spcBef>
                <a:spcPts val="0"/>
              </a:spcBef>
              <a:buNone/>
            </a:pPr>
            <a:endParaRPr lang="en-US" sz="3200" i="1" dirty="0">
              <a:solidFill>
                <a:srgbClr val="000000"/>
              </a:solidFill>
            </a:endParaRPr>
          </a:p>
        </p:txBody>
      </p:sp>
      <p:pic>
        <p:nvPicPr>
          <p:cNvPr id="10" name="Picture 9">
            <a:extLst>
              <a:ext uri="{FF2B5EF4-FFF2-40B4-BE49-F238E27FC236}">
                <a16:creationId xmlns:a16="http://schemas.microsoft.com/office/drawing/2014/main" id="{4B74FF04-0849-4819-9CF9-D56AA7B21ECA}"/>
              </a:ext>
            </a:extLst>
          </p:cNvPr>
          <p:cNvPicPr/>
          <p:nvPr/>
        </p:nvPicPr>
        <p:blipFill rotWithShape="1">
          <a:blip r:embed="rId4">
            <a:extLst>
              <a:ext uri="{28A0092B-C50C-407E-A947-70E740481C1C}">
                <a14:useLocalDpi xmlns:a14="http://schemas.microsoft.com/office/drawing/2010/main" val="0"/>
              </a:ext>
            </a:extLst>
          </a:blip>
          <a:srcRect b="21206"/>
          <a:stretch/>
        </p:blipFill>
        <p:spPr bwMode="auto">
          <a:xfrm>
            <a:off x="-50257" y="-291293"/>
            <a:ext cx="12326077" cy="590038"/>
          </a:xfrm>
          <a:prstGeom prst="rect">
            <a:avLst/>
          </a:prstGeom>
          <a:ln>
            <a:noFill/>
          </a:ln>
          <a:extLst>
            <a:ext uri="{53640926-AAD7-44D8-BBD7-CCE9431645EC}">
              <a14:shadowObscured xmlns:a14="http://schemas.microsoft.com/office/drawing/2010/main"/>
            </a:ext>
          </a:extLst>
        </p:spPr>
      </p:pic>
      <p:pic>
        <p:nvPicPr>
          <p:cNvPr id="29698" name="Picture 2" descr="Related image">
            <a:extLst>
              <a:ext uri="{FF2B5EF4-FFF2-40B4-BE49-F238E27FC236}">
                <a16:creationId xmlns:a16="http://schemas.microsoft.com/office/drawing/2014/main" id="{A3A1C467-CFA9-422B-AA25-14619830A7A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176" b="97255" l="10000" r="90000">
                        <a14:foregroundMark x1="52059" y1="1961" x2="53529" y2="94510"/>
                        <a14:foregroundMark x1="53529" y1="94510" x2="62647" y2="97255"/>
                        <a14:foregroundMark x1="7941" y1="45098" x2="50000" y2="48235"/>
                        <a14:foregroundMark x1="50000" y1="48235" x2="90588" y2="43922"/>
                        <a14:foregroundMark x1="68824" y1="10980" x2="25588" y2="61569"/>
                        <a14:foregroundMark x1="25588" y1="61569" x2="31765" y2="72941"/>
                        <a14:foregroundMark x1="31765" y1="72941" x2="45294" y2="82353"/>
                        <a14:foregroundMark x1="45294" y1="82353" x2="65000" y2="77255"/>
                        <a14:foregroundMark x1="65000" y1="77255" x2="74706" y2="69804"/>
                        <a14:foregroundMark x1="74706" y1="69804" x2="84706" y2="53725"/>
                        <a14:foregroundMark x1="84706" y1="53725" x2="80000" y2="41176"/>
                        <a14:foregroundMark x1="80000" y1="41176" x2="69118" y2="29020"/>
                        <a14:foregroundMark x1="69118" y1="29020" x2="57941" y2="21569"/>
                        <a14:foregroundMark x1="57941" y1="21569" x2="46176" y2="18824"/>
                        <a14:foregroundMark x1="46176" y1="18824" x2="45294" y2="19216"/>
                        <a14:foregroundMark x1="22059" y1="82745" x2="32059" y2="75686"/>
                        <a14:foregroundMark x1="32059" y1="75686" x2="32353" y2="72941"/>
                        <a14:foregroundMark x1="48529" y1="24706" x2="49706" y2="65490"/>
                        <a14:foregroundMark x1="49706" y1="65490" x2="38529" y2="72157"/>
                        <a14:foregroundMark x1="38529" y1="72157" x2="26176" y2="71373"/>
                        <a14:foregroundMark x1="64118" y1="97647" x2="40588" y2="93725"/>
                        <a14:foregroundMark x1="50000" y1="80784" x2="49412" y2="93333"/>
                        <a14:foregroundMark x1="49412" y1="93333" x2="59706" y2="98039"/>
                        <a14:foregroundMark x1="59706" y1="98039" x2="45588" y2="97647"/>
                        <a14:foregroundMark x1="45000" y1="3529" x2="58235" y2="5098"/>
                        <a14:foregroundMark x1="58235" y1="5098" x2="61471" y2="17255"/>
                        <a14:foregroundMark x1="61471" y1="17255" x2="53529" y2="9412"/>
                        <a14:foregroundMark x1="53529" y1="9412" x2="42647" y2="7843"/>
                        <a14:foregroundMark x1="42647" y1="7843" x2="40882" y2="8627"/>
                        <a14:foregroundMark x1="48824" y1="8627" x2="52059" y2="1176"/>
                        <a14:foregroundMark x1="58824" y1="58039" x2="54118" y2="75686"/>
                        <a14:foregroundMark x1="53529" y1="72941" x2="23235" y2="67843"/>
                      </a14:backgroundRemoval>
                    </a14:imgEffect>
                  </a14:imgLayer>
                </a14:imgProps>
              </a:ext>
              <a:ext uri="{28A0092B-C50C-407E-A947-70E740481C1C}">
                <a14:useLocalDpi xmlns:a14="http://schemas.microsoft.com/office/drawing/2010/main" val="0"/>
              </a:ext>
            </a:extLst>
          </a:blip>
          <a:srcRect/>
          <a:stretch>
            <a:fillRect/>
          </a:stretch>
        </p:blipFill>
        <p:spPr bwMode="auto">
          <a:xfrm>
            <a:off x="82062" y="1165860"/>
            <a:ext cx="4478508" cy="44247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4C41C83-1BFF-4417-8EE0-F1B5AD1FD62F}"/>
              </a:ext>
            </a:extLst>
          </p:cNvPr>
          <p:cNvSpPr/>
          <p:nvPr/>
        </p:nvSpPr>
        <p:spPr>
          <a:xfrm>
            <a:off x="5464479" y="1581525"/>
            <a:ext cx="6727520" cy="3539430"/>
          </a:xfrm>
          <a:prstGeom prst="rect">
            <a:avLst/>
          </a:prstGeom>
        </p:spPr>
        <p:txBody>
          <a:bodyPr wrap="square" anchor="t">
            <a:spAutoFit/>
          </a:bodyPr>
          <a:lstStyle/>
          <a:p>
            <a:r>
              <a:rPr lang="en-US" sz="2800" b="1" u="sng" dirty="0">
                <a:solidFill>
                  <a:srgbClr val="000000"/>
                </a:solidFill>
              </a:rPr>
              <a:t>Tips for Success</a:t>
            </a:r>
            <a:r>
              <a:rPr lang="en-US" sz="2800" b="1" dirty="0">
                <a:solidFill>
                  <a:srgbClr val="000000"/>
                </a:solidFill>
              </a:rPr>
              <a:t>:</a:t>
            </a:r>
          </a:p>
          <a:p>
            <a:pPr marL="457200" indent="-457200">
              <a:buFont typeface="Arial" panose="020B0604020202020204" pitchFamily="34" charset="0"/>
              <a:buChar char="•"/>
            </a:pPr>
            <a:r>
              <a:rPr lang="en-US" sz="2800" dirty="0">
                <a:solidFill>
                  <a:srgbClr val="000000"/>
                </a:solidFill>
              </a:rPr>
              <a:t>Allow participant to practice standing on each leg.</a:t>
            </a:r>
          </a:p>
          <a:p>
            <a:pPr marL="457200" indent="-457200">
              <a:buFont typeface="Arial" panose="020B0604020202020204" pitchFamily="34" charset="0"/>
              <a:buChar char="•"/>
            </a:pPr>
            <a:r>
              <a:rPr lang="en-US" sz="2800" dirty="0">
                <a:solidFill>
                  <a:srgbClr val="000000"/>
                </a:solidFill>
              </a:rPr>
              <a:t>Have participant stand in the corner of the room so if he/she loses their balance they can use the walls for support. </a:t>
            </a:r>
          </a:p>
          <a:p>
            <a:pPr marL="457200" indent="-457200">
              <a:buFont typeface="Arial" panose="020B0604020202020204" pitchFamily="34" charset="0"/>
              <a:buChar char="•"/>
            </a:pPr>
            <a:r>
              <a:rPr lang="en-US" sz="2800" dirty="0">
                <a:solidFill>
                  <a:srgbClr val="000000"/>
                </a:solidFill>
              </a:rPr>
              <a:t>Do not perform test if there is pain or high risk of falling.</a:t>
            </a:r>
          </a:p>
        </p:txBody>
      </p:sp>
    </p:spTree>
    <p:extLst>
      <p:ext uri="{BB962C8B-B14F-4D97-AF65-F5344CB8AC3E}">
        <p14:creationId xmlns:p14="http://schemas.microsoft.com/office/powerpoint/2010/main" val="267503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470F2-7FB6-4AF4-AA4A-3F413871BD81}"/>
              </a:ext>
            </a:extLst>
          </p:cNvPr>
          <p:cNvSpPr>
            <a:spLocks noGrp="1"/>
          </p:cNvSpPr>
          <p:nvPr>
            <p:ph type="ctrTitle"/>
          </p:nvPr>
        </p:nvSpPr>
        <p:spPr>
          <a:xfrm>
            <a:off x="1734065" y="49427"/>
            <a:ext cx="9144000" cy="1322173"/>
          </a:xfrm>
        </p:spPr>
        <p:txBody>
          <a:bodyPr>
            <a:normAutofit fontScale="90000"/>
          </a:bodyPr>
          <a:lstStyle/>
          <a:p>
            <a:r>
              <a:rPr lang="en-US" dirty="0"/>
              <a:t>Purpose of the Mobility Review:</a:t>
            </a:r>
          </a:p>
        </p:txBody>
      </p:sp>
      <p:sp>
        <p:nvSpPr>
          <p:cNvPr id="3" name="Subtitle 2">
            <a:extLst>
              <a:ext uri="{FF2B5EF4-FFF2-40B4-BE49-F238E27FC236}">
                <a16:creationId xmlns:a16="http://schemas.microsoft.com/office/drawing/2014/main" id="{F09DCFCD-6E76-4DED-8530-EC0942E45BD0}"/>
              </a:ext>
            </a:extLst>
          </p:cNvPr>
          <p:cNvSpPr>
            <a:spLocks noGrp="1"/>
          </p:cNvSpPr>
          <p:nvPr>
            <p:ph type="subTitle" idx="1"/>
          </p:nvPr>
        </p:nvSpPr>
        <p:spPr>
          <a:xfrm>
            <a:off x="1524000" y="1964725"/>
            <a:ext cx="9144000" cy="3293076"/>
          </a:xfrm>
        </p:spPr>
        <p:txBody>
          <a:bodyPr>
            <a:normAutofit/>
          </a:bodyPr>
          <a:lstStyle/>
          <a:p>
            <a:pPr marL="571500" indent="-571500" algn="l">
              <a:buFont typeface="Arial" panose="020B0604020202020204" pitchFamily="34" charset="0"/>
              <a:buChar char="•"/>
            </a:pPr>
            <a:r>
              <a:rPr lang="en-US" sz="4000" b="0" dirty="0"/>
              <a:t>To measure upper and lower body strength, flexibility, gait, agility, fall risk and general mobility. </a:t>
            </a:r>
          </a:p>
          <a:p>
            <a:pPr marL="571500" indent="-571500" algn="l">
              <a:buFont typeface="Arial" panose="020B0604020202020204" pitchFamily="34" charset="0"/>
              <a:buChar char="•"/>
            </a:pPr>
            <a:r>
              <a:rPr lang="en-US" sz="4000" b="0" dirty="0"/>
              <a:t>Obtain baseline measure and use as a goal-setting tool.</a:t>
            </a:r>
          </a:p>
        </p:txBody>
      </p:sp>
    </p:spTree>
    <p:extLst>
      <p:ext uri="{BB962C8B-B14F-4D97-AF65-F5344CB8AC3E}">
        <p14:creationId xmlns:p14="http://schemas.microsoft.com/office/powerpoint/2010/main" val="22071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931B8E-92C6-49B0-A1AF-153A56F9E456}"/>
              </a:ext>
            </a:extLst>
          </p:cNvPr>
          <p:cNvSpPr>
            <a:spLocks noGrp="1"/>
          </p:cNvSpPr>
          <p:nvPr>
            <p:ph type="title"/>
          </p:nvPr>
        </p:nvSpPr>
        <p:spPr>
          <a:xfrm>
            <a:off x="4933473" y="20200"/>
            <a:ext cx="7333980" cy="1454051"/>
          </a:xfrm>
        </p:spPr>
        <p:txBody>
          <a:bodyPr vert="horz" lIns="91440" tIns="45720" rIns="91440" bIns="45720" rtlCol="0" anchor="ctr">
            <a:normAutofit/>
          </a:bodyPr>
          <a:lstStyle/>
          <a:p>
            <a:r>
              <a:rPr lang="en-US" u="sng" kern="1200" dirty="0">
                <a:solidFill>
                  <a:srgbClr val="000000"/>
                </a:solidFill>
                <a:latin typeface="+mj-lt"/>
                <a:ea typeface="+mj-ea"/>
                <a:cs typeface="+mj-cs"/>
              </a:rPr>
              <a:t>2-Minute March</a:t>
            </a:r>
            <a:r>
              <a:rPr lang="en-US" kern="1200" dirty="0">
                <a:solidFill>
                  <a:srgbClr val="000000"/>
                </a:solidFill>
                <a:latin typeface="+mj-lt"/>
                <a:ea typeface="+mj-ea"/>
                <a:cs typeface="+mj-cs"/>
              </a:rPr>
              <a:t>: Endurance</a:t>
            </a: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8FAE7C-687E-43F9-9FEE-75F46E1D2938}"/>
              </a:ext>
            </a:extLst>
          </p:cNvPr>
          <p:cNvSpPr>
            <a:spLocks noGrp="1"/>
          </p:cNvSpPr>
          <p:nvPr>
            <p:ph idx="1"/>
          </p:nvPr>
        </p:nvSpPr>
        <p:spPr>
          <a:xfrm>
            <a:off x="5289769" y="1329565"/>
            <a:ext cx="6902229" cy="5400961"/>
          </a:xfrm>
        </p:spPr>
        <p:txBody>
          <a:bodyPr vert="horz" lIns="91440" tIns="45720" rIns="91440" bIns="45720" rtlCol="0" anchor="ctr">
            <a:noAutofit/>
          </a:bodyPr>
          <a:lstStyle/>
          <a:p>
            <a:pPr marL="0" indent="0">
              <a:buNone/>
            </a:pPr>
            <a:r>
              <a:rPr lang="en-US" sz="2400" b="1" u="sng" dirty="0">
                <a:solidFill>
                  <a:srgbClr val="000000"/>
                </a:solidFill>
              </a:rPr>
              <a:t>Equipment :</a:t>
            </a:r>
          </a:p>
          <a:p>
            <a:r>
              <a:rPr lang="en-US" sz="2400" dirty="0">
                <a:solidFill>
                  <a:srgbClr val="000000"/>
                </a:solidFill>
              </a:rPr>
              <a:t>Stopwatch</a:t>
            </a:r>
          </a:p>
          <a:p>
            <a:r>
              <a:rPr lang="en-US" sz="2400" dirty="0">
                <a:solidFill>
                  <a:srgbClr val="000000"/>
                </a:solidFill>
              </a:rPr>
              <a:t>Tape measure or piece of cord about 30 inches long</a:t>
            </a:r>
          </a:p>
          <a:p>
            <a:r>
              <a:rPr lang="en-US" sz="2400" dirty="0">
                <a:solidFill>
                  <a:srgbClr val="000000"/>
                </a:solidFill>
              </a:rPr>
              <a:t>Masking tape</a:t>
            </a:r>
          </a:p>
          <a:p>
            <a:r>
              <a:rPr lang="en-US" sz="2400" dirty="0">
                <a:solidFill>
                  <a:srgbClr val="000000"/>
                </a:solidFill>
              </a:rPr>
              <a:t>Tally counter to help count steps</a:t>
            </a:r>
          </a:p>
          <a:p>
            <a:pPr marL="0" indent="0">
              <a:buNone/>
            </a:pPr>
            <a:r>
              <a:rPr lang="en-US" sz="2400" b="1" u="sng" dirty="0">
                <a:solidFill>
                  <a:srgbClr val="000000"/>
                </a:solidFill>
              </a:rPr>
              <a:t>Set-Up and Scoring:</a:t>
            </a:r>
          </a:p>
          <a:p>
            <a:pPr marL="0" indent="0">
              <a:lnSpc>
                <a:spcPct val="120000"/>
              </a:lnSpc>
              <a:spcBef>
                <a:spcPts val="0"/>
              </a:spcBef>
              <a:buNone/>
            </a:pPr>
            <a:r>
              <a:rPr lang="en-US" sz="2400" dirty="0">
                <a:solidFill>
                  <a:srgbClr val="000000"/>
                </a:solidFill>
              </a:rPr>
              <a:t>1. Set up minimum knee-stepping height which is the level even with the midway between the kneecap and front hip bone. Use tape measure or cord to measure height. </a:t>
            </a:r>
            <a:endParaRPr lang="en-US" sz="2400">
              <a:solidFill>
                <a:srgbClr val="000000"/>
              </a:solidFill>
              <a:cs typeface="Calibri" panose="020F0502020204030204"/>
            </a:endParaRPr>
          </a:p>
          <a:p>
            <a:pPr marL="0" indent="0">
              <a:lnSpc>
                <a:spcPct val="120000"/>
              </a:lnSpc>
              <a:spcBef>
                <a:spcPts val="0"/>
              </a:spcBef>
              <a:buNone/>
            </a:pPr>
            <a:r>
              <a:rPr lang="en-US" sz="2400" dirty="0">
                <a:solidFill>
                  <a:srgbClr val="000000"/>
                </a:solidFill>
              </a:rPr>
              <a:t>2. Mark the height on the wall.</a:t>
            </a:r>
            <a:endParaRPr lang="en-US" sz="2400" dirty="0">
              <a:solidFill>
                <a:srgbClr val="000000"/>
              </a:solidFill>
              <a:cs typeface="Calibri" panose="020F0502020204030204"/>
            </a:endParaRPr>
          </a:p>
          <a:p>
            <a:pPr marL="0" indent="0">
              <a:lnSpc>
                <a:spcPct val="120000"/>
              </a:lnSpc>
              <a:spcBef>
                <a:spcPts val="0"/>
              </a:spcBef>
              <a:buNone/>
            </a:pPr>
            <a:r>
              <a:rPr lang="en-US" sz="2400" dirty="0">
                <a:solidFill>
                  <a:srgbClr val="000000"/>
                </a:solidFill>
              </a:rPr>
              <a:t>3. The score represents the number of times the </a:t>
            </a:r>
            <a:r>
              <a:rPr lang="en-US" sz="2400" b="1" dirty="0">
                <a:solidFill>
                  <a:srgbClr val="000000"/>
                </a:solidFill>
              </a:rPr>
              <a:t>right knee</a:t>
            </a:r>
            <a:r>
              <a:rPr lang="en-US" sz="2400" dirty="0">
                <a:solidFill>
                  <a:srgbClr val="000000"/>
                </a:solidFill>
              </a:rPr>
              <a:t> reached the marked height in two minutes. </a:t>
            </a:r>
          </a:p>
        </p:txBody>
      </p:sp>
      <p:pic>
        <p:nvPicPr>
          <p:cNvPr id="10" name="Picture 9">
            <a:extLst>
              <a:ext uri="{FF2B5EF4-FFF2-40B4-BE49-F238E27FC236}">
                <a16:creationId xmlns:a16="http://schemas.microsoft.com/office/drawing/2014/main" id="{4B74FF04-0849-4819-9CF9-D56AA7B21ECA}"/>
              </a:ext>
            </a:extLst>
          </p:cNvPr>
          <p:cNvPicPr/>
          <p:nvPr/>
        </p:nvPicPr>
        <p:blipFill rotWithShape="1">
          <a:blip r:embed="rId4">
            <a:extLst>
              <a:ext uri="{28A0092B-C50C-407E-A947-70E740481C1C}">
                <a14:useLocalDpi xmlns:a14="http://schemas.microsoft.com/office/drawing/2010/main" val="0"/>
              </a:ext>
            </a:extLst>
          </a:blip>
          <a:srcRect b="21206"/>
          <a:stretch/>
        </p:blipFill>
        <p:spPr bwMode="auto">
          <a:xfrm>
            <a:off x="-50257" y="-291293"/>
            <a:ext cx="12326077" cy="590038"/>
          </a:xfrm>
          <a:prstGeom prst="rect">
            <a:avLst/>
          </a:prstGeom>
          <a:ln>
            <a:noFill/>
          </a:ln>
          <a:extLst>
            <a:ext uri="{53640926-AAD7-44D8-BBD7-CCE9431645EC}">
              <a14:shadowObscured xmlns:a14="http://schemas.microsoft.com/office/drawing/2010/main"/>
            </a:ext>
          </a:extLst>
        </p:spPr>
      </p:pic>
      <p:pic>
        <p:nvPicPr>
          <p:cNvPr id="33794" name="Picture 2" descr="2M Step in Place">
            <a:extLst>
              <a:ext uri="{FF2B5EF4-FFF2-40B4-BE49-F238E27FC236}">
                <a16:creationId xmlns:a16="http://schemas.microsoft.com/office/drawing/2014/main" id="{5DF661AF-3032-47DE-8998-D63369F5AAB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25" b="95139" l="6436" r="93069">
                        <a14:foregroundMark x1="68812" y1="5903" x2="68812" y2="62847"/>
                        <a14:foregroundMark x1="68812" y1="62847" x2="76733" y2="71875"/>
                        <a14:foregroundMark x1="76733" y1="71875" x2="92574" y2="72569"/>
                        <a14:foregroundMark x1="92574" y1="72569" x2="76238" y2="66667"/>
                        <a14:foregroundMark x1="76238" y1="66667" x2="60396" y2="68403"/>
                        <a14:foregroundMark x1="60396" y1="68403" x2="35644" y2="80208"/>
                        <a14:foregroundMark x1="35644" y1="80208" x2="31188" y2="90625"/>
                        <a14:foregroundMark x1="31188" y1="90625" x2="50990" y2="97917"/>
                        <a14:foregroundMark x1="50990" y1="97917" x2="65347" y2="92014"/>
                        <a14:foregroundMark x1="65347" y1="92014" x2="60396" y2="81597"/>
                        <a14:foregroundMark x1="60396" y1="81597" x2="23762" y2="82986"/>
                        <a14:foregroundMark x1="94554" y1="73264" x2="85644" y2="67708"/>
                        <a14:foregroundMark x1="92574" y1="68403" x2="89109" y2="71528"/>
                        <a14:foregroundMark x1="11386" y1="40972" x2="31188" y2="46528"/>
                        <a14:foregroundMark x1="31188" y1="46528" x2="4455" y2="62153"/>
                        <a14:foregroundMark x1="4455" y1="62153" x2="16832" y2="69097"/>
                        <a14:foregroundMark x1="16832" y1="69097" x2="21782" y2="79861"/>
                        <a14:foregroundMark x1="21782" y1="79861" x2="12376" y2="87847"/>
                        <a14:foregroundMark x1="12376" y1="87847" x2="25248" y2="95486"/>
                        <a14:foregroundMark x1="25248" y1="95486" x2="42079" y2="91667"/>
                        <a14:foregroundMark x1="42079" y1="91667" x2="49010" y2="82639"/>
                        <a14:foregroundMark x1="49010" y1="82639" x2="49010" y2="81597"/>
                        <a14:foregroundMark x1="62376" y1="3819" x2="70297" y2="3125"/>
                        <a14:foregroundMark x1="6436" y1="94097" x2="12376" y2="89931"/>
                        <a14:foregroundMark x1="72277" y1="29514" x2="66832" y2="9375"/>
                        <a14:foregroundMark x1="64851" y1="13194" x2="71782" y2="4167"/>
                        <a14:foregroundMark x1="71782" y1="4167" x2="74752" y2="14236"/>
                        <a14:foregroundMark x1="74752" y1="14236" x2="71782" y2="26042"/>
                        <a14:foregroundMark x1="71782" y1="26042" x2="75248" y2="39931"/>
                        <a14:foregroundMark x1="75248" y1="39931" x2="68317" y2="50347"/>
                        <a14:foregroundMark x1="68317" y1="50347" x2="65347" y2="49653"/>
                        <a14:foregroundMark x1="76238" y1="62153" x2="68317" y2="51736"/>
                        <a14:foregroundMark x1="68317" y1="51736" x2="76238" y2="44792"/>
                      </a14:backgroundRemoval>
                    </a14:imgEffect>
                  </a14:imgLayer>
                </a14:imgProps>
              </a:ext>
              <a:ext uri="{28A0092B-C50C-407E-A947-70E740481C1C}">
                <a14:useLocalDpi xmlns:a14="http://schemas.microsoft.com/office/drawing/2010/main" val="0"/>
              </a:ext>
            </a:extLst>
          </a:blip>
          <a:srcRect/>
          <a:stretch>
            <a:fillRect/>
          </a:stretch>
        </p:blipFill>
        <p:spPr bwMode="auto">
          <a:xfrm>
            <a:off x="839840" y="1002668"/>
            <a:ext cx="3320757" cy="473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255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931B8E-92C6-49B0-A1AF-153A56F9E456}"/>
              </a:ext>
            </a:extLst>
          </p:cNvPr>
          <p:cNvSpPr>
            <a:spLocks noGrp="1"/>
          </p:cNvSpPr>
          <p:nvPr>
            <p:ph type="title"/>
          </p:nvPr>
        </p:nvSpPr>
        <p:spPr>
          <a:xfrm>
            <a:off x="4725751" y="338183"/>
            <a:ext cx="7550069" cy="1454051"/>
          </a:xfrm>
        </p:spPr>
        <p:txBody>
          <a:bodyPr vert="horz" lIns="91440" tIns="45720" rIns="91440" bIns="45720" rtlCol="0" anchor="ctr">
            <a:normAutofit fontScale="90000"/>
          </a:bodyPr>
          <a:lstStyle/>
          <a:p>
            <a:pPr algn="ctr"/>
            <a:br>
              <a:rPr lang="en-US" u="sng" dirty="0">
                <a:solidFill>
                  <a:srgbClr val="000000"/>
                </a:solidFill>
              </a:rPr>
            </a:br>
            <a:r>
              <a:rPr lang="en-US" u="sng" kern="1200" dirty="0">
                <a:solidFill>
                  <a:srgbClr val="000000"/>
                </a:solidFill>
                <a:latin typeface="+mj-lt"/>
                <a:ea typeface="+mj-ea"/>
                <a:cs typeface="+mj-cs"/>
              </a:rPr>
              <a:t>2-Minute March</a:t>
            </a:r>
            <a:br>
              <a:rPr lang="en-US" u="sng" kern="1200" dirty="0"/>
            </a:br>
            <a:br>
              <a:rPr lang="en-US" sz="3600" i="1" dirty="0">
                <a:solidFill>
                  <a:srgbClr val="000000"/>
                </a:solidFill>
              </a:rPr>
            </a:br>
            <a:endParaRPr lang="en-US" b="1" kern="1200" dirty="0">
              <a:solidFill>
                <a:srgbClr val="000000"/>
              </a:solidFill>
              <a:latin typeface="+mj-lt"/>
              <a:cs typeface="Calibri Light" panose="020F0302020204030204"/>
            </a:endParaRP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8FAE7C-687E-43F9-9FEE-75F46E1D2938}"/>
              </a:ext>
            </a:extLst>
          </p:cNvPr>
          <p:cNvSpPr>
            <a:spLocks noGrp="1"/>
          </p:cNvSpPr>
          <p:nvPr>
            <p:ph idx="1"/>
          </p:nvPr>
        </p:nvSpPr>
        <p:spPr>
          <a:xfrm>
            <a:off x="5145087" y="1329565"/>
            <a:ext cx="6694073" cy="5400961"/>
          </a:xfrm>
        </p:spPr>
        <p:txBody>
          <a:bodyPr vert="horz" lIns="91440" tIns="45720" rIns="91440" bIns="45720" rtlCol="0" anchor="ctr">
            <a:normAutofit fontScale="92500"/>
          </a:bodyPr>
          <a:lstStyle/>
          <a:p>
            <a:pPr marL="0" indent="0">
              <a:buNone/>
            </a:pPr>
            <a:endParaRPr lang="en-US" b="1" u="sng" dirty="0">
              <a:solidFill>
                <a:srgbClr val="000000"/>
              </a:solidFill>
            </a:endParaRPr>
          </a:p>
          <a:p>
            <a:pPr marL="0" indent="0">
              <a:buNone/>
            </a:pPr>
            <a:r>
              <a:rPr lang="en-US" b="1" u="sng" dirty="0">
                <a:solidFill>
                  <a:srgbClr val="000000"/>
                </a:solidFill>
              </a:rPr>
              <a:t>Tips for Success:</a:t>
            </a:r>
            <a:endParaRPr lang="en-US" dirty="0">
              <a:cs typeface="Calibri" panose="020F0502020204030204"/>
            </a:endParaRPr>
          </a:p>
          <a:p>
            <a:r>
              <a:rPr lang="en-US" dirty="0">
                <a:solidFill>
                  <a:srgbClr val="000000"/>
                </a:solidFill>
              </a:rPr>
              <a:t>Running in place is not allowed.</a:t>
            </a:r>
          </a:p>
          <a:p>
            <a:r>
              <a:rPr lang="en-US" dirty="0">
                <a:solidFill>
                  <a:srgbClr val="000000"/>
                </a:solidFill>
              </a:rPr>
              <a:t>Have participants stand in between to rails or chair for support in case of loss of balance or corner of room.</a:t>
            </a:r>
          </a:p>
          <a:p>
            <a:r>
              <a:rPr lang="en-US" dirty="0">
                <a:solidFill>
                  <a:srgbClr val="000000"/>
                </a:solidFill>
              </a:rPr>
              <a:t>Have participant practice stepping to designated height.</a:t>
            </a:r>
          </a:p>
          <a:p>
            <a:r>
              <a:rPr lang="en-US" dirty="0">
                <a:solidFill>
                  <a:srgbClr val="000000"/>
                </a:solidFill>
              </a:rPr>
              <a:t>Remind participants not to stomp their feet.</a:t>
            </a:r>
          </a:p>
          <a:p>
            <a:r>
              <a:rPr lang="en-US" dirty="0">
                <a:solidFill>
                  <a:srgbClr val="000000"/>
                </a:solidFill>
              </a:rPr>
              <a:t>Monitor for overexertion.</a:t>
            </a:r>
          </a:p>
          <a:p>
            <a:pPr marL="0" indent="0">
              <a:buNone/>
            </a:pPr>
            <a:r>
              <a:rPr lang="en-US" dirty="0">
                <a:solidFill>
                  <a:srgbClr val="000000"/>
                </a:solidFill>
              </a:rPr>
              <a:t>Have participants cool down by walking slowly for a few minutes.</a:t>
            </a:r>
          </a:p>
          <a:p>
            <a:pPr marL="0" indent="0">
              <a:lnSpc>
                <a:spcPct val="120000"/>
              </a:lnSpc>
              <a:spcBef>
                <a:spcPts val="0"/>
              </a:spcBef>
              <a:buNone/>
            </a:pPr>
            <a:endParaRPr lang="en-US" sz="3200" i="1" dirty="0">
              <a:solidFill>
                <a:srgbClr val="000000"/>
              </a:solidFill>
            </a:endParaRPr>
          </a:p>
        </p:txBody>
      </p:sp>
      <p:pic>
        <p:nvPicPr>
          <p:cNvPr id="10" name="Picture 9">
            <a:extLst>
              <a:ext uri="{FF2B5EF4-FFF2-40B4-BE49-F238E27FC236}">
                <a16:creationId xmlns:a16="http://schemas.microsoft.com/office/drawing/2014/main" id="{4B74FF04-0849-4819-9CF9-D56AA7B21ECA}"/>
              </a:ext>
            </a:extLst>
          </p:cNvPr>
          <p:cNvPicPr/>
          <p:nvPr/>
        </p:nvPicPr>
        <p:blipFill rotWithShape="1">
          <a:blip r:embed="rId4">
            <a:extLst>
              <a:ext uri="{28A0092B-C50C-407E-A947-70E740481C1C}">
                <a14:useLocalDpi xmlns:a14="http://schemas.microsoft.com/office/drawing/2010/main" val="0"/>
              </a:ext>
            </a:extLst>
          </a:blip>
          <a:srcRect b="21206"/>
          <a:stretch/>
        </p:blipFill>
        <p:spPr bwMode="auto">
          <a:xfrm>
            <a:off x="-50257" y="-291293"/>
            <a:ext cx="12326077" cy="590038"/>
          </a:xfrm>
          <a:prstGeom prst="rect">
            <a:avLst/>
          </a:prstGeom>
          <a:ln>
            <a:noFill/>
          </a:ln>
          <a:extLst>
            <a:ext uri="{53640926-AAD7-44D8-BBD7-CCE9431645EC}">
              <a14:shadowObscured xmlns:a14="http://schemas.microsoft.com/office/drawing/2010/main"/>
            </a:ext>
          </a:extLst>
        </p:spPr>
      </p:pic>
      <p:pic>
        <p:nvPicPr>
          <p:cNvPr id="33794" name="Picture 2" descr="2M Step in Place">
            <a:extLst>
              <a:ext uri="{FF2B5EF4-FFF2-40B4-BE49-F238E27FC236}">
                <a16:creationId xmlns:a16="http://schemas.microsoft.com/office/drawing/2014/main" id="{5DF661AF-3032-47DE-8998-D63369F5AAB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25" b="95139" l="6436" r="93069">
                        <a14:foregroundMark x1="68812" y1="5903" x2="68812" y2="62847"/>
                        <a14:foregroundMark x1="68812" y1="62847" x2="76733" y2="71875"/>
                        <a14:foregroundMark x1="76733" y1="71875" x2="92574" y2="72569"/>
                        <a14:foregroundMark x1="92574" y1="72569" x2="76238" y2="66667"/>
                        <a14:foregroundMark x1="76238" y1="66667" x2="60396" y2="68403"/>
                        <a14:foregroundMark x1="60396" y1="68403" x2="35644" y2="80208"/>
                        <a14:foregroundMark x1="35644" y1="80208" x2="31188" y2="90625"/>
                        <a14:foregroundMark x1="31188" y1="90625" x2="50990" y2="97917"/>
                        <a14:foregroundMark x1="50990" y1="97917" x2="65347" y2="92014"/>
                        <a14:foregroundMark x1="65347" y1="92014" x2="60396" y2="81597"/>
                        <a14:foregroundMark x1="60396" y1="81597" x2="23762" y2="82986"/>
                        <a14:foregroundMark x1="94554" y1="73264" x2="85644" y2="67708"/>
                        <a14:foregroundMark x1="92574" y1="68403" x2="89109" y2="71528"/>
                        <a14:foregroundMark x1="11386" y1="40972" x2="31188" y2="46528"/>
                        <a14:foregroundMark x1="31188" y1="46528" x2="4455" y2="62153"/>
                        <a14:foregroundMark x1="4455" y1="62153" x2="16832" y2="69097"/>
                        <a14:foregroundMark x1="16832" y1="69097" x2="21782" y2="79861"/>
                        <a14:foregroundMark x1="21782" y1="79861" x2="12376" y2="87847"/>
                        <a14:foregroundMark x1="12376" y1="87847" x2="25248" y2="95486"/>
                        <a14:foregroundMark x1="25248" y1="95486" x2="42079" y2="91667"/>
                        <a14:foregroundMark x1="42079" y1="91667" x2="49010" y2="82639"/>
                        <a14:foregroundMark x1="49010" y1="82639" x2="49010" y2="81597"/>
                        <a14:foregroundMark x1="62376" y1="3819" x2="70297" y2="3125"/>
                        <a14:foregroundMark x1="6436" y1="94097" x2="12376" y2="89931"/>
                        <a14:foregroundMark x1="72277" y1="29514" x2="66832" y2="9375"/>
                        <a14:foregroundMark x1="64851" y1="13194" x2="71782" y2="4167"/>
                        <a14:foregroundMark x1="71782" y1="4167" x2="74752" y2="14236"/>
                        <a14:foregroundMark x1="74752" y1="14236" x2="71782" y2="26042"/>
                        <a14:foregroundMark x1="71782" y1="26042" x2="75248" y2="39931"/>
                        <a14:foregroundMark x1="75248" y1="39931" x2="68317" y2="50347"/>
                        <a14:foregroundMark x1="68317" y1="50347" x2="65347" y2="49653"/>
                        <a14:foregroundMark x1="76238" y1="62153" x2="68317" y2="51736"/>
                        <a14:foregroundMark x1="68317" y1="51736" x2="76238" y2="44792"/>
                      </a14:backgroundRemoval>
                    </a14:imgEffect>
                  </a14:imgLayer>
                </a14:imgProps>
              </a:ext>
              <a:ext uri="{28A0092B-C50C-407E-A947-70E740481C1C}">
                <a14:useLocalDpi xmlns:a14="http://schemas.microsoft.com/office/drawing/2010/main" val="0"/>
              </a:ext>
            </a:extLst>
          </a:blip>
          <a:srcRect/>
          <a:stretch>
            <a:fillRect/>
          </a:stretch>
        </p:blipFill>
        <p:spPr bwMode="auto">
          <a:xfrm>
            <a:off x="839840" y="1002668"/>
            <a:ext cx="3320757" cy="473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205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CB97-28A5-4EFE-9EDB-D67B0C61D165}"/>
              </a:ext>
            </a:extLst>
          </p:cNvPr>
          <p:cNvSpPr>
            <a:spLocks noGrp="1"/>
          </p:cNvSpPr>
          <p:nvPr>
            <p:ph type="title"/>
          </p:nvPr>
        </p:nvSpPr>
        <p:spPr>
          <a:xfrm>
            <a:off x="960100" y="978102"/>
            <a:ext cx="10588434" cy="1062644"/>
          </a:xfrm>
        </p:spPr>
        <p:txBody>
          <a:bodyPr vert="horz" lIns="91440" tIns="45720" rIns="91440" bIns="45720" rtlCol="0" anchor="b">
            <a:normAutofit/>
          </a:bodyPr>
          <a:lstStyle/>
          <a:p>
            <a:pPr algn="ctr"/>
            <a:r>
              <a:rPr lang="en-US" u="sng" kern="1200" dirty="0">
                <a:solidFill>
                  <a:schemeClr val="bg1"/>
                </a:solidFill>
                <a:latin typeface="+mj-lt"/>
                <a:ea typeface="+mj-ea"/>
                <a:cs typeface="+mj-cs"/>
              </a:rPr>
              <a:t>Best Practices</a:t>
            </a:r>
            <a:endParaRPr lang="en-US" u="sng" dirty="0">
              <a:solidFill>
                <a:schemeClr val="bg1"/>
              </a:solidFill>
              <a:ea typeface="+mj-ea"/>
              <a:cs typeface="+mj-cs"/>
            </a:endParaRPr>
          </a:p>
        </p:txBody>
      </p:sp>
      <p:cxnSp>
        <p:nvCxnSpPr>
          <p:cNvPr id="30" name="Straight Connector 32">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1" name="Graphic 10" descr="Running">
            <a:extLst>
              <a:ext uri="{FF2B5EF4-FFF2-40B4-BE49-F238E27FC236}">
                <a16:creationId xmlns:a16="http://schemas.microsoft.com/office/drawing/2014/main" id="{F7AF24C8-9700-4296-A5C5-816451A1AB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997" y="2742865"/>
            <a:ext cx="2928114" cy="2928114"/>
          </a:xfrm>
          <a:prstGeom prst="rect">
            <a:avLst/>
          </a:prstGeom>
        </p:spPr>
      </p:pic>
      <p:sp>
        <p:nvSpPr>
          <p:cNvPr id="7" name="Content Placeholder 6">
            <a:extLst>
              <a:ext uri="{FF2B5EF4-FFF2-40B4-BE49-F238E27FC236}">
                <a16:creationId xmlns:a16="http://schemas.microsoft.com/office/drawing/2014/main" id="{0884B81F-C0E5-40AF-8436-F2226BA3E71D}"/>
              </a:ext>
            </a:extLst>
          </p:cNvPr>
          <p:cNvSpPr>
            <a:spLocks noGrp="1"/>
          </p:cNvSpPr>
          <p:nvPr>
            <p:ph idx="1"/>
          </p:nvPr>
        </p:nvSpPr>
        <p:spPr>
          <a:xfrm>
            <a:off x="3044855" y="2321290"/>
            <a:ext cx="9079586" cy="4488793"/>
          </a:xfrm>
        </p:spPr>
        <p:txBody>
          <a:bodyPr vert="horz" lIns="91440" tIns="45720" rIns="91440" bIns="45720" rtlCol="0" anchor="t">
            <a:noAutofit/>
          </a:bodyPr>
          <a:lstStyle/>
          <a:p>
            <a:pPr marL="0"/>
            <a:endParaRPr lang="en-US" b="1" dirty="0">
              <a:solidFill>
                <a:schemeClr val="bg1"/>
              </a:solidFill>
              <a:latin typeface="+mn-lt"/>
            </a:endParaRPr>
          </a:p>
          <a:p>
            <a:pPr marL="0"/>
            <a:r>
              <a:rPr lang="en-US" b="1" dirty="0">
                <a:solidFill>
                  <a:schemeClr val="bg1"/>
                </a:solidFill>
                <a:latin typeface="+mn-lt"/>
                <a:cs typeface="Calibri"/>
              </a:rPr>
              <a:t>Demonstrate each exercise.</a:t>
            </a:r>
            <a:endParaRPr lang="en-US" b="1" dirty="0">
              <a:solidFill>
                <a:schemeClr val="bg1"/>
              </a:solidFill>
              <a:latin typeface="+mn-lt"/>
            </a:endParaRPr>
          </a:p>
          <a:p>
            <a:pPr marL="0">
              <a:lnSpc>
                <a:spcPct val="150000"/>
              </a:lnSpc>
            </a:pPr>
            <a:r>
              <a:rPr lang="en-US" b="1" dirty="0">
                <a:solidFill>
                  <a:schemeClr val="bg1"/>
                </a:solidFill>
                <a:latin typeface="+mn-lt"/>
              </a:rPr>
              <a:t>Encourage participants to:</a:t>
            </a:r>
            <a:endParaRPr lang="en-US" dirty="0">
              <a:solidFill>
                <a:schemeClr val="bg1"/>
              </a:solidFill>
            </a:endParaRPr>
          </a:p>
          <a:p>
            <a:pPr marL="914400" lvl="2">
              <a:lnSpc>
                <a:spcPct val="150000"/>
              </a:lnSpc>
            </a:pPr>
            <a:r>
              <a:rPr lang="en-US" sz="2600" b="1" dirty="0">
                <a:solidFill>
                  <a:schemeClr val="bg1"/>
                </a:solidFill>
                <a:latin typeface="+mn-lt"/>
              </a:rPr>
              <a:t>Do their best but not to the point of overexertion.</a:t>
            </a:r>
            <a:endParaRPr lang="en-US" sz="2600" b="1" dirty="0">
              <a:solidFill>
                <a:schemeClr val="bg1"/>
              </a:solidFill>
              <a:latin typeface="+mn-lt"/>
              <a:cs typeface="Calibri"/>
            </a:endParaRPr>
          </a:p>
          <a:p>
            <a:pPr marL="914400" lvl="2">
              <a:lnSpc>
                <a:spcPct val="150000"/>
              </a:lnSpc>
            </a:pPr>
            <a:r>
              <a:rPr lang="en-US" sz="2600" b="1" dirty="0">
                <a:solidFill>
                  <a:schemeClr val="bg1"/>
                </a:solidFill>
                <a:latin typeface="+mn-lt"/>
                <a:cs typeface="Calibri"/>
              </a:rPr>
              <a:t>Stay within thier own safety limits.</a:t>
            </a:r>
          </a:p>
          <a:p>
            <a:pPr marL="914400" lvl="2">
              <a:lnSpc>
                <a:spcPct val="150000"/>
              </a:lnSpc>
            </a:pPr>
            <a:r>
              <a:rPr lang="en-US" sz="2600" b="1" dirty="0">
                <a:solidFill>
                  <a:schemeClr val="bg1"/>
                </a:solidFill>
                <a:latin typeface="+mn-lt"/>
                <a:cs typeface="Calibri"/>
              </a:rPr>
              <a:t>Communicate any pain or discomfort.</a:t>
            </a:r>
          </a:p>
          <a:p>
            <a:pPr marL="1371600" lvl="2"/>
            <a:endParaRPr lang="en-US" dirty="0">
              <a:solidFill>
                <a:schemeClr val="bg1"/>
              </a:solidFill>
              <a:latin typeface="+mn-lt"/>
              <a:cs typeface="Calibri"/>
            </a:endParaRPr>
          </a:p>
          <a:p>
            <a:pPr marL="914400" lvl="1"/>
            <a:endParaRPr lang="en-US" dirty="0">
              <a:solidFill>
                <a:schemeClr val="bg1"/>
              </a:solidFill>
              <a:latin typeface="+mn-lt"/>
              <a:cs typeface="Calibri"/>
            </a:endParaRPr>
          </a:p>
          <a:p>
            <a:pPr lvl="1" indent="0">
              <a:buNone/>
            </a:pPr>
            <a:endParaRPr lang="en-US" dirty="0">
              <a:solidFill>
                <a:schemeClr val="bg1"/>
              </a:solidFill>
              <a:latin typeface="+mn-lt"/>
              <a:cs typeface="Calibri"/>
            </a:endParaRPr>
          </a:p>
        </p:txBody>
      </p:sp>
    </p:spTree>
    <p:extLst>
      <p:ext uri="{BB962C8B-B14F-4D97-AF65-F5344CB8AC3E}">
        <p14:creationId xmlns:p14="http://schemas.microsoft.com/office/powerpoint/2010/main" val="1524336392"/>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CB97-28A5-4EFE-9EDB-D67B0C61D165}"/>
              </a:ext>
            </a:extLst>
          </p:cNvPr>
          <p:cNvSpPr>
            <a:spLocks noGrp="1"/>
          </p:cNvSpPr>
          <p:nvPr>
            <p:ph type="title"/>
          </p:nvPr>
        </p:nvSpPr>
        <p:spPr>
          <a:xfrm>
            <a:off x="960100" y="978102"/>
            <a:ext cx="10588434" cy="1062644"/>
          </a:xfrm>
        </p:spPr>
        <p:txBody>
          <a:bodyPr vert="horz" lIns="91440" tIns="45720" rIns="91440" bIns="45720" rtlCol="0" anchor="b">
            <a:normAutofit/>
          </a:bodyPr>
          <a:lstStyle/>
          <a:p>
            <a:pPr algn="ctr"/>
            <a:r>
              <a:rPr lang="en-US" u="sng" kern="1200" dirty="0">
                <a:solidFill>
                  <a:schemeClr val="bg1"/>
                </a:solidFill>
                <a:latin typeface="+mj-lt"/>
                <a:ea typeface="+mj-ea"/>
                <a:cs typeface="+mj-cs"/>
              </a:rPr>
              <a:t>Best Practices</a:t>
            </a:r>
            <a:endParaRPr lang="en-US" u="sng">
              <a:solidFill>
                <a:schemeClr val="bg1"/>
              </a:solidFill>
            </a:endParaRPr>
          </a:p>
        </p:txBody>
      </p:sp>
      <p:cxnSp>
        <p:nvCxnSpPr>
          <p:cNvPr id="30" name="Straight Connector 32">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1" name="Graphic 10" descr="Running">
            <a:extLst>
              <a:ext uri="{FF2B5EF4-FFF2-40B4-BE49-F238E27FC236}">
                <a16:creationId xmlns:a16="http://schemas.microsoft.com/office/drawing/2014/main" id="{F7AF24C8-9700-4296-A5C5-816451A1AB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997" y="2742865"/>
            <a:ext cx="2928114" cy="2928114"/>
          </a:xfrm>
          <a:prstGeom prst="rect">
            <a:avLst/>
          </a:prstGeom>
        </p:spPr>
      </p:pic>
      <p:sp>
        <p:nvSpPr>
          <p:cNvPr id="7" name="Content Placeholder 6">
            <a:extLst>
              <a:ext uri="{FF2B5EF4-FFF2-40B4-BE49-F238E27FC236}">
                <a16:creationId xmlns:a16="http://schemas.microsoft.com/office/drawing/2014/main" id="{0884B81F-C0E5-40AF-8436-F2226BA3E71D}"/>
              </a:ext>
            </a:extLst>
          </p:cNvPr>
          <p:cNvSpPr>
            <a:spLocks noGrp="1"/>
          </p:cNvSpPr>
          <p:nvPr>
            <p:ph idx="1"/>
          </p:nvPr>
        </p:nvSpPr>
        <p:spPr>
          <a:xfrm>
            <a:off x="3044855" y="2321290"/>
            <a:ext cx="9079586" cy="4488793"/>
          </a:xfrm>
        </p:spPr>
        <p:txBody>
          <a:bodyPr vert="horz" lIns="91440" tIns="45720" rIns="91440" bIns="45720" rtlCol="0" anchor="t">
            <a:noAutofit/>
          </a:bodyPr>
          <a:lstStyle/>
          <a:p>
            <a:pPr marL="0"/>
            <a:r>
              <a:rPr lang="en-US" sz="2400" b="1" dirty="0">
                <a:solidFill>
                  <a:schemeClr val="bg1"/>
                </a:solidFill>
                <a:latin typeface="+mn-lt"/>
              </a:rPr>
              <a:t>Lead a warm-up session before administering the exercises:</a:t>
            </a:r>
            <a:endParaRPr lang="en-US" sz="2400" dirty="0">
              <a:solidFill>
                <a:schemeClr val="bg1"/>
              </a:solidFill>
              <a:latin typeface="+mn-lt"/>
              <a:cs typeface="Calibri"/>
            </a:endParaRPr>
          </a:p>
          <a:p>
            <a:pPr marL="914400" lvl="1"/>
            <a:r>
              <a:rPr lang="en-US" dirty="0">
                <a:solidFill>
                  <a:schemeClr val="bg1"/>
                </a:solidFill>
                <a:latin typeface="+mn-lt"/>
              </a:rPr>
              <a:t>5-8 minutes</a:t>
            </a:r>
            <a:endParaRPr lang="en-US" dirty="0">
              <a:solidFill>
                <a:schemeClr val="bg1"/>
              </a:solidFill>
              <a:latin typeface="+mn-lt"/>
              <a:cs typeface="Calibri"/>
            </a:endParaRPr>
          </a:p>
          <a:p>
            <a:pPr marL="914400" lvl="1"/>
            <a:r>
              <a:rPr lang="en-US" dirty="0">
                <a:solidFill>
                  <a:schemeClr val="bg1"/>
                </a:solidFill>
                <a:latin typeface="+mn-lt"/>
                <a:cs typeface="Calibri"/>
              </a:rPr>
              <a:t>Warm-up movements should include all major muscle groups (walking, swinging arms, etc.).</a:t>
            </a:r>
          </a:p>
          <a:p>
            <a:pPr marL="914400" lvl="1"/>
            <a:r>
              <a:rPr lang="en-US" dirty="0">
                <a:solidFill>
                  <a:schemeClr val="bg1"/>
                </a:solidFill>
                <a:latin typeface="+mn-lt"/>
                <a:cs typeface="Calibri"/>
              </a:rPr>
              <a:t>Examples of stretches:</a:t>
            </a:r>
          </a:p>
          <a:p>
            <a:pPr marL="1371600" lvl="2"/>
            <a:r>
              <a:rPr lang="en-US" dirty="0">
                <a:solidFill>
                  <a:schemeClr val="bg1"/>
                </a:solidFill>
                <a:latin typeface="+mn-lt"/>
                <a:cs typeface="Calibri"/>
              </a:rPr>
              <a:t>Head turns and half circles</a:t>
            </a:r>
          </a:p>
          <a:p>
            <a:pPr marL="1371600" lvl="2"/>
            <a:r>
              <a:rPr lang="en-US" dirty="0">
                <a:solidFill>
                  <a:schemeClr val="bg1"/>
                </a:solidFill>
                <a:latin typeface="+mn-lt"/>
                <a:cs typeface="Calibri"/>
              </a:rPr>
              <a:t>Single-arm Cross Over</a:t>
            </a:r>
          </a:p>
          <a:p>
            <a:pPr marL="1371600" lvl="2"/>
            <a:r>
              <a:rPr lang="en-US" dirty="0">
                <a:solidFill>
                  <a:schemeClr val="bg1"/>
                </a:solidFill>
                <a:latin typeface="+mn-lt"/>
                <a:cs typeface="Calibri"/>
              </a:rPr>
              <a:t>Chest Stretch</a:t>
            </a:r>
          </a:p>
          <a:p>
            <a:pPr marL="1371600" lvl="2"/>
            <a:r>
              <a:rPr lang="en-US" dirty="0">
                <a:solidFill>
                  <a:schemeClr val="bg1"/>
                </a:solidFill>
                <a:latin typeface="+mn-lt"/>
                <a:cs typeface="Calibri"/>
              </a:rPr>
              <a:t>Calf Stretch</a:t>
            </a:r>
          </a:p>
          <a:p>
            <a:pPr marL="1371600" lvl="2"/>
            <a:r>
              <a:rPr lang="en-US" dirty="0">
                <a:solidFill>
                  <a:schemeClr val="bg1"/>
                </a:solidFill>
                <a:latin typeface="+mn-lt"/>
                <a:cs typeface="Calibri"/>
              </a:rPr>
              <a:t>Hamstring Stretch</a:t>
            </a:r>
          </a:p>
          <a:p>
            <a:pPr marL="914400" lvl="1"/>
            <a:r>
              <a:rPr lang="en-US" dirty="0">
                <a:solidFill>
                  <a:schemeClr val="bg1"/>
                </a:solidFill>
                <a:latin typeface="+mn-lt"/>
                <a:cs typeface="Calibri"/>
              </a:rPr>
              <a:t>Hold each stretch for 5-10 seconds and repeat at least 2 times.</a:t>
            </a:r>
          </a:p>
          <a:p>
            <a:pPr marL="914400" lvl="1"/>
            <a:endParaRPr lang="en-US" dirty="0">
              <a:solidFill>
                <a:schemeClr val="bg1"/>
              </a:solidFill>
              <a:latin typeface="+mn-lt"/>
              <a:cs typeface="Calibri"/>
            </a:endParaRPr>
          </a:p>
          <a:p>
            <a:pPr marL="914400" lvl="1"/>
            <a:endParaRPr lang="en-US" dirty="0">
              <a:solidFill>
                <a:schemeClr val="bg1"/>
              </a:solidFill>
              <a:latin typeface="+mn-lt"/>
              <a:cs typeface="Calibri"/>
            </a:endParaRPr>
          </a:p>
          <a:p>
            <a:pPr lvl="1" indent="0">
              <a:buNone/>
            </a:pPr>
            <a:endParaRPr lang="en-US" dirty="0">
              <a:solidFill>
                <a:schemeClr val="bg1"/>
              </a:solidFill>
              <a:latin typeface="+mn-lt"/>
              <a:cs typeface="Calibri"/>
            </a:endParaRPr>
          </a:p>
        </p:txBody>
      </p:sp>
    </p:spTree>
    <p:extLst>
      <p:ext uri="{BB962C8B-B14F-4D97-AF65-F5344CB8AC3E}">
        <p14:creationId xmlns:p14="http://schemas.microsoft.com/office/powerpoint/2010/main" val="822308715"/>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CB97-28A5-4EFE-9EDB-D67B0C61D165}"/>
              </a:ext>
            </a:extLst>
          </p:cNvPr>
          <p:cNvSpPr>
            <a:spLocks noGrp="1"/>
          </p:cNvSpPr>
          <p:nvPr>
            <p:ph type="title"/>
          </p:nvPr>
        </p:nvSpPr>
        <p:spPr>
          <a:xfrm>
            <a:off x="960100" y="978102"/>
            <a:ext cx="10588434" cy="1062644"/>
          </a:xfrm>
        </p:spPr>
        <p:txBody>
          <a:bodyPr vert="horz" lIns="91440" tIns="45720" rIns="91440" bIns="45720" rtlCol="0" anchor="b">
            <a:normAutofit/>
          </a:bodyPr>
          <a:lstStyle/>
          <a:p>
            <a:pPr algn="ctr"/>
            <a:r>
              <a:rPr lang="en-US" u="sng" kern="1200" dirty="0">
                <a:solidFill>
                  <a:schemeClr val="bg1"/>
                </a:solidFill>
                <a:latin typeface="+mj-lt"/>
                <a:ea typeface="+mj-ea"/>
                <a:cs typeface="+mj-cs"/>
              </a:rPr>
              <a:t>Best Practices</a:t>
            </a:r>
            <a:endParaRPr lang="en-US" u="sng" dirty="0">
              <a:solidFill>
                <a:schemeClr val="bg1"/>
              </a:solidFill>
              <a:ea typeface="+mj-ea"/>
              <a:cs typeface="+mj-cs"/>
            </a:endParaRPr>
          </a:p>
        </p:txBody>
      </p:sp>
      <p:cxnSp>
        <p:nvCxnSpPr>
          <p:cNvPr id="30" name="Straight Connector 32">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1" name="Graphic 10" descr="Running">
            <a:extLst>
              <a:ext uri="{FF2B5EF4-FFF2-40B4-BE49-F238E27FC236}">
                <a16:creationId xmlns:a16="http://schemas.microsoft.com/office/drawing/2014/main" id="{F7AF24C8-9700-4296-A5C5-816451A1AB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549" y="2776985"/>
            <a:ext cx="2928114" cy="2928114"/>
          </a:xfrm>
          <a:prstGeom prst="rect">
            <a:avLst/>
          </a:prstGeom>
        </p:spPr>
      </p:pic>
      <p:sp>
        <p:nvSpPr>
          <p:cNvPr id="7" name="Content Placeholder 6">
            <a:extLst>
              <a:ext uri="{FF2B5EF4-FFF2-40B4-BE49-F238E27FC236}">
                <a16:creationId xmlns:a16="http://schemas.microsoft.com/office/drawing/2014/main" id="{0884B81F-C0E5-40AF-8436-F2226BA3E71D}"/>
              </a:ext>
            </a:extLst>
          </p:cNvPr>
          <p:cNvSpPr>
            <a:spLocks noGrp="1"/>
          </p:cNvSpPr>
          <p:nvPr>
            <p:ph idx="1"/>
          </p:nvPr>
        </p:nvSpPr>
        <p:spPr>
          <a:xfrm>
            <a:off x="4068436" y="2332663"/>
            <a:ext cx="8056005" cy="4477420"/>
          </a:xfrm>
        </p:spPr>
        <p:txBody>
          <a:bodyPr vert="horz" lIns="91440" tIns="45720" rIns="91440" bIns="45720" rtlCol="0" anchor="t">
            <a:noAutofit/>
          </a:bodyPr>
          <a:lstStyle/>
          <a:p>
            <a:pPr marL="0"/>
            <a:r>
              <a:rPr lang="en-US" sz="2400" b="1" dirty="0">
                <a:solidFill>
                  <a:schemeClr val="bg1"/>
                </a:solidFill>
                <a:latin typeface="+mn-lt"/>
              </a:rPr>
              <a:t>Optimal order of exercises for recovery time</a:t>
            </a:r>
            <a:r>
              <a:rPr lang="en-US" sz="2400" dirty="0">
                <a:solidFill>
                  <a:schemeClr val="bg1"/>
                </a:solidFill>
                <a:latin typeface="+mn-lt"/>
              </a:rPr>
              <a:t>:</a:t>
            </a:r>
            <a:endParaRPr lang="en-US" sz="2400">
              <a:solidFill>
                <a:schemeClr val="bg1"/>
              </a:solidFill>
              <a:latin typeface="+mn-lt"/>
              <a:cs typeface="Calibri"/>
            </a:endParaRPr>
          </a:p>
          <a:p>
            <a:pPr marL="1143000" lvl="1" indent="-457200">
              <a:buAutoNum type="arabicPeriod"/>
            </a:pPr>
            <a:r>
              <a:rPr lang="en-US" dirty="0">
                <a:solidFill>
                  <a:schemeClr val="bg1"/>
                </a:solidFill>
                <a:latin typeface="+mn-lt"/>
              </a:rPr>
              <a:t>Balance and Gait</a:t>
            </a:r>
            <a:endParaRPr lang="en-US" dirty="0">
              <a:solidFill>
                <a:schemeClr val="bg1"/>
              </a:solidFill>
              <a:latin typeface="+mn-lt"/>
              <a:cs typeface="Calibri"/>
            </a:endParaRPr>
          </a:p>
          <a:p>
            <a:pPr marL="1143000" lvl="1" indent="-457200">
              <a:buAutoNum type="arabicPeriod"/>
            </a:pPr>
            <a:r>
              <a:rPr lang="en-US" dirty="0">
                <a:solidFill>
                  <a:schemeClr val="bg1"/>
                </a:solidFill>
                <a:latin typeface="+mn-lt"/>
              </a:rPr>
              <a:t>Functional Reach</a:t>
            </a:r>
            <a:endParaRPr lang="en-US" dirty="0">
              <a:solidFill>
                <a:schemeClr val="bg1"/>
              </a:solidFill>
              <a:latin typeface="+mn-lt"/>
              <a:cs typeface="Calibri"/>
            </a:endParaRPr>
          </a:p>
          <a:p>
            <a:pPr marL="1143000" lvl="1" indent="-457200">
              <a:buAutoNum type="arabicPeriod"/>
            </a:pPr>
            <a:r>
              <a:rPr lang="en-US" dirty="0">
                <a:solidFill>
                  <a:schemeClr val="bg1"/>
                </a:solidFill>
                <a:latin typeface="+mn-lt"/>
              </a:rPr>
              <a:t>Single leg Balance</a:t>
            </a:r>
            <a:endParaRPr lang="en-US" dirty="0">
              <a:solidFill>
                <a:schemeClr val="bg1"/>
              </a:solidFill>
              <a:latin typeface="+mn-lt"/>
              <a:cs typeface="Calibri"/>
            </a:endParaRPr>
          </a:p>
          <a:p>
            <a:pPr marL="1143000" lvl="1" indent="-457200">
              <a:buAutoNum type="arabicPeriod"/>
            </a:pPr>
            <a:r>
              <a:rPr lang="en-US" dirty="0">
                <a:solidFill>
                  <a:schemeClr val="bg1"/>
                </a:solidFill>
                <a:latin typeface="+mn-lt"/>
              </a:rPr>
              <a:t>30-second stand</a:t>
            </a:r>
            <a:endParaRPr lang="en-US" dirty="0">
              <a:solidFill>
                <a:schemeClr val="bg1"/>
              </a:solidFill>
              <a:latin typeface="+mn-lt"/>
              <a:cs typeface="Calibri"/>
            </a:endParaRPr>
          </a:p>
          <a:p>
            <a:pPr marL="1143000" lvl="1" indent="-457200">
              <a:buAutoNum type="arabicPeriod"/>
            </a:pPr>
            <a:r>
              <a:rPr lang="en-US" dirty="0">
                <a:solidFill>
                  <a:schemeClr val="bg1"/>
                </a:solidFill>
                <a:latin typeface="+mn-lt"/>
              </a:rPr>
              <a:t>Arm Curl</a:t>
            </a:r>
            <a:endParaRPr lang="en-US" dirty="0">
              <a:solidFill>
                <a:schemeClr val="bg1"/>
              </a:solidFill>
              <a:latin typeface="+mn-lt"/>
              <a:cs typeface="Calibri"/>
            </a:endParaRPr>
          </a:p>
          <a:p>
            <a:pPr marL="1143000" lvl="1" indent="-457200">
              <a:buAutoNum type="arabicPeriod"/>
            </a:pPr>
            <a:r>
              <a:rPr lang="en-US" dirty="0">
                <a:solidFill>
                  <a:schemeClr val="bg1"/>
                </a:solidFill>
                <a:latin typeface="+mn-lt"/>
              </a:rPr>
              <a:t>8 Foot Up-and-Go</a:t>
            </a:r>
            <a:endParaRPr lang="en-US" dirty="0">
              <a:solidFill>
                <a:schemeClr val="bg1"/>
              </a:solidFill>
              <a:latin typeface="+mn-lt"/>
              <a:cs typeface="Calibri"/>
            </a:endParaRPr>
          </a:p>
          <a:p>
            <a:pPr marL="1143000" lvl="1" indent="-457200">
              <a:buAutoNum type="arabicPeriod"/>
            </a:pPr>
            <a:r>
              <a:rPr lang="en-US" dirty="0">
                <a:solidFill>
                  <a:schemeClr val="bg1"/>
                </a:solidFill>
                <a:latin typeface="+mn-lt"/>
              </a:rPr>
              <a:t>Chair Sit and Reach</a:t>
            </a:r>
            <a:endParaRPr lang="en-US" dirty="0">
              <a:solidFill>
                <a:schemeClr val="bg1"/>
              </a:solidFill>
              <a:latin typeface="+mn-lt"/>
              <a:cs typeface="Calibri"/>
            </a:endParaRPr>
          </a:p>
          <a:p>
            <a:pPr marL="1143000" lvl="1" indent="-457200">
              <a:buAutoNum type="arabicPeriod"/>
            </a:pPr>
            <a:r>
              <a:rPr lang="en-US" dirty="0">
                <a:solidFill>
                  <a:schemeClr val="bg1"/>
                </a:solidFill>
                <a:latin typeface="+mn-lt"/>
              </a:rPr>
              <a:t>2-minute March</a:t>
            </a:r>
            <a:endParaRPr lang="en-US" dirty="0">
              <a:solidFill>
                <a:schemeClr val="bg1"/>
              </a:solidFill>
              <a:latin typeface="+mn-lt"/>
              <a:cs typeface="Calibri"/>
            </a:endParaRPr>
          </a:p>
          <a:p>
            <a:pPr marL="0"/>
            <a:r>
              <a:rPr lang="en-US" sz="2400" b="1" dirty="0">
                <a:solidFill>
                  <a:schemeClr val="bg1"/>
                </a:solidFill>
                <a:latin typeface="+mn-lt"/>
              </a:rPr>
              <a:t>**A low score is better than using modifications.**</a:t>
            </a:r>
            <a:endParaRPr lang="en-US" sz="2400" b="1">
              <a:solidFill>
                <a:schemeClr val="bg1"/>
              </a:solidFill>
              <a:latin typeface="+mn-lt"/>
              <a:cs typeface="Calibri"/>
            </a:endParaRPr>
          </a:p>
          <a:p>
            <a:endParaRPr lang="en-US" sz="1300">
              <a:solidFill>
                <a:schemeClr val="tx1"/>
              </a:solidFill>
              <a:latin typeface="+mn-lt"/>
            </a:endParaRPr>
          </a:p>
        </p:txBody>
      </p:sp>
    </p:spTree>
    <p:extLst>
      <p:ext uri="{BB962C8B-B14F-4D97-AF65-F5344CB8AC3E}">
        <p14:creationId xmlns:p14="http://schemas.microsoft.com/office/powerpoint/2010/main" val="225678200"/>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931B8E-92C6-49B0-A1AF-153A56F9E456}"/>
              </a:ext>
            </a:extLst>
          </p:cNvPr>
          <p:cNvSpPr>
            <a:spLocks noGrp="1"/>
          </p:cNvSpPr>
          <p:nvPr>
            <p:ph type="title"/>
          </p:nvPr>
        </p:nvSpPr>
        <p:spPr>
          <a:xfrm>
            <a:off x="4040659" y="298745"/>
            <a:ext cx="8258413" cy="1454051"/>
          </a:xfrm>
        </p:spPr>
        <p:txBody>
          <a:bodyPr vert="horz" lIns="91440" tIns="45720" rIns="91440" bIns="45720" rtlCol="0" anchor="ctr">
            <a:normAutofit fontScale="90000"/>
          </a:bodyPr>
          <a:lstStyle/>
          <a:p>
            <a:r>
              <a:rPr lang="en-US" u="sng" kern="1200" dirty="0">
                <a:solidFill>
                  <a:srgbClr val="000000"/>
                </a:solidFill>
                <a:latin typeface="+mj-lt"/>
                <a:ea typeface="+mj-ea"/>
                <a:cs typeface="+mj-cs"/>
              </a:rPr>
              <a:t>Eight-Foot-Up-and-Go</a:t>
            </a:r>
            <a:r>
              <a:rPr lang="en-US" dirty="0">
                <a:solidFill>
                  <a:srgbClr val="000000"/>
                </a:solidFill>
              </a:rPr>
              <a:t>: Dynamic Agility</a:t>
            </a:r>
            <a:br>
              <a:rPr lang="en-US" kern="1200" dirty="0">
                <a:solidFill>
                  <a:srgbClr val="000000"/>
                </a:solidFill>
                <a:latin typeface="+mj-lt"/>
                <a:ea typeface="+mj-ea"/>
                <a:cs typeface="+mj-cs"/>
              </a:rPr>
            </a:br>
            <a:endParaRPr lang="en-US" kern="1200" dirty="0">
              <a:solidFill>
                <a:srgbClr val="000000"/>
              </a:solidFill>
              <a:latin typeface="+mj-lt"/>
              <a:ea typeface="+mj-ea"/>
              <a:cs typeface="+mj-cs"/>
            </a:endParaRP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8FAE7C-687E-43F9-9FEE-75F46E1D2938}"/>
              </a:ext>
            </a:extLst>
          </p:cNvPr>
          <p:cNvSpPr>
            <a:spLocks noGrp="1"/>
          </p:cNvSpPr>
          <p:nvPr>
            <p:ph idx="1"/>
          </p:nvPr>
        </p:nvSpPr>
        <p:spPr>
          <a:xfrm>
            <a:off x="5281685" y="1356086"/>
            <a:ext cx="6910316" cy="5501914"/>
          </a:xfrm>
        </p:spPr>
        <p:txBody>
          <a:bodyPr vert="horz" lIns="91440" tIns="45720" rIns="91440" bIns="45720" rtlCol="0" anchor="ctr">
            <a:normAutofit fontScale="85000" lnSpcReduction="20000"/>
          </a:bodyPr>
          <a:lstStyle/>
          <a:p>
            <a:pPr marL="0" indent="0">
              <a:buNone/>
            </a:pPr>
            <a:endParaRPr lang="en-US" sz="3000" b="1" u="sng" dirty="0">
              <a:solidFill>
                <a:srgbClr val="000000"/>
              </a:solidFill>
            </a:endParaRPr>
          </a:p>
          <a:p>
            <a:pPr marL="0" indent="0">
              <a:buNone/>
            </a:pPr>
            <a:r>
              <a:rPr lang="en-US" sz="3000" b="1" u="sng" dirty="0">
                <a:solidFill>
                  <a:srgbClr val="000000"/>
                </a:solidFill>
              </a:rPr>
              <a:t>Equipment:</a:t>
            </a:r>
            <a:endParaRPr lang="en-US" sz="3000" b="1" u="sng" dirty="0">
              <a:solidFill>
                <a:srgbClr val="000000"/>
              </a:solidFill>
              <a:cs typeface="Calibri"/>
            </a:endParaRPr>
          </a:p>
          <a:p>
            <a:r>
              <a:rPr lang="en-US" sz="3000" dirty="0">
                <a:solidFill>
                  <a:srgbClr val="000000"/>
                </a:solidFill>
              </a:rPr>
              <a:t>Stopwatch</a:t>
            </a:r>
          </a:p>
          <a:p>
            <a:r>
              <a:rPr lang="en-US" sz="3000" dirty="0">
                <a:solidFill>
                  <a:srgbClr val="000000"/>
                </a:solidFill>
              </a:rPr>
              <a:t>Cone or similar marker</a:t>
            </a:r>
            <a:endParaRPr lang="en-US" sz="3000" dirty="0">
              <a:solidFill>
                <a:srgbClr val="000000"/>
              </a:solidFill>
              <a:cs typeface="Calibri"/>
            </a:endParaRPr>
          </a:p>
          <a:p>
            <a:r>
              <a:rPr lang="en-US" sz="3000" dirty="0">
                <a:solidFill>
                  <a:srgbClr val="000000"/>
                </a:solidFill>
              </a:rPr>
              <a:t>measuring tape</a:t>
            </a:r>
          </a:p>
          <a:p>
            <a:r>
              <a:rPr lang="en-US" sz="3000" dirty="0">
                <a:solidFill>
                  <a:srgbClr val="000000"/>
                </a:solidFill>
              </a:rPr>
              <a:t>Straight back or folding chair (17 inches set height  (43cm)</a:t>
            </a:r>
          </a:p>
          <a:p>
            <a:pPr marL="0" indent="0">
              <a:buNone/>
            </a:pPr>
            <a:r>
              <a:rPr lang="en-US" sz="3000" b="1" u="sng" dirty="0">
                <a:solidFill>
                  <a:srgbClr val="000000"/>
                </a:solidFill>
              </a:rPr>
              <a:t>Set-Up and Scoring:</a:t>
            </a:r>
          </a:p>
          <a:p>
            <a:pPr marL="514350" indent="-514350">
              <a:buFont typeface="+mj-lt"/>
              <a:buAutoNum type="arabicPeriod"/>
            </a:pPr>
            <a:r>
              <a:rPr lang="en-US" sz="3000" dirty="0">
                <a:solidFill>
                  <a:srgbClr val="000000"/>
                </a:solidFill>
              </a:rPr>
              <a:t>Place chair against the wall and make sure it is stable.</a:t>
            </a:r>
          </a:p>
          <a:p>
            <a:pPr marL="514350" indent="-514350">
              <a:buFont typeface="+mj-lt"/>
              <a:buAutoNum type="arabicPeriod"/>
            </a:pPr>
            <a:r>
              <a:rPr lang="en-US" sz="3000" dirty="0">
                <a:solidFill>
                  <a:srgbClr val="000000"/>
                </a:solidFill>
              </a:rPr>
              <a:t>Place a cone 8 feet away from the chair- measure from the front edge of chair and to the furthest edge of the cone.</a:t>
            </a:r>
          </a:p>
          <a:p>
            <a:pPr marL="514350" indent="-514350">
              <a:buFont typeface="+mj-lt"/>
              <a:buAutoNum type="arabicPeriod"/>
            </a:pPr>
            <a:r>
              <a:rPr lang="en-US" sz="3200" dirty="0">
                <a:solidFill>
                  <a:srgbClr val="000000"/>
                </a:solidFill>
              </a:rPr>
              <a:t>The score is the number of seconds this exercise took to complete.</a:t>
            </a:r>
          </a:p>
          <a:p>
            <a:pPr marL="514350" indent="-514350">
              <a:buFont typeface="+mj-lt"/>
              <a:buAutoNum type="arabicPeriod"/>
            </a:pPr>
            <a:endParaRPr lang="en-US" sz="3000" dirty="0">
              <a:solidFill>
                <a:srgbClr val="000000"/>
              </a:solidFill>
            </a:endParaRPr>
          </a:p>
          <a:p>
            <a:pPr marL="514350" indent="-514350">
              <a:buFont typeface="+mj-lt"/>
              <a:buAutoNum type="arabicPeriod"/>
            </a:pPr>
            <a:endParaRPr lang="en-US" sz="3200" dirty="0">
              <a:solidFill>
                <a:srgbClr val="000000"/>
              </a:solidFill>
            </a:endParaRPr>
          </a:p>
          <a:p>
            <a:pPr marL="0" indent="0">
              <a:buNone/>
            </a:pPr>
            <a:endParaRPr lang="en-US" sz="3200" i="1" dirty="0">
              <a:solidFill>
                <a:srgbClr val="000000"/>
              </a:solidFill>
            </a:endParaRPr>
          </a:p>
        </p:txBody>
      </p:sp>
      <p:pic>
        <p:nvPicPr>
          <p:cNvPr id="10" name="Picture 9">
            <a:extLst>
              <a:ext uri="{FF2B5EF4-FFF2-40B4-BE49-F238E27FC236}">
                <a16:creationId xmlns:a16="http://schemas.microsoft.com/office/drawing/2014/main" id="{4B74FF04-0849-4819-9CF9-D56AA7B21ECA}"/>
              </a:ext>
            </a:extLst>
          </p:cNvPr>
          <p:cNvPicPr/>
          <p:nvPr/>
        </p:nvPicPr>
        <p:blipFill rotWithShape="1">
          <a:blip r:embed="rId4">
            <a:extLst>
              <a:ext uri="{28A0092B-C50C-407E-A947-70E740481C1C}">
                <a14:useLocalDpi xmlns:a14="http://schemas.microsoft.com/office/drawing/2010/main" val="0"/>
              </a:ext>
            </a:extLst>
          </a:blip>
          <a:srcRect b="21206"/>
          <a:stretch/>
        </p:blipFill>
        <p:spPr bwMode="auto">
          <a:xfrm>
            <a:off x="-50257" y="-291293"/>
            <a:ext cx="12326077" cy="590038"/>
          </a:xfrm>
          <a:prstGeom prst="rect">
            <a:avLst/>
          </a:prstGeom>
          <a:ln>
            <a:noFill/>
          </a:ln>
          <a:extLst>
            <a:ext uri="{53640926-AAD7-44D8-BBD7-CCE9431645EC}">
              <a14:shadowObscured xmlns:a14="http://schemas.microsoft.com/office/drawing/2010/main"/>
            </a:ext>
          </a:extLst>
        </p:spPr>
      </p:pic>
      <p:pic>
        <p:nvPicPr>
          <p:cNvPr id="2056" name="Picture 8" descr="8 ft Up and Go">
            <a:extLst>
              <a:ext uri="{FF2B5EF4-FFF2-40B4-BE49-F238E27FC236}">
                <a16:creationId xmlns:a16="http://schemas.microsoft.com/office/drawing/2014/main" id="{7C70541A-9F5C-4C9A-9C79-C2FE06F255A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208" b="96875" l="5485" r="96203">
                        <a14:foregroundMark x1="78481" y1="33854" x2="78481" y2="63542"/>
                        <a14:foregroundMark x1="97046" y1="57292" x2="55274" y2="57292"/>
                        <a14:foregroundMark x1="55274" y1="57292" x2="45570" y2="52604"/>
                        <a14:foregroundMark x1="45570" y1="52604" x2="32911" y2="51042"/>
                        <a14:foregroundMark x1="32911" y1="51042" x2="43038" y2="54688"/>
                        <a14:foregroundMark x1="43038" y1="54688" x2="47257" y2="52083"/>
                        <a14:foregroundMark x1="5485" y1="82292" x2="15190" y2="89583"/>
                        <a14:foregroundMark x1="15190" y1="89583" x2="43882" y2="92708"/>
                        <a14:foregroundMark x1="43882" y1="92708" x2="54008" y2="87500"/>
                        <a14:foregroundMark x1="54008" y1="87500" x2="43882" y2="80729"/>
                        <a14:foregroundMark x1="43882" y1="80729" x2="29536" y2="38542"/>
                        <a14:foregroundMark x1="29536" y1="38542" x2="27848" y2="24479"/>
                        <a14:foregroundMark x1="27848" y1="24479" x2="32489" y2="13021"/>
                        <a14:foregroundMark x1="32489" y1="13021" x2="40506" y2="5729"/>
                        <a14:foregroundMark x1="5485" y1="96875" x2="22785" y2="95313"/>
                      </a14:backgroundRemoval>
                    </a14:imgEffect>
                  </a14:imgLayer>
                </a14:imgProps>
              </a:ext>
              <a:ext uri="{28A0092B-C50C-407E-A947-70E740481C1C}">
                <a14:useLocalDpi xmlns:a14="http://schemas.microsoft.com/office/drawing/2010/main" val="0"/>
              </a:ext>
            </a:extLst>
          </a:blip>
          <a:srcRect t="3451"/>
          <a:stretch/>
        </p:blipFill>
        <p:spPr bwMode="auto">
          <a:xfrm>
            <a:off x="107073" y="1356086"/>
            <a:ext cx="4915242" cy="384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507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931B8E-92C6-49B0-A1AF-153A56F9E456}"/>
              </a:ext>
            </a:extLst>
          </p:cNvPr>
          <p:cNvSpPr>
            <a:spLocks noGrp="1"/>
          </p:cNvSpPr>
          <p:nvPr>
            <p:ph type="title"/>
          </p:nvPr>
        </p:nvSpPr>
        <p:spPr>
          <a:xfrm>
            <a:off x="4053385" y="298745"/>
            <a:ext cx="8138614" cy="2444455"/>
          </a:xfrm>
        </p:spPr>
        <p:txBody>
          <a:bodyPr vert="horz" lIns="91440" tIns="45720" rIns="91440" bIns="45720" rtlCol="0" anchor="ctr">
            <a:normAutofit fontScale="90000"/>
          </a:bodyPr>
          <a:lstStyle/>
          <a:p>
            <a:pPr algn="ctr"/>
            <a:r>
              <a:rPr lang="en-US" u="sng" kern="1200" dirty="0">
                <a:solidFill>
                  <a:srgbClr val="000000"/>
                </a:solidFill>
                <a:latin typeface="+mj-lt"/>
                <a:ea typeface="+mj-ea"/>
                <a:cs typeface="+mj-cs"/>
              </a:rPr>
              <a:t>Eight-Foot-Up-and-Go</a:t>
            </a:r>
            <a:br>
              <a:rPr lang="en-US" kern="1200" dirty="0">
                <a:solidFill>
                  <a:srgbClr val="000000"/>
                </a:solidFill>
                <a:latin typeface="+mj-lt"/>
                <a:ea typeface="+mj-ea"/>
                <a:cs typeface="+mj-cs"/>
              </a:rPr>
            </a:br>
            <a:br>
              <a:rPr lang="en-US" dirty="0">
                <a:solidFill>
                  <a:srgbClr val="000000"/>
                </a:solidFill>
              </a:rPr>
            </a:br>
            <a:br>
              <a:rPr lang="en-US" kern="1200" dirty="0">
                <a:solidFill>
                  <a:srgbClr val="000000"/>
                </a:solidFill>
                <a:latin typeface="+mj-lt"/>
                <a:ea typeface="+mj-ea"/>
                <a:cs typeface="+mj-cs"/>
              </a:rPr>
            </a:br>
            <a:endParaRPr lang="en-US" kern="1200" dirty="0">
              <a:solidFill>
                <a:srgbClr val="000000"/>
              </a:solidFill>
              <a:latin typeface="+mj-lt"/>
              <a:cs typeface="Calibri Light" panose="020F0302020204030204"/>
            </a:endParaRP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8FAE7C-687E-43F9-9FEE-75F46E1D2938}"/>
              </a:ext>
            </a:extLst>
          </p:cNvPr>
          <p:cNvSpPr>
            <a:spLocks noGrp="1"/>
          </p:cNvSpPr>
          <p:nvPr>
            <p:ph idx="1"/>
          </p:nvPr>
        </p:nvSpPr>
        <p:spPr>
          <a:xfrm>
            <a:off x="5129388" y="1295865"/>
            <a:ext cx="7062612" cy="5377890"/>
          </a:xfrm>
        </p:spPr>
        <p:txBody>
          <a:bodyPr vert="horz" lIns="91440" tIns="45720" rIns="91440" bIns="45720" rtlCol="0" anchor="ctr">
            <a:normAutofit/>
          </a:bodyPr>
          <a:lstStyle/>
          <a:p>
            <a:pPr marL="0" indent="0">
              <a:buNone/>
            </a:pPr>
            <a:endParaRPr lang="en-US" b="1" u="sng" dirty="0">
              <a:solidFill>
                <a:srgbClr val="000000"/>
              </a:solidFill>
            </a:endParaRPr>
          </a:p>
          <a:p>
            <a:pPr marL="0" indent="0">
              <a:buNone/>
            </a:pPr>
            <a:r>
              <a:rPr lang="en-US" b="1" u="sng" dirty="0">
                <a:solidFill>
                  <a:srgbClr val="000000"/>
                </a:solidFill>
              </a:rPr>
              <a:t>Tips for Success</a:t>
            </a:r>
            <a:r>
              <a:rPr lang="en-US" b="1" dirty="0">
                <a:solidFill>
                  <a:srgbClr val="000000"/>
                </a:solidFill>
              </a:rPr>
              <a:t>:</a:t>
            </a:r>
            <a:endParaRPr lang="en-US" dirty="0"/>
          </a:p>
          <a:p>
            <a:r>
              <a:rPr lang="en-US" dirty="0">
                <a:solidFill>
                  <a:srgbClr val="000000"/>
                </a:solidFill>
              </a:rPr>
              <a:t>Tell participant they cannot run or touch the cone.</a:t>
            </a:r>
          </a:p>
          <a:p>
            <a:r>
              <a:rPr lang="en-US" dirty="0">
                <a:solidFill>
                  <a:srgbClr val="000000"/>
                </a:solidFill>
              </a:rPr>
              <a:t>Tell participant  you will start the timer on “GO” and stop it when participant sits down.</a:t>
            </a:r>
          </a:p>
          <a:p>
            <a:r>
              <a:rPr lang="en-US" dirty="0">
                <a:solidFill>
                  <a:srgbClr val="000000"/>
                </a:solidFill>
              </a:rPr>
              <a:t>Administrator stands between cone and chair to assist if participant loses balance.</a:t>
            </a:r>
          </a:p>
          <a:p>
            <a:r>
              <a:rPr lang="en-US" dirty="0">
                <a:solidFill>
                  <a:srgbClr val="000000"/>
                </a:solidFill>
              </a:rPr>
              <a:t> Give participant a practice test, then trial 1 and trial 2. </a:t>
            </a:r>
          </a:p>
          <a:p>
            <a:r>
              <a:rPr lang="en-US" dirty="0">
                <a:solidFill>
                  <a:srgbClr val="000000"/>
                </a:solidFill>
              </a:rPr>
              <a:t>Take the best score.</a:t>
            </a:r>
          </a:p>
          <a:p>
            <a:endParaRPr lang="en-US" dirty="0">
              <a:solidFill>
                <a:srgbClr val="000000"/>
              </a:solidFill>
            </a:endParaRPr>
          </a:p>
          <a:p>
            <a:pPr marL="0" indent="0">
              <a:buNone/>
            </a:pPr>
            <a:endParaRPr lang="en-US" sz="3200" i="1" dirty="0">
              <a:solidFill>
                <a:srgbClr val="000000"/>
              </a:solidFill>
            </a:endParaRPr>
          </a:p>
        </p:txBody>
      </p:sp>
      <p:pic>
        <p:nvPicPr>
          <p:cNvPr id="10" name="Picture 9">
            <a:extLst>
              <a:ext uri="{FF2B5EF4-FFF2-40B4-BE49-F238E27FC236}">
                <a16:creationId xmlns:a16="http://schemas.microsoft.com/office/drawing/2014/main" id="{4B74FF04-0849-4819-9CF9-D56AA7B21ECA}"/>
              </a:ext>
            </a:extLst>
          </p:cNvPr>
          <p:cNvPicPr/>
          <p:nvPr/>
        </p:nvPicPr>
        <p:blipFill rotWithShape="1">
          <a:blip r:embed="rId4">
            <a:extLst>
              <a:ext uri="{28A0092B-C50C-407E-A947-70E740481C1C}">
                <a14:useLocalDpi xmlns:a14="http://schemas.microsoft.com/office/drawing/2010/main" val="0"/>
              </a:ext>
            </a:extLst>
          </a:blip>
          <a:srcRect b="21206"/>
          <a:stretch/>
        </p:blipFill>
        <p:spPr bwMode="auto">
          <a:xfrm>
            <a:off x="-50257" y="-291293"/>
            <a:ext cx="12326077" cy="590038"/>
          </a:xfrm>
          <a:prstGeom prst="rect">
            <a:avLst/>
          </a:prstGeom>
          <a:ln>
            <a:noFill/>
          </a:ln>
          <a:extLst>
            <a:ext uri="{53640926-AAD7-44D8-BBD7-CCE9431645EC}">
              <a14:shadowObscured xmlns:a14="http://schemas.microsoft.com/office/drawing/2010/main"/>
            </a:ext>
          </a:extLst>
        </p:spPr>
      </p:pic>
      <p:pic>
        <p:nvPicPr>
          <p:cNvPr id="2056" name="Picture 8" descr="8 ft Up and Go">
            <a:extLst>
              <a:ext uri="{FF2B5EF4-FFF2-40B4-BE49-F238E27FC236}">
                <a16:creationId xmlns:a16="http://schemas.microsoft.com/office/drawing/2014/main" id="{7C70541A-9F5C-4C9A-9C79-C2FE06F255A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208" b="96875" l="5485" r="96203">
                        <a14:foregroundMark x1="78481" y1="33854" x2="78481" y2="63542"/>
                        <a14:foregroundMark x1="97046" y1="57292" x2="55274" y2="57292"/>
                        <a14:foregroundMark x1="55274" y1="57292" x2="45570" y2="52604"/>
                        <a14:foregroundMark x1="45570" y1="52604" x2="32911" y2="51042"/>
                        <a14:foregroundMark x1="32911" y1="51042" x2="43038" y2="54688"/>
                        <a14:foregroundMark x1="43038" y1="54688" x2="47257" y2="52083"/>
                        <a14:foregroundMark x1="5485" y1="82292" x2="15190" y2="89583"/>
                        <a14:foregroundMark x1="15190" y1="89583" x2="43882" y2="92708"/>
                        <a14:foregroundMark x1="43882" y1="92708" x2="54008" y2="87500"/>
                        <a14:foregroundMark x1="54008" y1="87500" x2="43882" y2="80729"/>
                        <a14:foregroundMark x1="43882" y1="80729" x2="29536" y2="38542"/>
                        <a14:foregroundMark x1="29536" y1="38542" x2="27848" y2="24479"/>
                        <a14:foregroundMark x1="27848" y1="24479" x2="32489" y2="13021"/>
                        <a14:foregroundMark x1="32489" y1="13021" x2="40506" y2="5729"/>
                        <a14:foregroundMark x1="5485" y1="96875" x2="22785" y2="95313"/>
                      </a14:backgroundRemoval>
                    </a14:imgEffect>
                  </a14:imgLayer>
                </a14:imgProps>
              </a:ext>
              <a:ext uri="{28A0092B-C50C-407E-A947-70E740481C1C}">
                <a14:useLocalDpi xmlns:a14="http://schemas.microsoft.com/office/drawing/2010/main" val="0"/>
              </a:ext>
            </a:extLst>
          </a:blip>
          <a:srcRect t="3451"/>
          <a:stretch/>
        </p:blipFill>
        <p:spPr bwMode="auto">
          <a:xfrm>
            <a:off x="107073" y="1356086"/>
            <a:ext cx="4915242" cy="384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935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931B8E-92C6-49B0-A1AF-153A56F9E456}"/>
              </a:ext>
            </a:extLst>
          </p:cNvPr>
          <p:cNvSpPr>
            <a:spLocks noGrp="1"/>
          </p:cNvSpPr>
          <p:nvPr>
            <p:ph type="title"/>
          </p:nvPr>
        </p:nvSpPr>
        <p:spPr>
          <a:xfrm>
            <a:off x="4656090" y="257936"/>
            <a:ext cx="8802548" cy="1454051"/>
          </a:xfrm>
        </p:spPr>
        <p:txBody>
          <a:bodyPr vert="horz" lIns="91440" tIns="45720" rIns="91440" bIns="45720" rtlCol="0" anchor="ctr">
            <a:normAutofit/>
          </a:bodyPr>
          <a:lstStyle/>
          <a:p>
            <a:r>
              <a:rPr lang="en-US" u="sng" kern="1200" dirty="0">
                <a:solidFill>
                  <a:srgbClr val="000000"/>
                </a:solidFill>
                <a:latin typeface="+mj-lt"/>
                <a:ea typeface="+mj-ea"/>
                <a:cs typeface="+mj-cs"/>
              </a:rPr>
              <a:t>Arm Curl</a:t>
            </a:r>
            <a:r>
              <a:rPr lang="en-US" kern="1200" dirty="0">
                <a:solidFill>
                  <a:srgbClr val="000000"/>
                </a:solidFill>
                <a:latin typeface="+mj-lt"/>
                <a:ea typeface="+mj-ea"/>
                <a:cs typeface="+mj-cs"/>
              </a:rPr>
              <a:t>: Upper Body Strength</a:t>
            </a: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8FAE7C-687E-43F9-9FEE-75F46E1D2938}"/>
              </a:ext>
            </a:extLst>
          </p:cNvPr>
          <p:cNvSpPr>
            <a:spLocks noGrp="1"/>
          </p:cNvSpPr>
          <p:nvPr>
            <p:ph idx="1"/>
          </p:nvPr>
        </p:nvSpPr>
        <p:spPr>
          <a:xfrm>
            <a:off x="5289770" y="1329565"/>
            <a:ext cx="6549390" cy="5400961"/>
          </a:xfrm>
        </p:spPr>
        <p:txBody>
          <a:bodyPr vert="horz" lIns="91440" tIns="45720" rIns="91440" bIns="45720" rtlCol="0" anchor="ctr">
            <a:normAutofit fontScale="92500" lnSpcReduction="10000"/>
          </a:bodyPr>
          <a:lstStyle/>
          <a:p>
            <a:pPr marL="0" indent="0">
              <a:lnSpc>
                <a:spcPct val="120000"/>
              </a:lnSpc>
              <a:spcBef>
                <a:spcPts val="0"/>
              </a:spcBef>
              <a:buNone/>
            </a:pPr>
            <a:endParaRPr lang="en-US" sz="3200" i="1" dirty="0">
              <a:solidFill>
                <a:srgbClr val="000000"/>
              </a:solidFill>
            </a:endParaRPr>
          </a:p>
          <a:p>
            <a:pPr marL="0" indent="0">
              <a:buNone/>
            </a:pPr>
            <a:r>
              <a:rPr lang="en-US" sz="3000" b="1" u="sng" dirty="0">
                <a:solidFill>
                  <a:srgbClr val="000000"/>
                </a:solidFill>
              </a:rPr>
              <a:t>Equipment:</a:t>
            </a:r>
            <a:endParaRPr lang="en-US" sz="3000" b="1" u="sng" dirty="0">
              <a:solidFill>
                <a:srgbClr val="000000"/>
              </a:solidFill>
              <a:cs typeface="Calibri"/>
            </a:endParaRPr>
          </a:p>
          <a:p>
            <a:r>
              <a:rPr lang="en-US" sz="3000" dirty="0">
                <a:solidFill>
                  <a:srgbClr val="000000"/>
                </a:solidFill>
              </a:rPr>
              <a:t>Stopwatch</a:t>
            </a:r>
          </a:p>
          <a:p>
            <a:r>
              <a:rPr lang="en-US" sz="3000" dirty="0">
                <a:solidFill>
                  <a:srgbClr val="000000"/>
                </a:solidFill>
              </a:rPr>
              <a:t>Chair with no arms</a:t>
            </a:r>
          </a:p>
          <a:p>
            <a:r>
              <a:rPr lang="en-US" sz="3000" dirty="0">
                <a:solidFill>
                  <a:srgbClr val="000000"/>
                </a:solidFill>
              </a:rPr>
              <a:t>5lb (women) and 8lb (men) dumbbell</a:t>
            </a:r>
          </a:p>
          <a:p>
            <a:pPr marL="0" indent="0">
              <a:buNone/>
            </a:pPr>
            <a:endParaRPr lang="en-US" sz="3000" dirty="0">
              <a:solidFill>
                <a:srgbClr val="000000"/>
              </a:solidFill>
            </a:endParaRPr>
          </a:p>
          <a:p>
            <a:pPr marL="0" indent="0">
              <a:buNone/>
            </a:pPr>
            <a:r>
              <a:rPr lang="en-US" sz="3000" b="1" u="sng" dirty="0">
                <a:solidFill>
                  <a:srgbClr val="000000"/>
                </a:solidFill>
              </a:rPr>
              <a:t>Set-Up and Scoring:</a:t>
            </a:r>
          </a:p>
          <a:p>
            <a:pPr marL="514350" indent="-514350">
              <a:buFont typeface="+mj-lt"/>
              <a:buAutoNum type="arabicPeriod"/>
            </a:pPr>
            <a:r>
              <a:rPr lang="en-US" sz="3000" dirty="0">
                <a:solidFill>
                  <a:srgbClr val="000000"/>
                </a:solidFill>
              </a:rPr>
              <a:t>Place chair against the wall and make sure it is stable.</a:t>
            </a:r>
            <a:endParaRPr lang="en-US" sz="3000" dirty="0">
              <a:solidFill>
                <a:srgbClr val="000000"/>
              </a:solidFill>
              <a:cs typeface="Calibri"/>
            </a:endParaRPr>
          </a:p>
          <a:p>
            <a:pPr marL="514350" indent="-514350">
              <a:buFont typeface="+mj-lt"/>
              <a:buAutoNum type="arabicPeriod"/>
            </a:pPr>
            <a:r>
              <a:rPr lang="en-US" sz="3000" dirty="0">
                <a:solidFill>
                  <a:srgbClr val="000000"/>
                </a:solidFill>
              </a:rPr>
              <a:t>Your score represents the number of repetitions fully completed in 30 seconds.</a:t>
            </a:r>
          </a:p>
          <a:p>
            <a:pPr marL="514350" indent="-514350">
              <a:buFont typeface="+mj-lt"/>
              <a:buAutoNum type="arabicPeriod"/>
            </a:pPr>
            <a:endParaRPr lang="en-US" sz="3200" dirty="0">
              <a:solidFill>
                <a:srgbClr val="000000"/>
              </a:solidFill>
            </a:endParaRPr>
          </a:p>
          <a:p>
            <a:pPr marL="0" indent="0">
              <a:lnSpc>
                <a:spcPct val="120000"/>
              </a:lnSpc>
              <a:spcBef>
                <a:spcPts val="0"/>
              </a:spcBef>
              <a:buNone/>
            </a:pPr>
            <a:endParaRPr lang="en-US" sz="3200" i="1" dirty="0">
              <a:solidFill>
                <a:srgbClr val="000000"/>
              </a:solidFill>
            </a:endParaRPr>
          </a:p>
        </p:txBody>
      </p:sp>
      <p:pic>
        <p:nvPicPr>
          <p:cNvPr id="10" name="Picture 9">
            <a:extLst>
              <a:ext uri="{FF2B5EF4-FFF2-40B4-BE49-F238E27FC236}">
                <a16:creationId xmlns:a16="http://schemas.microsoft.com/office/drawing/2014/main" id="{4B74FF04-0849-4819-9CF9-D56AA7B21ECA}"/>
              </a:ext>
            </a:extLst>
          </p:cNvPr>
          <p:cNvPicPr/>
          <p:nvPr/>
        </p:nvPicPr>
        <p:blipFill rotWithShape="1">
          <a:blip r:embed="rId4">
            <a:extLst>
              <a:ext uri="{28A0092B-C50C-407E-A947-70E740481C1C}">
                <a14:useLocalDpi xmlns:a14="http://schemas.microsoft.com/office/drawing/2010/main" val="0"/>
              </a:ext>
            </a:extLst>
          </a:blip>
          <a:srcRect b="21206"/>
          <a:stretch/>
        </p:blipFill>
        <p:spPr bwMode="auto">
          <a:xfrm>
            <a:off x="-50257" y="-291293"/>
            <a:ext cx="12326077" cy="590038"/>
          </a:xfrm>
          <a:prstGeom prst="rect">
            <a:avLst/>
          </a:prstGeom>
          <a:ln>
            <a:noFill/>
          </a:ln>
          <a:extLst>
            <a:ext uri="{53640926-AAD7-44D8-BBD7-CCE9431645EC}">
              <a14:shadowObscured xmlns:a14="http://schemas.microsoft.com/office/drawing/2010/main"/>
            </a:ext>
          </a:extLst>
        </p:spPr>
      </p:pic>
      <p:pic>
        <p:nvPicPr>
          <p:cNvPr id="25602" name="Picture 2" descr="Image result for arm curl test">
            <a:extLst>
              <a:ext uri="{FF2B5EF4-FFF2-40B4-BE49-F238E27FC236}">
                <a16:creationId xmlns:a16="http://schemas.microsoft.com/office/drawing/2014/main" id="{87224472-48D9-4802-A8B7-C3E24ED2F27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911" b="95528" l="9626" r="89840">
                        <a14:foregroundMark x1="41711" y1="7317" x2="54545" y2="4065"/>
                        <a14:foregroundMark x1="54545" y1="4065" x2="63636" y2="12195"/>
                        <a14:foregroundMark x1="63636" y1="12195" x2="64171" y2="24390"/>
                        <a14:foregroundMark x1="64171" y1="24390" x2="83422" y2="54878"/>
                        <a14:foregroundMark x1="83422" y1="54878" x2="79679" y2="75610"/>
                        <a14:foregroundMark x1="79679" y1="75610" x2="93583" y2="73577"/>
                        <a14:foregroundMark x1="93583" y1="73577" x2="6417" y2="74390"/>
                        <a14:foregroundMark x1="6417" y1="74390" x2="21925" y2="78455"/>
                        <a14:foregroundMark x1="21925" y1="78455" x2="27273" y2="88211"/>
                        <a14:foregroundMark x1="27273" y1="88211" x2="63102" y2="93902"/>
                        <a14:foregroundMark x1="63102" y1="93902" x2="58289" y2="82114"/>
                        <a14:foregroundMark x1="58289" y1="82114" x2="21925" y2="66260"/>
                        <a14:foregroundMark x1="21925" y1="66260" x2="11230" y2="52846"/>
                        <a14:foregroundMark x1="11230" y1="52846" x2="8556" y2="29675"/>
                        <a14:foregroundMark x1="8556" y1="29675" x2="14439" y2="19919"/>
                        <a14:foregroundMark x1="14439" y1="19919" x2="42781" y2="7317"/>
                        <a14:foregroundMark x1="41176" y1="95528" x2="41711" y2="91870"/>
                        <a14:foregroundMark x1="65241" y1="89024" x2="66310" y2="91870"/>
                      </a14:backgroundRemoval>
                    </a14:imgEffect>
                  </a14:imgLayer>
                </a14:imgProps>
              </a:ext>
              <a:ext uri="{28A0092B-C50C-407E-A947-70E740481C1C}">
                <a14:useLocalDpi xmlns:a14="http://schemas.microsoft.com/office/drawing/2010/main" val="0"/>
              </a:ext>
            </a:extLst>
          </a:blip>
          <a:srcRect/>
          <a:stretch>
            <a:fillRect/>
          </a:stretch>
        </p:blipFill>
        <p:spPr bwMode="auto">
          <a:xfrm>
            <a:off x="614438" y="1002669"/>
            <a:ext cx="3688812" cy="4852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853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931B8E-92C6-49B0-A1AF-153A56F9E456}"/>
              </a:ext>
            </a:extLst>
          </p:cNvPr>
          <p:cNvSpPr>
            <a:spLocks noGrp="1"/>
          </p:cNvSpPr>
          <p:nvPr>
            <p:ph type="title"/>
          </p:nvPr>
        </p:nvSpPr>
        <p:spPr>
          <a:xfrm>
            <a:off x="4656090" y="257936"/>
            <a:ext cx="8802548" cy="1067903"/>
          </a:xfrm>
        </p:spPr>
        <p:txBody>
          <a:bodyPr vert="horz" lIns="91440" tIns="45720" rIns="91440" bIns="45720" rtlCol="0" anchor="ctr">
            <a:normAutofit/>
          </a:bodyPr>
          <a:lstStyle/>
          <a:p>
            <a:r>
              <a:rPr lang="en-US" u="sng" kern="1200" dirty="0">
                <a:solidFill>
                  <a:srgbClr val="000000"/>
                </a:solidFill>
                <a:latin typeface="+mj-lt"/>
                <a:ea typeface="+mj-ea"/>
                <a:cs typeface="+mj-cs"/>
              </a:rPr>
              <a:t>Arm Curl</a:t>
            </a:r>
            <a:endParaRPr lang="en-US" b="1" u="sng" kern="1200" dirty="0">
              <a:solidFill>
                <a:srgbClr val="000000"/>
              </a:solidFill>
              <a:latin typeface="+mj-lt"/>
              <a:ea typeface="+mj-ea"/>
              <a:cs typeface="+mj-cs"/>
            </a:endParaRP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8FAE7C-687E-43F9-9FEE-75F46E1D2938}"/>
              </a:ext>
            </a:extLst>
          </p:cNvPr>
          <p:cNvSpPr>
            <a:spLocks noGrp="1"/>
          </p:cNvSpPr>
          <p:nvPr>
            <p:ph idx="1"/>
          </p:nvPr>
        </p:nvSpPr>
        <p:spPr>
          <a:xfrm>
            <a:off x="5289769" y="1329565"/>
            <a:ext cx="6902229" cy="5400961"/>
          </a:xfrm>
        </p:spPr>
        <p:txBody>
          <a:bodyPr vert="horz" lIns="91440" tIns="45720" rIns="91440" bIns="45720" rtlCol="0" anchor="ctr">
            <a:normAutofit/>
          </a:bodyPr>
          <a:lstStyle/>
          <a:p>
            <a:pPr marL="0" indent="0">
              <a:lnSpc>
                <a:spcPct val="120000"/>
              </a:lnSpc>
              <a:spcBef>
                <a:spcPts val="0"/>
              </a:spcBef>
              <a:buNone/>
            </a:pPr>
            <a:r>
              <a:rPr lang="en-US" sz="3200" b="1" u="sng" dirty="0">
                <a:solidFill>
                  <a:srgbClr val="000000"/>
                </a:solidFill>
              </a:rPr>
              <a:t>Tips for Success:</a:t>
            </a:r>
          </a:p>
          <a:p>
            <a:pPr>
              <a:lnSpc>
                <a:spcPct val="120000"/>
              </a:lnSpc>
              <a:spcBef>
                <a:spcPts val="0"/>
              </a:spcBef>
            </a:pPr>
            <a:r>
              <a:rPr lang="en-US" sz="3000" dirty="0">
                <a:solidFill>
                  <a:srgbClr val="000000"/>
                </a:solidFill>
              </a:rPr>
              <a:t>Have participant sit on the side edge chair of dominant arm.</a:t>
            </a:r>
          </a:p>
          <a:p>
            <a:pPr>
              <a:lnSpc>
                <a:spcPct val="120000"/>
              </a:lnSpc>
              <a:spcBef>
                <a:spcPts val="0"/>
              </a:spcBef>
            </a:pPr>
            <a:r>
              <a:rPr lang="en-US" sz="3000" dirty="0">
                <a:solidFill>
                  <a:srgbClr val="000000"/>
                </a:solidFill>
              </a:rPr>
              <a:t>Participant practices 1-2 repetitions.</a:t>
            </a:r>
          </a:p>
          <a:p>
            <a:pPr>
              <a:lnSpc>
                <a:spcPct val="120000"/>
              </a:lnSpc>
              <a:spcBef>
                <a:spcPts val="0"/>
              </a:spcBef>
            </a:pPr>
            <a:r>
              <a:rPr lang="en-US" sz="3000" dirty="0">
                <a:solidFill>
                  <a:srgbClr val="000000"/>
                </a:solidFill>
              </a:rPr>
              <a:t>Start with holding weight down to the side with palm facing in and as participant curl, palm faces up.</a:t>
            </a:r>
          </a:p>
          <a:p>
            <a:pPr>
              <a:lnSpc>
                <a:spcPct val="120000"/>
              </a:lnSpc>
              <a:spcBef>
                <a:spcPts val="0"/>
              </a:spcBef>
            </a:pPr>
            <a:r>
              <a:rPr lang="en-US" sz="3000" dirty="0">
                <a:solidFill>
                  <a:srgbClr val="000000"/>
                </a:solidFill>
              </a:rPr>
              <a:t>Flexion and extension should only be at the elbow, not the wrist.</a:t>
            </a:r>
          </a:p>
          <a:p>
            <a:pPr>
              <a:lnSpc>
                <a:spcPct val="120000"/>
              </a:lnSpc>
              <a:spcBef>
                <a:spcPts val="0"/>
              </a:spcBef>
            </a:pPr>
            <a:endParaRPr lang="en-US" sz="3000" dirty="0">
              <a:solidFill>
                <a:srgbClr val="000000"/>
              </a:solidFill>
            </a:endParaRPr>
          </a:p>
        </p:txBody>
      </p:sp>
      <p:pic>
        <p:nvPicPr>
          <p:cNvPr id="10" name="Picture 9">
            <a:extLst>
              <a:ext uri="{FF2B5EF4-FFF2-40B4-BE49-F238E27FC236}">
                <a16:creationId xmlns:a16="http://schemas.microsoft.com/office/drawing/2014/main" id="{4B74FF04-0849-4819-9CF9-D56AA7B21ECA}"/>
              </a:ext>
            </a:extLst>
          </p:cNvPr>
          <p:cNvPicPr/>
          <p:nvPr/>
        </p:nvPicPr>
        <p:blipFill rotWithShape="1">
          <a:blip r:embed="rId4">
            <a:extLst>
              <a:ext uri="{28A0092B-C50C-407E-A947-70E740481C1C}">
                <a14:useLocalDpi xmlns:a14="http://schemas.microsoft.com/office/drawing/2010/main" val="0"/>
              </a:ext>
            </a:extLst>
          </a:blip>
          <a:srcRect b="21206"/>
          <a:stretch/>
        </p:blipFill>
        <p:spPr bwMode="auto">
          <a:xfrm>
            <a:off x="-50257" y="-291293"/>
            <a:ext cx="12326077" cy="590038"/>
          </a:xfrm>
          <a:prstGeom prst="rect">
            <a:avLst/>
          </a:prstGeom>
          <a:ln>
            <a:noFill/>
          </a:ln>
          <a:extLst>
            <a:ext uri="{53640926-AAD7-44D8-BBD7-CCE9431645EC}">
              <a14:shadowObscured xmlns:a14="http://schemas.microsoft.com/office/drawing/2010/main"/>
            </a:ext>
          </a:extLst>
        </p:spPr>
      </p:pic>
      <p:pic>
        <p:nvPicPr>
          <p:cNvPr id="25602" name="Picture 2" descr="Image result for arm curl test">
            <a:extLst>
              <a:ext uri="{FF2B5EF4-FFF2-40B4-BE49-F238E27FC236}">
                <a16:creationId xmlns:a16="http://schemas.microsoft.com/office/drawing/2014/main" id="{87224472-48D9-4802-A8B7-C3E24ED2F27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911" b="95528" l="9626" r="89840">
                        <a14:foregroundMark x1="41711" y1="7317" x2="54545" y2="4065"/>
                        <a14:foregroundMark x1="54545" y1="4065" x2="63636" y2="12195"/>
                        <a14:foregroundMark x1="63636" y1="12195" x2="64171" y2="24390"/>
                        <a14:foregroundMark x1="64171" y1="24390" x2="83422" y2="54878"/>
                        <a14:foregroundMark x1="83422" y1="54878" x2="79679" y2="75610"/>
                        <a14:foregroundMark x1="79679" y1="75610" x2="93583" y2="73577"/>
                        <a14:foregroundMark x1="93583" y1="73577" x2="6417" y2="74390"/>
                        <a14:foregroundMark x1="6417" y1="74390" x2="21925" y2="78455"/>
                        <a14:foregroundMark x1="21925" y1="78455" x2="27273" y2="88211"/>
                        <a14:foregroundMark x1="27273" y1="88211" x2="63102" y2="93902"/>
                        <a14:foregroundMark x1="63102" y1="93902" x2="58289" y2="82114"/>
                        <a14:foregroundMark x1="58289" y1="82114" x2="21925" y2="66260"/>
                        <a14:foregroundMark x1="21925" y1="66260" x2="11230" y2="52846"/>
                        <a14:foregroundMark x1="11230" y1="52846" x2="8556" y2="29675"/>
                        <a14:foregroundMark x1="8556" y1="29675" x2="14439" y2="19919"/>
                        <a14:foregroundMark x1="14439" y1="19919" x2="42781" y2="7317"/>
                        <a14:foregroundMark x1="41176" y1="95528" x2="41711" y2="91870"/>
                        <a14:foregroundMark x1="65241" y1="89024" x2="66310" y2="91870"/>
                      </a14:backgroundRemoval>
                    </a14:imgEffect>
                  </a14:imgLayer>
                </a14:imgProps>
              </a:ext>
              <a:ext uri="{28A0092B-C50C-407E-A947-70E740481C1C}">
                <a14:useLocalDpi xmlns:a14="http://schemas.microsoft.com/office/drawing/2010/main" val="0"/>
              </a:ext>
            </a:extLst>
          </a:blip>
          <a:srcRect/>
          <a:stretch>
            <a:fillRect/>
          </a:stretch>
        </p:blipFill>
        <p:spPr bwMode="auto">
          <a:xfrm>
            <a:off x="614438" y="1002669"/>
            <a:ext cx="3688812" cy="4852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53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1B8E-92C6-49B0-A1AF-153A56F9E456}"/>
              </a:ext>
            </a:extLst>
          </p:cNvPr>
          <p:cNvSpPr>
            <a:spLocks noGrp="1"/>
          </p:cNvSpPr>
          <p:nvPr>
            <p:ph type="title"/>
          </p:nvPr>
        </p:nvSpPr>
        <p:spPr>
          <a:xfrm>
            <a:off x="3221306" y="170602"/>
            <a:ext cx="8208464" cy="1454051"/>
          </a:xfrm>
        </p:spPr>
        <p:txBody>
          <a:bodyPr vert="horz" lIns="91440" tIns="45720" rIns="91440" bIns="45720" rtlCol="0" anchor="ctr">
            <a:normAutofit fontScale="90000"/>
          </a:bodyPr>
          <a:lstStyle/>
          <a:p>
            <a:pPr algn="ctr"/>
            <a:br>
              <a:rPr lang="en-US" b="1" kern="1200" dirty="0">
                <a:solidFill>
                  <a:srgbClr val="000000"/>
                </a:solidFill>
                <a:latin typeface="+mj-lt"/>
                <a:ea typeface="+mj-ea"/>
                <a:cs typeface="+mj-cs"/>
              </a:rPr>
            </a:br>
            <a:r>
              <a:rPr lang="en-US" u="sng" kern="1200" dirty="0">
                <a:solidFill>
                  <a:srgbClr val="000000"/>
                </a:solidFill>
                <a:latin typeface="+mj-lt"/>
                <a:ea typeface="+mj-ea"/>
                <a:cs typeface="+mj-cs"/>
              </a:rPr>
              <a:t>Functional Reach</a:t>
            </a:r>
            <a:r>
              <a:rPr lang="en-US" dirty="0">
                <a:solidFill>
                  <a:srgbClr val="000000"/>
                </a:solidFill>
              </a:rPr>
              <a:t>: Balance and Stability</a:t>
            </a:r>
            <a:endParaRPr lang="en-US" kern="1200" dirty="0">
              <a:solidFill>
                <a:srgbClr val="000000"/>
              </a:solidFill>
              <a:latin typeface="+mj-lt"/>
              <a:cs typeface="Calibri Light"/>
            </a:endParaRPr>
          </a:p>
        </p:txBody>
      </p:sp>
      <p:pic>
        <p:nvPicPr>
          <p:cNvPr id="1028" name="Picture 2" descr="Image result for functional reach test">
            <a:extLst>
              <a:ext uri="{FF2B5EF4-FFF2-40B4-BE49-F238E27FC236}">
                <a16:creationId xmlns:a16="http://schemas.microsoft.com/office/drawing/2014/main" id="{6F47A6E6-792E-4AC0-80A8-CC8BAB53EB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917"/>
          <a:stretch/>
        </p:blipFill>
        <p:spPr bwMode="auto">
          <a:xfrm>
            <a:off x="980298" y="2394899"/>
            <a:ext cx="3654279" cy="329724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68FAE7C-687E-43F9-9FEE-75F46E1D2938}"/>
              </a:ext>
            </a:extLst>
          </p:cNvPr>
          <p:cNvSpPr>
            <a:spLocks noGrp="1"/>
          </p:cNvSpPr>
          <p:nvPr>
            <p:ph idx="1"/>
          </p:nvPr>
        </p:nvSpPr>
        <p:spPr>
          <a:xfrm>
            <a:off x="5091449" y="1517235"/>
            <a:ext cx="7029327" cy="5400962"/>
          </a:xfrm>
        </p:spPr>
        <p:txBody>
          <a:bodyPr vert="horz" lIns="91440" tIns="45720" rIns="91440" bIns="45720" rtlCol="0" anchor="ctr">
            <a:normAutofit lnSpcReduction="10000"/>
          </a:bodyPr>
          <a:lstStyle/>
          <a:p>
            <a:pPr marL="0" indent="0">
              <a:buNone/>
            </a:pPr>
            <a:endParaRPr lang="en-US" sz="3000" b="1" u="sng" dirty="0">
              <a:solidFill>
                <a:srgbClr val="000000"/>
              </a:solidFill>
            </a:endParaRPr>
          </a:p>
          <a:p>
            <a:pPr marL="0" indent="0">
              <a:buNone/>
            </a:pPr>
            <a:r>
              <a:rPr lang="en-US" sz="3000" b="1" u="sng" dirty="0">
                <a:solidFill>
                  <a:srgbClr val="000000"/>
                </a:solidFill>
              </a:rPr>
              <a:t>Equipment:</a:t>
            </a:r>
            <a:endParaRPr lang="en-US" sz="3000" b="1" u="sng" dirty="0">
              <a:solidFill>
                <a:srgbClr val="000000"/>
              </a:solidFill>
              <a:cs typeface="Calibri"/>
            </a:endParaRPr>
          </a:p>
          <a:p>
            <a:r>
              <a:rPr lang="en-US" sz="3000" dirty="0">
                <a:solidFill>
                  <a:srgbClr val="000000"/>
                </a:solidFill>
              </a:rPr>
              <a:t>Functional Reach Ruler (provided by MPL)</a:t>
            </a:r>
            <a:endParaRPr lang="en-US" sz="3000" dirty="0">
              <a:solidFill>
                <a:srgbClr val="000000"/>
              </a:solidFill>
              <a:cs typeface="Calibri"/>
            </a:endParaRPr>
          </a:p>
          <a:p>
            <a:r>
              <a:rPr lang="en-US" sz="3000" dirty="0">
                <a:solidFill>
                  <a:srgbClr val="000000"/>
                </a:solidFill>
              </a:rPr>
              <a:t>Masking tape</a:t>
            </a:r>
          </a:p>
          <a:p>
            <a:pPr marL="0" indent="0">
              <a:buNone/>
            </a:pPr>
            <a:r>
              <a:rPr lang="en-US" sz="3000" b="1" u="sng" dirty="0">
                <a:solidFill>
                  <a:srgbClr val="000000"/>
                </a:solidFill>
              </a:rPr>
              <a:t>Set-Up and Scoring:</a:t>
            </a:r>
          </a:p>
          <a:p>
            <a:pPr marL="514350" indent="-514350">
              <a:buFont typeface="+mj-lt"/>
              <a:buAutoNum type="arabicPeriod"/>
            </a:pPr>
            <a:r>
              <a:rPr lang="en-US" sz="3200" dirty="0">
                <a:solidFill>
                  <a:srgbClr val="000000"/>
                </a:solidFill>
              </a:rPr>
              <a:t>Have participant stand next to a wall and hold their arm straight out in front of them, mark that spot with tape.</a:t>
            </a:r>
          </a:p>
          <a:p>
            <a:pPr marL="514350" indent="-514350">
              <a:buFont typeface="+mj-lt"/>
              <a:buAutoNum type="arabicPeriod"/>
            </a:pPr>
            <a:r>
              <a:rPr lang="en-US" sz="3200" dirty="0">
                <a:solidFill>
                  <a:srgbClr val="000000"/>
                </a:solidFill>
              </a:rPr>
              <a:t>The score (0-2) is based on how far the participant reaches.</a:t>
            </a:r>
            <a:endParaRPr lang="en-US" sz="3000" dirty="0">
              <a:solidFill>
                <a:srgbClr val="000000"/>
              </a:solidFill>
            </a:endParaRPr>
          </a:p>
          <a:p>
            <a:pPr marL="514350" indent="-514350">
              <a:buFont typeface="+mj-lt"/>
              <a:buAutoNum type="arabicPeriod"/>
            </a:pPr>
            <a:endParaRPr lang="en-US" sz="3200" dirty="0">
              <a:solidFill>
                <a:srgbClr val="000000"/>
              </a:solidFill>
            </a:endParaRPr>
          </a:p>
          <a:p>
            <a:pPr marL="457200" lvl="1" indent="0">
              <a:buNone/>
            </a:pPr>
            <a:endParaRPr lang="en-US" sz="4000" dirty="0">
              <a:solidFill>
                <a:srgbClr val="000000"/>
              </a:solidFill>
            </a:endParaRPr>
          </a:p>
        </p:txBody>
      </p:sp>
      <p:sp>
        <p:nvSpPr>
          <p:cNvPr id="5" name="Rectangle 4">
            <a:extLst>
              <a:ext uri="{FF2B5EF4-FFF2-40B4-BE49-F238E27FC236}">
                <a16:creationId xmlns:a16="http://schemas.microsoft.com/office/drawing/2014/main" id="{662A1231-4A56-411C-8714-0338C98A10F4}"/>
              </a:ext>
            </a:extLst>
          </p:cNvPr>
          <p:cNvSpPr/>
          <p:nvPr/>
        </p:nvSpPr>
        <p:spPr>
          <a:xfrm>
            <a:off x="290362" y="1791714"/>
            <a:ext cx="3820790" cy="707886"/>
          </a:xfrm>
          <a:prstGeom prst="rect">
            <a:avLst/>
          </a:prstGeom>
          <a:noFill/>
        </p:spPr>
        <p:txBody>
          <a:bodyPr wrap="none" lIns="91440" tIns="45720" rIns="91440" bIns="45720">
            <a:spAutoFit/>
          </a:bodyPr>
          <a:lstStyle/>
          <a:p>
            <a:pPr algn="ctr"/>
            <a:r>
              <a:rPr lang="en-US" sz="4000" b="1" dirty="0">
                <a:ln w="22225">
                  <a:solidFill>
                    <a:schemeClr val="accent2"/>
                  </a:solidFill>
                  <a:prstDash val="solid"/>
                </a:ln>
                <a:solidFill>
                  <a:schemeClr val="accent2">
                    <a:lumMod val="40000"/>
                    <a:lumOff val="60000"/>
                  </a:schemeClr>
                </a:solidFill>
              </a:rPr>
              <a:t>Functional Reach</a:t>
            </a:r>
          </a:p>
        </p:txBody>
      </p:sp>
    </p:spTree>
    <p:extLst>
      <p:ext uri="{BB962C8B-B14F-4D97-AF65-F5344CB8AC3E}">
        <p14:creationId xmlns:p14="http://schemas.microsoft.com/office/powerpoint/2010/main" val="4246966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1B8E-92C6-49B0-A1AF-153A56F9E456}"/>
              </a:ext>
            </a:extLst>
          </p:cNvPr>
          <p:cNvSpPr>
            <a:spLocks noGrp="1"/>
          </p:cNvSpPr>
          <p:nvPr>
            <p:ph type="title"/>
          </p:nvPr>
        </p:nvSpPr>
        <p:spPr>
          <a:xfrm>
            <a:off x="4458149" y="629061"/>
            <a:ext cx="6650345" cy="1454051"/>
          </a:xfrm>
        </p:spPr>
        <p:txBody>
          <a:bodyPr vert="horz" lIns="91440" tIns="45720" rIns="91440" bIns="45720" rtlCol="0" anchor="ctr">
            <a:normAutofit/>
          </a:bodyPr>
          <a:lstStyle/>
          <a:p>
            <a:pPr algn="ctr"/>
            <a:r>
              <a:rPr lang="en-US" u="sng" kern="1200" dirty="0">
                <a:solidFill>
                  <a:srgbClr val="000000"/>
                </a:solidFill>
                <a:latin typeface="+mj-lt"/>
                <a:ea typeface="+mj-ea"/>
                <a:cs typeface="+mj-cs"/>
              </a:rPr>
              <a:t>Functional Reach</a:t>
            </a:r>
          </a:p>
        </p:txBody>
      </p:sp>
      <p:pic>
        <p:nvPicPr>
          <p:cNvPr id="1028" name="Picture 2" descr="Image result for functional reach test">
            <a:extLst>
              <a:ext uri="{FF2B5EF4-FFF2-40B4-BE49-F238E27FC236}">
                <a16:creationId xmlns:a16="http://schemas.microsoft.com/office/drawing/2014/main" id="{6F47A6E6-792E-4AC0-80A8-CC8BAB53EB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917"/>
          <a:stretch/>
        </p:blipFill>
        <p:spPr bwMode="auto">
          <a:xfrm>
            <a:off x="980298" y="2394899"/>
            <a:ext cx="3654279" cy="329724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68FAE7C-687E-43F9-9FEE-75F46E1D2938}"/>
              </a:ext>
            </a:extLst>
          </p:cNvPr>
          <p:cNvSpPr>
            <a:spLocks noGrp="1"/>
          </p:cNvSpPr>
          <p:nvPr>
            <p:ph idx="1"/>
          </p:nvPr>
        </p:nvSpPr>
        <p:spPr>
          <a:xfrm>
            <a:off x="5592061" y="2083112"/>
            <a:ext cx="6299021" cy="2526030"/>
          </a:xfrm>
        </p:spPr>
        <p:txBody>
          <a:bodyPr vert="horz" lIns="91440" tIns="45720" rIns="91440" bIns="45720" rtlCol="0" anchor="ctr">
            <a:normAutofit/>
          </a:bodyPr>
          <a:lstStyle/>
          <a:p>
            <a:pPr marL="457200" lvl="1" indent="0">
              <a:buNone/>
            </a:pPr>
            <a:r>
              <a:rPr lang="en-US" sz="3200" b="1" u="sng" dirty="0">
                <a:solidFill>
                  <a:srgbClr val="000000"/>
                </a:solidFill>
              </a:rPr>
              <a:t>Tips for Success:</a:t>
            </a:r>
          </a:p>
          <a:p>
            <a:pPr marL="457200" lvl="1" indent="0">
              <a:buNone/>
            </a:pPr>
            <a:r>
              <a:rPr lang="en-US" sz="2800" dirty="0">
                <a:solidFill>
                  <a:srgbClr val="000000"/>
                </a:solidFill>
              </a:rPr>
              <a:t>Have participant stand up tall and use dominant arm to reach.</a:t>
            </a:r>
            <a:endParaRPr lang="en-US" sz="2800" dirty="0">
              <a:solidFill>
                <a:srgbClr val="000000"/>
              </a:solidFill>
              <a:cs typeface="Calibri"/>
            </a:endParaRPr>
          </a:p>
          <a:p>
            <a:pPr marL="457200" lvl="1" indent="0">
              <a:buNone/>
            </a:pPr>
            <a:endParaRPr lang="en-US" sz="2800" b="1" dirty="0">
              <a:solidFill>
                <a:srgbClr val="000000"/>
              </a:solidFill>
              <a:cs typeface="Calibri"/>
            </a:endParaRPr>
          </a:p>
        </p:txBody>
      </p:sp>
      <p:sp>
        <p:nvSpPr>
          <p:cNvPr id="5" name="Rectangle 4">
            <a:extLst>
              <a:ext uri="{FF2B5EF4-FFF2-40B4-BE49-F238E27FC236}">
                <a16:creationId xmlns:a16="http://schemas.microsoft.com/office/drawing/2014/main" id="{662A1231-4A56-411C-8714-0338C98A10F4}"/>
              </a:ext>
            </a:extLst>
          </p:cNvPr>
          <p:cNvSpPr/>
          <p:nvPr/>
        </p:nvSpPr>
        <p:spPr>
          <a:xfrm>
            <a:off x="290362" y="1791714"/>
            <a:ext cx="3820790" cy="707886"/>
          </a:xfrm>
          <a:prstGeom prst="rect">
            <a:avLst/>
          </a:prstGeom>
          <a:noFill/>
        </p:spPr>
        <p:txBody>
          <a:bodyPr wrap="none" lIns="91440" tIns="45720" rIns="91440" bIns="45720">
            <a:spAutoFit/>
          </a:bodyPr>
          <a:lstStyle/>
          <a:p>
            <a:pPr algn="ctr"/>
            <a:r>
              <a:rPr lang="en-US" sz="4000" b="1" dirty="0">
                <a:ln w="22225">
                  <a:solidFill>
                    <a:schemeClr val="accent2"/>
                  </a:solidFill>
                  <a:prstDash val="solid"/>
                </a:ln>
                <a:solidFill>
                  <a:schemeClr val="accent2">
                    <a:lumMod val="40000"/>
                    <a:lumOff val="60000"/>
                  </a:schemeClr>
                </a:solidFill>
              </a:rPr>
              <a:t>Functional Reach</a:t>
            </a:r>
          </a:p>
        </p:txBody>
      </p:sp>
    </p:spTree>
    <p:extLst>
      <p:ext uri="{BB962C8B-B14F-4D97-AF65-F5344CB8AC3E}">
        <p14:creationId xmlns:p14="http://schemas.microsoft.com/office/powerpoint/2010/main" val="3258966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931B8E-92C6-49B0-A1AF-153A56F9E456}"/>
              </a:ext>
            </a:extLst>
          </p:cNvPr>
          <p:cNvSpPr>
            <a:spLocks noGrp="1"/>
          </p:cNvSpPr>
          <p:nvPr>
            <p:ph type="title"/>
          </p:nvPr>
        </p:nvSpPr>
        <p:spPr>
          <a:xfrm>
            <a:off x="4021912" y="107365"/>
            <a:ext cx="8802548" cy="1454051"/>
          </a:xfrm>
        </p:spPr>
        <p:txBody>
          <a:bodyPr vert="horz" lIns="91440" tIns="45720" rIns="91440" bIns="45720" rtlCol="0" anchor="ctr">
            <a:normAutofit/>
          </a:bodyPr>
          <a:lstStyle/>
          <a:p>
            <a:r>
              <a:rPr lang="en-US" u="sng" kern="1200" dirty="0">
                <a:solidFill>
                  <a:srgbClr val="000000"/>
                </a:solidFill>
                <a:latin typeface="+mj-lt"/>
                <a:ea typeface="+mj-ea"/>
                <a:cs typeface="+mj-cs"/>
              </a:rPr>
              <a:t>Back Scratch</a:t>
            </a:r>
            <a:r>
              <a:rPr lang="en-US" kern="1200" dirty="0">
                <a:solidFill>
                  <a:srgbClr val="000000"/>
                </a:solidFill>
                <a:latin typeface="+mj-lt"/>
                <a:ea typeface="+mj-ea"/>
                <a:cs typeface="+mj-cs"/>
              </a:rPr>
              <a:t>: Upper Body Flexibility</a:t>
            </a: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8FAE7C-687E-43F9-9FEE-75F46E1D2938}"/>
              </a:ext>
            </a:extLst>
          </p:cNvPr>
          <p:cNvSpPr>
            <a:spLocks noGrp="1"/>
          </p:cNvSpPr>
          <p:nvPr>
            <p:ph idx="1"/>
          </p:nvPr>
        </p:nvSpPr>
        <p:spPr>
          <a:xfrm>
            <a:off x="5417697" y="1084633"/>
            <a:ext cx="6560820" cy="6271509"/>
          </a:xfrm>
        </p:spPr>
        <p:txBody>
          <a:bodyPr vert="horz" lIns="91440" tIns="45720" rIns="91440" bIns="45720" rtlCol="0" anchor="ctr">
            <a:normAutofit/>
          </a:bodyPr>
          <a:lstStyle/>
          <a:p>
            <a:pPr marL="0" indent="0">
              <a:buNone/>
            </a:pPr>
            <a:r>
              <a:rPr lang="en-US" b="1" u="sng" dirty="0">
                <a:solidFill>
                  <a:srgbClr val="000000"/>
                </a:solidFill>
              </a:rPr>
              <a:t>Equipment:</a:t>
            </a:r>
          </a:p>
          <a:p>
            <a:pPr marL="0" indent="0">
              <a:buNone/>
            </a:pPr>
            <a:r>
              <a:rPr lang="en-US" dirty="0">
                <a:solidFill>
                  <a:srgbClr val="000000"/>
                </a:solidFill>
              </a:rPr>
              <a:t>18-inch ruler</a:t>
            </a:r>
          </a:p>
          <a:p>
            <a:pPr marL="0" indent="0">
              <a:buNone/>
            </a:pPr>
            <a:r>
              <a:rPr lang="en-US" b="1" u="sng" dirty="0">
                <a:solidFill>
                  <a:srgbClr val="000000"/>
                </a:solidFill>
              </a:rPr>
              <a:t>Scoring:</a:t>
            </a:r>
            <a:endParaRPr lang="en-US" b="1" u="sng" dirty="0">
              <a:solidFill>
                <a:srgbClr val="000000"/>
              </a:solidFill>
              <a:cs typeface="Calibri"/>
            </a:endParaRPr>
          </a:p>
          <a:p>
            <a:pPr marL="0" indent="0">
              <a:buNone/>
            </a:pPr>
            <a:r>
              <a:rPr lang="en-US" dirty="0">
                <a:solidFill>
                  <a:srgbClr val="000000"/>
                </a:solidFill>
              </a:rPr>
              <a:t>The score represents the number of inches between the middle fingers of your hands.  Negative numbers indicate that your fingers did not touch and positive numbers indicate an overlap.</a:t>
            </a:r>
          </a:p>
          <a:p>
            <a:pPr marL="0" indent="0">
              <a:buNone/>
            </a:pPr>
            <a:endParaRPr lang="en-US" sz="3900" u="sng" dirty="0">
              <a:solidFill>
                <a:srgbClr val="000000"/>
              </a:solidFill>
            </a:endParaRPr>
          </a:p>
          <a:p>
            <a:pPr marL="0" indent="0">
              <a:buNone/>
            </a:pPr>
            <a:endParaRPr lang="en-US" sz="3900" u="sng" dirty="0">
              <a:solidFill>
                <a:srgbClr val="000000"/>
              </a:solidFill>
            </a:endParaRPr>
          </a:p>
          <a:p>
            <a:pPr marL="0" indent="0">
              <a:buNone/>
            </a:pPr>
            <a:endParaRPr lang="en-US" sz="3900" dirty="0">
              <a:solidFill>
                <a:srgbClr val="000000"/>
              </a:solidFill>
            </a:endParaRPr>
          </a:p>
        </p:txBody>
      </p:sp>
      <p:pic>
        <p:nvPicPr>
          <p:cNvPr id="10" name="Picture 9">
            <a:extLst>
              <a:ext uri="{FF2B5EF4-FFF2-40B4-BE49-F238E27FC236}">
                <a16:creationId xmlns:a16="http://schemas.microsoft.com/office/drawing/2014/main" id="{4B74FF04-0849-4819-9CF9-D56AA7B21ECA}"/>
              </a:ext>
            </a:extLst>
          </p:cNvPr>
          <p:cNvPicPr/>
          <p:nvPr/>
        </p:nvPicPr>
        <p:blipFill rotWithShape="1">
          <a:blip r:embed="rId4">
            <a:extLst>
              <a:ext uri="{28A0092B-C50C-407E-A947-70E740481C1C}">
                <a14:useLocalDpi xmlns:a14="http://schemas.microsoft.com/office/drawing/2010/main" val="0"/>
              </a:ext>
            </a:extLst>
          </a:blip>
          <a:srcRect b="21206"/>
          <a:stretch/>
        </p:blipFill>
        <p:spPr bwMode="auto">
          <a:xfrm>
            <a:off x="-50257" y="-291293"/>
            <a:ext cx="12326077" cy="590038"/>
          </a:xfrm>
          <a:prstGeom prst="rect">
            <a:avLst/>
          </a:prstGeom>
          <a:ln>
            <a:noFill/>
          </a:ln>
          <a:extLst>
            <a:ext uri="{53640926-AAD7-44D8-BBD7-CCE9431645EC}">
              <a14:shadowObscured xmlns:a14="http://schemas.microsoft.com/office/drawing/2010/main"/>
            </a:ext>
          </a:extLst>
        </p:spPr>
      </p:pic>
      <p:pic>
        <p:nvPicPr>
          <p:cNvPr id="9" name="Picture 2" descr="Image result for eight foot up and go test">
            <a:extLst>
              <a:ext uri="{FF2B5EF4-FFF2-40B4-BE49-F238E27FC236}">
                <a16:creationId xmlns:a16="http://schemas.microsoft.com/office/drawing/2014/main" id="{FD6FA1C1-EC58-4CFB-8600-5F0E478A60E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786" b="95714" l="9958" r="89831">
                        <a14:foregroundMark x1="44915" y1="1607" x2="43220" y2="56429"/>
                        <a14:foregroundMark x1="43220" y1="56429" x2="47881" y2="76964"/>
                        <a14:foregroundMark x1="47881" y1="76964" x2="54661" y2="86071"/>
                        <a14:foregroundMark x1="54661" y1="86071" x2="67797" y2="89643"/>
                        <a14:foregroundMark x1="67797" y1="89643" x2="39831" y2="90536"/>
                        <a14:foregroundMark x1="39831" y1="90536" x2="26695" y2="84821"/>
                        <a14:foregroundMark x1="26695" y1="84821" x2="33686" y2="69464"/>
                        <a14:foregroundMark x1="33686" y1="69464" x2="73941" y2="42321"/>
                        <a14:foregroundMark x1="73941" y1="42321" x2="79237" y2="33036"/>
                        <a14:foregroundMark x1="79237" y1="33036" x2="78814" y2="21071"/>
                        <a14:foregroundMark x1="78814" y1="21071" x2="70339" y2="11786"/>
                        <a14:foregroundMark x1="70339" y1="11786" x2="23941" y2="15357"/>
                        <a14:foregroundMark x1="40466" y1="1786" x2="41102" y2="8750"/>
                        <a14:foregroundMark x1="25847" y1="94643" x2="59110" y2="95714"/>
                        <a14:foregroundMark x1="59110" y1="95714" x2="65678" y2="94821"/>
                      </a14:backgroundRemoval>
                    </a14:imgEffect>
                  </a14:imgLayer>
                </a14:imgProps>
              </a:ext>
              <a:ext uri="{28A0092B-C50C-407E-A947-70E740481C1C}">
                <a14:useLocalDpi xmlns:a14="http://schemas.microsoft.com/office/drawing/2010/main" val="0"/>
              </a:ext>
            </a:extLst>
          </a:blip>
          <a:srcRect/>
          <a:stretch>
            <a:fillRect/>
          </a:stretch>
        </p:blipFill>
        <p:spPr bwMode="auto">
          <a:xfrm>
            <a:off x="324243" y="1007423"/>
            <a:ext cx="4082087" cy="4843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435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7FCD39F41A1D4D83FCFCD657F48F12" ma:contentTypeVersion="13" ma:contentTypeDescription="Create a new document." ma:contentTypeScope="" ma:versionID="ae0debdefc0309a2cd2ee0ac351a4751">
  <xsd:schema xmlns:xsd="http://www.w3.org/2001/XMLSchema" xmlns:xs="http://www.w3.org/2001/XMLSchema" xmlns:p="http://schemas.microsoft.com/office/2006/metadata/properties" xmlns:ns2="bd59869c-8c19-4d89-ad34-dc7b09787b4b" xmlns:ns3="2a5d7c57-f217-4c91-a592-825cc7a3238f" targetNamespace="http://schemas.microsoft.com/office/2006/metadata/properties" ma:root="true" ma:fieldsID="9ba0963796a9563416d5c362981e57a9" ns2:_="" ns3:_="">
    <xsd:import namespace="bd59869c-8c19-4d89-ad34-dc7b09787b4b"/>
    <xsd:import namespace="2a5d7c57-f217-4c91-a592-825cc7a323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Details" minOccurs="0"/>
                <xsd:element ref="ns3:SharedWithUsers" minOccurs="0"/>
                <xsd:element ref="ns2:Document_x0020_View"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59869c-8c19-4d89-ad34-dc7b09787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Document_x0020_View" ma:index="16" nillable="true" ma:displayName="Document View" ma:format="Image" ma:internalName="Document_x0020_View">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5d7c57-f217-4c91-a592-825cc7a3238f" elementFormDefault="qualified">
    <xsd:import namespace="http://schemas.microsoft.com/office/2006/documentManagement/types"/>
    <xsd:import namespace="http://schemas.microsoft.com/office/infopath/2007/PartnerControls"/>
    <xsd:element name="SharedWithDetails" ma:index="14" nillable="true" ma:displayName="Shared With Details" ma:internalName="SharedWithDetails" ma:readOnly="true">
      <xsd:simpleType>
        <xsd:restriction base="dms:Note">
          <xsd:maxLength value="255"/>
        </xsd:restrictio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View xmlns="bd59869c-8c19-4d89-ad34-dc7b09787b4b">
      <Url xsi:nil="true"/>
      <Description xsi:nil="true"/>
    </Document_x0020_View>
    <SharedWithUsers xmlns="2a5d7c57-f217-4c91-a592-825cc7a3238f">
      <UserInfo>
        <DisplayName>Pat Lewis</DisplayName>
        <AccountId>16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022A04-1F69-41AF-87BD-75F49A678D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59869c-8c19-4d89-ad34-dc7b09787b4b"/>
    <ds:schemaRef ds:uri="2a5d7c57-f217-4c91-a592-825cc7a323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B0B31F-7388-45DC-8615-66F6CAB5DD08}">
  <ds:schemaRefs>
    <ds:schemaRef ds:uri="http://schemas.microsoft.com/office/2006/metadata/properties"/>
    <ds:schemaRef ds:uri="http://schemas.microsoft.com/office/infopath/2007/PartnerControls"/>
    <ds:schemaRef ds:uri="http://purl.org/dc/elements/1.1/"/>
    <ds:schemaRef ds:uri="http://www.w3.org/XML/1998/namespace"/>
    <ds:schemaRef ds:uri="http://schemas.openxmlformats.org/package/2006/metadata/core-properties"/>
    <ds:schemaRef ds:uri="http://schemas.microsoft.com/office/2006/documentManagement/types"/>
    <ds:schemaRef ds:uri="http://purl.org/dc/terms/"/>
    <ds:schemaRef ds:uri="2a5d7c57-f217-4c91-a592-825cc7a3238f"/>
    <ds:schemaRef ds:uri="bd59869c-8c19-4d89-ad34-dc7b09787b4b"/>
    <ds:schemaRef ds:uri="http://purl.org/dc/dcmitype/"/>
  </ds:schemaRefs>
</ds:datastoreItem>
</file>

<file path=customXml/itemProps3.xml><?xml version="1.0" encoding="utf-8"?>
<ds:datastoreItem xmlns:ds="http://schemas.openxmlformats.org/officeDocument/2006/customXml" ds:itemID="{1CE8DA6C-9578-48A0-A0E5-3E229345E6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10383</TotalTime>
  <Words>1495</Words>
  <Application>Microsoft Office PowerPoint</Application>
  <PresentationFormat>Widescreen</PresentationFormat>
  <Paragraphs>234</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Calibri Light</vt:lpstr>
      <vt:lpstr>Calisto MT</vt:lpstr>
      <vt:lpstr>Office Theme</vt:lpstr>
      <vt:lpstr>2_Office Theme</vt:lpstr>
      <vt:lpstr>Masterpiece  Living Mobility Review </vt:lpstr>
      <vt:lpstr>Purpose of the Mobility Review:</vt:lpstr>
      <vt:lpstr>Eight-Foot-Up-and-Go: Dynamic Agility </vt:lpstr>
      <vt:lpstr>Eight-Foot-Up-and-Go   </vt:lpstr>
      <vt:lpstr>Arm Curl: Upper Body Strength</vt:lpstr>
      <vt:lpstr>Arm Curl</vt:lpstr>
      <vt:lpstr> Functional Reach: Balance and Stability</vt:lpstr>
      <vt:lpstr>Functional Reach</vt:lpstr>
      <vt:lpstr>Back Scratch: Upper Body Flexibility</vt:lpstr>
      <vt:lpstr> Back Scratch </vt:lpstr>
      <vt:lpstr>30-second Stand: Lower Body Strength</vt:lpstr>
      <vt:lpstr>30-second Stand  </vt:lpstr>
      <vt:lpstr>Chair Sit &amp; Reach:  Lower Body Flexibility</vt:lpstr>
      <vt:lpstr>Chair Sit &amp; Reach </vt:lpstr>
      <vt:lpstr> Balance: Tinetti Assessment Tool</vt:lpstr>
      <vt:lpstr> Balance</vt:lpstr>
      <vt:lpstr> Gait: Tinetti Assessment Tool</vt:lpstr>
      <vt:lpstr>Single Leg Balance</vt:lpstr>
      <vt:lpstr>Single Leg Balance</vt:lpstr>
      <vt:lpstr>2-Minute March: Endurance</vt:lpstr>
      <vt:lpstr> 2-Minute March  </vt:lpstr>
      <vt:lpstr>Best Practices</vt:lpstr>
      <vt:lpstr>Best Practices</vt:lpstr>
      <vt:lpstr>Best Practices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Masterpiece  Living Mobility Review</dc:title>
  <dc:creator>Kai Hillberry</dc:creator>
  <cp:lastModifiedBy>Kai Hillberry</cp:lastModifiedBy>
  <cp:revision>486</cp:revision>
  <dcterms:created xsi:type="dcterms:W3CDTF">2019-07-16T21:23:32Z</dcterms:created>
  <dcterms:modified xsi:type="dcterms:W3CDTF">2019-08-16T17:27:33Z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0x0101002A7FCD39F41A1D4D83FCFCD657F48F12</vt:lpwstr>
  </property>
</Properties>
</file>