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8" r:id="rId8"/>
    <p:sldId id="259" r:id="rId9"/>
    <p:sldId id="260" r:id="rId10"/>
    <p:sldId id="261" r:id="rId11"/>
    <p:sldId id="266" r:id="rId12"/>
    <p:sldId id="265" r:id="rId13"/>
    <p:sldId id="264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246A9-070A-4BA4-8792-1468F6B99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EAAAD-C6A2-4230-A0CF-5C6515AB1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22537-7E24-4830-A98F-7E5C4EFA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939A-7E77-4AC3-AEA2-C5B7C39E3142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FBDB9-CFC9-44DE-9072-1516038E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465FA-01CE-48EC-A576-30BCD9CB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15-2935-4FFB-8A64-447123F7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8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159E6-1B1B-45B4-B90B-F27586A43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50AA63-4518-4EB3-93E9-1070C72B2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E4056-4067-4415-A746-FE84106CC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939A-7E77-4AC3-AEA2-C5B7C39E3142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D54E7-6E43-433C-BA12-9F5907D8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FDF5-6C88-48D0-8750-ECFE05E6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15-2935-4FFB-8A64-447123F7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7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5FF6C-5586-4E16-8967-8800B43B2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AEB3D1-94BC-414A-ACDD-7EF06875E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402F0-D371-401B-A8DB-2D53B507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939A-7E77-4AC3-AEA2-C5B7C39E3142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39E31-1A19-49FC-A6C4-B294DE82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B65FB-491D-4FB0-BDA6-3E898E26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15-2935-4FFB-8A64-447123F7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5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C6662-976A-4DC1-BAD8-B37363D9D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A8007-CE1F-4D0E-A0CB-540528A27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4D2C7-28C5-4252-ABB6-F6B18BD2D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939A-7E77-4AC3-AEA2-C5B7C39E3142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6CFEA-8DB4-41EF-9A81-DB61680A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D0F94-12B4-4E38-9ED5-85FA0B99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15-2935-4FFB-8A64-447123F7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6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299C-BE25-4131-9944-A04C3E88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BC59A-2E86-4072-8A9B-134F089E1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A3649-2EC2-4628-91C3-A0D77F95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939A-7E77-4AC3-AEA2-C5B7C39E3142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EBFDA-0DE8-4886-A165-C5CF7E6B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5BCBE-FE50-4C46-9BF7-6FE8CEB1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15-2935-4FFB-8A64-447123F7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7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E0B3-6CA4-4E67-A555-900C0A9A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0B5A-7306-49DE-98A9-B9E1D7B07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B3D01-C084-46BA-BF92-BDAE4B511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3E472-3052-489F-AFCE-789571C5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939A-7E77-4AC3-AEA2-C5B7C39E3142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FB49C-D2A4-4FA7-96FA-31EE0A7C0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1E1C4-B457-4811-A8CE-C52B372B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15-2935-4FFB-8A64-447123F7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0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CFED-F8BE-44F4-BB62-51943539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21D64-C5DA-438B-AF8B-D278C55E8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EE7C0-26E8-43AD-8322-D32E7EDD0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7F97F-2ED4-435E-A94C-42F83155DE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BA6289-F30B-41D6-B0BA-309E52ED3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F939F3-3621-440B-A31B-30B29F99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939A-7E77-4AC3-AEA2-C5B7C39E3142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B4E8FE-8DFC-4C6D-A9A1-3523ACFA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14F8F-9B04-494F-9B34-44521736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15-2935-4FFB-8A64-447123F7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6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3109-8327-4968-A1F6-9773BECF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E36952-F455-4D57-8895-62E06BA4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939A-7E77-4AC3-AEA2-C5B7C39E3142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EBDE2-AACA-4DF7-81A0-54DE8D7DC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374D3-F0DA-4449-BF68-3F9A4E491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15-2935-4FFB-8A64-447123F7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2274D-7E2C-4D36-B11E-CBB17597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939A-7E77-4AC3-AEA2-C5B7C39E3142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69868-71B3-4685-9793-53058C2B9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10A9-7C58-4F47-B23B-D5219B81D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15-2935-4FFB-8A64-447123F7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1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3FF03-8D7E-4F50-B55E-D8DC7938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FA62F-61B5-499B-A80B-A4A23F212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D2BAC-EB09-4094-8839-1DE7D0875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3287A-75CE-4984-A378-1D932B647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939A-7E77-4AC3-AEA2-C5B7C39E3142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6F596-7103-452A-9DD4-47E03E76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F87C3-417A-446B-88A5-5BD88ED41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15-2935-4FFB-8A64-447123F7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5FC9B-6224-4346-A020-7DDA8278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F72D09-14F9-4E7B-82D4-3AC40292D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83069-DB4B-41BF-AC86-13380298F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E087B-FFF1-49DD-A9D7-9CA29200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939A-7E77-4AC3-AEA2-C5B7C39E3142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C14BD-CBD0-4327-B3AA-6AA59BAE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947CA-9050-4ECF-BABF-C6640479E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015-2935-4FFB-8A64-447123F7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3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702A2-C84B-4D06-BA31-3AEB04121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72F6D-7C2F-411A-9AF2-451C9A605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39300-F1FB-4EE3-AC26-14CF66963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2939A-7E77-4AC3-AEA2-C5B7C39E3142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B7686-FF5C-41DF-B6F5-723E1D23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CE5E9-19C2-4F41-8B2D-B90B7D15A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BA015-2935-4FFB-8A64-447123F7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3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B4949-FCAA-4D68-BD8B-0FDBCA06E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/>
              <a:t>Oktoberfest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D315B-CD96-4BAC-AAED-AE4C1EFA0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/>
              <a:t>#</a:t>
            </a:r>
            <a:r>
              <a:rPr lang="en-US" sz="2000"/>
              <a:t>takeamobilityreviewday</a:t>
            </a:r>
            <a:endParaRPr lang="en-US" sz="2000" dirty="0"/>
          </a:p>
        </p:txBody>
      </p:sp>
      <p:pic>
        <p:nvPicPr>
          <p:cNvPr id="12290" name="Picture 2" descr="Oktoberfest, Munich, Marquee, Tradition, Bavarian">
            <a:extLst>
              <a:ext uri="{FF2B5EF4-FFF2-40B4-BE49-F238E27FC236}">
                <a16:creationId xmlns:a16="http://schemas.microsoft.com/office/drawing/2014/main" id="{02724605-4E8D-4DC5-8965-2C285F164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7" b="1124"/>
          <a:stretch/>
        </p:blipFill>
        <p:spPr bwMode="auto">
          <a:xfrm>
            <a:off x="-3983" y="10"/>
            <a:ext cx="1219200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384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FA69D-1359-447A-81FE-67B2BAEE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i="1" dirty="0">
                <a:solidFill>
                  <a:srgbClr val="FFFFFF"/>
                </a:solidFill>
              </a:rPr>
              <a:t>Warm up for the </a:t>
            </a:r>
            <a:r>
              <a:rPr lang="en-US" sz="3000" b="1" i="1">
                <a:solidFill>
                  <a:srgbClr val="FFFFFF"/>
                </a:solidFill>
              </a:rPr>
              <a:t>Schuhplatter</a:t>
            </a:r>
            <a:r>
              <a:rPr lang="en-US" sz="3000" b="1" i="1" dirty="0">
                <a:solidFill>
                  <a:srgbClr val="FFFFFF"/>
                </a:solidFill>
              </a:rPr>
              <a:t> (German Folk Dance)</a:t>
            </a:r>
            <a:br>
              <a:rPr lang="en-US" sz="3000" b="1" i="1" dirty="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Single-Leg Balance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single leg balance">
            <a:extLst>
              <a:ext uri="{FF2B5EF4-FFF2-40B4-BE49-F238E27FC236}">
                <a16:creationId xmlns:a16="http://schemas.microsoft.com/office/drawing/2014/main" id="{38FF134B-8E89-4932-9693-0B83A7715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116" y="2426818"/>
            <a:ext cx="1998819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Oktoberfest, Munich, Parade, Tradition">
            <a:extLst>
              <a:ext uri="{FF2B5EF4-FFF2-40B4-BE49-F238E27FC236}">
                <a16:creationId xmlns:a16="http://schemas.microsoft.com/office/drawing/2014/main" id="{7A32BD89-9F5A-4C9A-B9A1-AE168520E8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447867"/>
            <a:ext cx="5455917" cy="395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504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EEF524-7E8C-49EA-8F9C-A119E8CF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i="1" dirty="0">
                <a:solidFill>
                  <a:srgbClr val="FFFFFF"/>
                </a:solidFill>
              </a:rPr>
              <a:t>Preparation for the Opening Day Parade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2-Minute March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Image result for 8 foot up and go test">
            <a:extLst>
              <a:ext uri="{FF2B5EF4-FFF2-40B4-BE49-F238E27FC236}">
                <a16:creationId xmlns:a16="http://schemas.microsoft.com/office/drawing/2014/main" id="{1E5C2900-7E59-4073-8D07-EEAE56EFAF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7576" y="2426818"/>
            <a:ext cx="2803898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Parade, Musicians, Munich, Oktoberfest, Clarinets">
            <a:extLst>
              <a:ext uri="{FF2B5EF4-FFF2-40B4-BE49-F238E27FC236}">
                <a16:creationId xmlns:a16="http://schemas.microsoft.com/office/drawing/2014/main" id="{0BA00595-C425-4974-8B47-9149C0660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734302"/>
            <a:ext cx="5455917" cy="338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7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ECDD6-F330-46E2-95ED-6F480351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i="1" dirty="0">
                <a:solidFill>
                  <a:srgbClr val="FFFFFF"/>
                </a:solidFill>
              </a:rPr>
              <a:t>Oktoberfest Crowd Maneuver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Eight Foot Up-and-Go 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8 foot up and go test">
            <a:extLst>
              <a:ext uri="{FF2B5EF4-FFF2-40B4-BE49-F238E27FC236}">
                <a16:creationId xmlns:a16="http://schemas.microsoft.com/office/drawing/2014/main" id="{EFAE8BE0-168B-4400-B8A1-06E5EC42C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683" y="2426818"/>
            <a:ext cx="3917684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eople, Crowd, Munich, Munchen, Bavaria, Octoberfest">
            <a:extLst>
              <a:ext uri="{FF2B5EF4-FFF2-40B4-BE49-F238E27FC236}">
                <a16:creationId xmlns:a16="http://schemas.microsoft.com/office/drawing/2014/main" id="{6C613347-D406-403B-9DAB-3DD0998474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611544"/>
            <a:ext cx="5455917" cy="362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61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D342B-596C-4BF3-BA1C-0779F317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i="1" dirty="0">
                <a:solidFill>
                  <a:srgbClr val="FFFFFF"/>
                </a:solidFill>
              </a:rPr>
              <a:t>Holding Your Beer Stein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Arm Curl Test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8 foot up and go test">
            <a:extLst>
              <a:ext uri="{FF2B5EF4-FFF2-40B4-BE49-F238E27FC236}">
                <a16:creationId xmlns:a16="http://schemas.microsoft.com/office/drawing/2014/main" id="{A405E1FC-0237-4D8F-800C-524A43A7E1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2042" y="2426818"/>
            <a:ext cx="321496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Oktoberfest, Munich, Waiter, Beer, Measure">
            <a:extLst>
              <a:ext uri="{FF2B5EF4-FFF2-40B4-BE49-F238E27FC236}">
                <a16:creationId xmlns:a16="http://schemas.microsoft.com/office/drawing/2014/main" id="{BF5E57A1-1E30-4D49-9276-B61FF900B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604724"/>
            <a:ext cx="5455917" cy="364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3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D342B-596C-4BF3-BA1C-0779F317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b="1" i="1" dirty="0">
                <a:solidFill>
                  <a:srgbClr val="FFFFFF"/>
                </a:solidFill>
              </a:rPr>
              <a:t>Reach for Your Gingerbread Heart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Functional Reach Test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Oktoberfest, Gingerbread, Heart, Love, Folk Festival">
            <a:extLst>
              <a:ext uri="{FF2B5EF4-FFF2-40B4-BE49-F238E27FC236}">
                <a16:creationId xmlns:a16="http://schemas.microsoft.com/office/drawing/2014/main" id="{CB44334F-9A87-4F8F-ADDC-2BC9EA535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904" y="2480717"/>
            <a:ext cx="4921301" cy="39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functional reach test">
            <a:extLst>
              <a:ext uri="{FF2B5EF4-FFF2-40B4-BE49-F238E27FC236}">
                <a16:creationId xmlns:a16="http://schemas.microsoft.com/office/drawing/2014/main" id="{FF0A7F45-FC0A-48BE-9E12-3C060EC839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78" y="2866677"/>
            <a:ext cx="2116265" cy="35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30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4CBC8-982A-46A2-B083-824578C0A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8" y="4749450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i="1" dirty="0">
                <a:solidFill>
                  <a:srgbClr val="FFFFFF"/>
                </a:solidFill>
              </a:rPr>
              <a:t>Putting on Your Felt Hat or Tying Your Dirndl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Back Scratch</a:t>
            </a:r>
          </a:p>
        </p:txBody>
      </p:sp>
      <p:pic>
        <p:nvPicPr>
          <p:cNvPr id="3076" name="Picture 4" descr="Dirndl, Costume, Tradition, Bavaria, Clothing">
            <a:extLst>
              <a:ext uri="{FF2B5EF4-FFF2-40B4-BE49-F238E27FC236}">
                <a16:creationId xmlns:a16="http://schemas.microsoft.com/office/drawing/2014/main" id="{91240BDC-CEF3-4080-B161-F51CD82B2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r="22848" b="-2"/>
          <a:stretch/>
        </p:blipFill>
        <p:spPr bwMode="auto">
          <a:xfrm>
            <a:off x="320040" y="532241"/>
            <a:ext cx="3425609" cy="354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stume, Hat, Tradition, Bavaria, Folk Festival">
            <a:extLst>
              <a:ext uri="{FF2B5EF4-FFF2-40B4-BE49-F238E27FC236}">
                <a16:creationId xmlns:a16="http://schemas.microsoft.com/office/drawing/2014/main" id="{7F8AF5AD-9D55-4DCA-A6D7-1F112C71E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8" r="21765" b="1"/>
          <a:stretch/>
        </p:blipFill>
        <p:spPr bwMode="auto">
          <a:xfrm>
            <a:off x="8438636" y="477749"/>
            <a:ext cx="3433324" cy="355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mage result for 8 foot up and go test">
            <a:extLst>
              <a:ext uri="{FF2B5EF4-FFF2-40B4-BE49-F238E27FC236}">
                <a16:creationId xmlns:a16="http://schemas.microsoft.com/office/drawing/2014/main" id="{2D1909C6-4D4E-4F68-88CE-1D302D97A1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2723"/>
          <a:stretch/>
        </p:blipFill>
        <p:spPr bwMode="auto">
          <a:xfrm>
            <a:off x="4444249" y="451059"/>
            <a:ext cx="3423916" cy="354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41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454B1-B97F-43D4-87CB-9E8D4F26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24" y="375438"/>
            <a:ext cx="11438785" cy="17491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i="1" dirty="0">
                <a:solidFill>
                  <a:srgbClr val="FFFFFF"/>
                </a:solidFill>
              </a:rPr>
              <a:t>Get Up and Get More </a:t>
            </a:r>
            <a:r>
              <a:rPr lang="en-US" sz="3000" b="1" i="1" dirty="0" err="1">
                <a:solidFill>
                  <a:srgbClr val="FFFFFF"/>
                </a:solidFill>
              </a:rPr>
              <a:t>Wurstl</a:t>
            </a:r>
            <a:r>
              <a:rPr lang="en-US" sz="3000" b="1" i="1" dirty="0">
                <a:solidFill>
                  <a:srgbClr val="FFFFFF"/>
                </a:solidFill>
              </a:rPr>
              <a:t> (sausages) and </a:t>
            </a:r>
            <a:r>
              <a:rPr lang="en-US" sz="3000" b="1" i="1" dirty="0" err="1">
                <a:solidFill>
                  <a:srgbClr val="FFFFFF"/>
                </a:solidFill>
              </a:rPr>
              <a:t>Brezen</a:t>
            </a:r>
            <a:r>
              <a:rPr lang="en-US" sz="3000" b="1" i="1" dirty="0">
                <a:solidFill>
                  <a:srgbClr val="FFFFFF"/>
                </a:solidFill>
              </a:rPr>
              <a:t> (pretzels)</a:t>
            </a:r>
            <a:br>
              <a:rPr lang="en-US" sz="3000" b="1" i="1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30 –Second Stand</a:t>
            </a:r>
            <a:br>
              <a:rPr lang="en-US" sz="3000" b="1" i="1" dirty="0">
                <a:solidFill>
                  <a:srgbClr val="FFFFFF"/>
                </a:solidFill>
              </a:rPr>
            </a:br>
            <a:br>
              <a:rPr lang="en-US" sz="1400" dirty="0">
                <a:solidFill>
                  <a:srgbClr val="FFFFFF"/>
                </a:solidFill>
              </a:rPr>
            </a:br>
            <a:br>
              <a:rPr lang="en-US" sz="1400" dirty="0">
                <a:solidFill>
                  <a:srgbClr val="FFFFFF"/>
                </a:solidFill>
              </a:rPr>
            </a:br>
            <a:endParaRPr lang="en-US" sz="1400" dirty="0">
              <a:solidFill>
                <a:srgbClr val="FFFFFF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Image result for 8 foot up and go test">
            <a:extLst>
              <a:ext uri="{FF2B5EF4-FFF2-40B4-BE49-F238E27FC236}">
                <a16:creationId xmlns:a16="http://schemas.microsoft.com/office/drawing/2014/main" id="{58CF2318-2E31-42E8-97C7-F929F9C0D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0494" y="2426818"/>
            <a:ext cx="327806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Pretzel, Eat, Oktoberfest, Beer, Beer Mug, Foam">
            <a:extLst>
              <a:ext uri="{FF2B5EF4-FFF2-40B4-BE49-F238E27FC236}">
                <a16:creationId xmlns:a16="http://schemas.microsoft.com/office/drawing/2014/main" id="{AED746F7-014F-48F3-A365-EA951443E3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7940" y="2426818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82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FA69D-1359-447A-81FE-67B2BAEE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i="1" dirty="0">
                <a:solidFill>
                  <a:srgbClr val="FFFFFF"/>
                </a:solidFill>
              </a:rPr>
              <a:t>Put on Your Lederhosen and Bavarian Socks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Chair Sit &amp; Reach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Image result for 8 foot up and go test">
            <a:extLst>
              <a:ext uri="{FF2B5EF4-FFF2-40B4-BE49-F238E27FC236}">
                <a16:creationId xmlns:a16="http://schemas.microsoft.com/office/drawing/2014/main" id="{C32843EF-1B27-42C7-8449-BB0B3C7DFB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567" y="2570625"/>
            <a:ext cx="5455917" cy="371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Bavaria, Germany, AllgÃ¤u, Costume, Sing, Men, Customs">
            <a:extLst>
              <a:ext uri="{FF2B5EF4-FFF2-40B4-BE49-F238E27FC236}">
                <a16:creationId xmlns:a16="http://schemas.microsoft.com/office/drawing/2014/main" id="{548D9E1B-B192-4B63-8233-46E76F78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604724"/>
            <a:ext cx="5455917" cy="364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56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ectangle 20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E7A18-1B0D-482B-BF9A-1FCCD7916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i="1">
                <a:solidFill>
                  <a:srgbClr val="FFFFFF"/>
                </a:solidFill>
              </a:rPr>
              <a:t>Preparing to Get on The Ferris Wheel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Balance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85B52DB4-9A8E-4FD5-96A8-B982EA670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9"/>
          <a:stretch/>
        </p:blipFill>
        <p:spPr bwMode="auto">
          <a:xfrm>
            <a:off x="1214220" y="307732"/>
            <a:ext cx="3667556" cy="382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Oktoberfest, Munich, Bavaria, Ferris Wheel, Carousel">
            <a:extLst>
              <a:ext uri="{FF2B5EF4-FFF2-40B4-BE49-F238E27FC236}">
                <a16:creationId xmlns:a16="http://schemas.microsoft.com/office/drawing/2014/main" id="{2C9FC242-AF4E-4DBA-A3C0-28EB629E55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6043" y="478817"/>
            <a:ext cx="5455917" cy="365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374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443C8-B01B-4DCA-8A24-102C361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i="1" dirty="0">
                <a:solidFill>
                  <a:srgbClr val="FFFFFF"/>
                </a:solidFill>
              </a:rPr>
              <a:t>Walking From Tent to Tent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Gait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Human, Oktoberfest, Munich, Bavarian, Background">
            <a:extLst>
              <a:ext uri="{FF2B5EF4-FFF2-40B4-BE49-F238E27FC236}">
                <a16:creationId xmlns:a16="http://schemas.microsoft.com/office/drawing/2014/main" id="{80C7359B-36DC-41D6-9734-2E684E919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567" y="2604724"/>
            <a:ext cx="5455917" cy="364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Image result for tennetti assessement balance and gait">
            <a:extLst>
              <a:ext uri="{FF2B5EF4-FFF2-40B4-BE49-F238E27FC236}">
                <a16:creationId xmlns:a16="http://schemas.microsoft.com/office/drawing/2014/main" id="{7BEB6120-F3A5-4184-B631-385D833E65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07"/>
          <a:stretch/>
        </p:blipFill>
        <p:spPr bwMode="auto">
          <a:xfrm>
            <a:off x="6445073" y="3248279"/>
            <a:ext cx="5455917" cy="235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632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View xmlns="bd59869c-8c19-4d89-ad34-dc7b09787b4b">
      <Url xsi:nil="true"/>
      <Description xsi:nil="true"/>
    </Document_x0020_View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7FCD39F41A1D4D83FCFCD657F48F12" ma:contentTypeVersion="13" ma:contentTypeDescription="Create a new document." ma:contentTypeScope="" ma:versionID="ae0debdefc0309a2cd2ee0ac351a4751">
  <xsd:schema xmlns:xsd="http://www.w3.org/2001/XMLSchema" xmlns:xs="http://www.w3.org/2001/XMLSchema" xmlns:p="http://schemas.microsoft.com/office/2006/metadata/properties" xmlns:ns2="bd59869c-8c19-4d89-ad34-dc7b09787b4b" xmlns:ns3="2a5d7c57-f217-4c91-a592-825cc7a3238f" targetNamespace="http://schemas.microsoft.com/office/2006/metadata/properties" ma:root="true" ma:fieldsID="9ba0963796a9563416d5c362981e57a9" ns2:_="" ns3:_="">
    <xsd:import namespace="bd59869c-8c19-4d89-ad34-dc7b09787b4b"/>
    <xsd:import namespace="2a5d7c57-f217-4c91-a592-825cc7a323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3:SharedWithUsers" minOccurs="0"/>
                <xsd:element ref="ns2:Document_x0020_View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9869c-8c19-4d89-ad34-dc7b09787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Document_x0020_View" ma:index="16" nillable="true" ma:displayName="Document View" ma:format="Image" ma:internalName="Document_x0020_Vie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5d7c57-f217-4c91-a592-825cc7a3238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A84A01-4383-4B9F-AB1B-92657D373044}">
  <ds:schemaRefs>
    <ds:schemaRef ds:uri="http://schemas.microsoft.com/office/2006/metadata/properties"/>
    <ds:schemaRef ds:uri="http://schemas.microsoft.com/office/infopath/2007/PartnerControls"/>
    <ds:schemaRef ds:uri="bd59869c-8c19-4d89-ad34-dc7b09787b4b"/>
  </ds:schemaRefs>
</ds:datastoreItem>
</file>

<file path=customXml/itemProps2.xml><?xml version="1.0" encoding="utf-8"?>
<ds:datastoreItem xmlns:ds="http://schemas.openxmlformats.org/officeDocument/2006/customXml" ds:itemID="{284E1651-D14A-429B-B2FC-0BB8555377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59869c-8c19-4d89-ad34-dc7b09787b4b"/>
    <ds:schemaRef ds:uri="2a5d7c57-f217-4c91-a592-825cc7a323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ECF895-7D4F-47EB-8AC7-E3FCE1DBB2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Oktoberfest Training</vt:lpstr>
      <vt:lpstr>Oktoberfest Crowd Maneuver Eight Foot Up-and-Go </vt:lpstr>
      <vt:lpstr>Holding Your Beer Stein  Arm Curl Test</vt:lpstr>
      <vt:lpstr>Reach for Your Gingerbread Heart Functional Reach Test</vt:lpstr>
      <vt:lpstr>Putting on Your Felt Hat or Tying Your Dirndl Back Scratch</vt:lpstr>
      <vt:lpstr>Get Up and Get More Wurstl (sausages) and Brezen (pretzels) 30 –Second Stand   </vt:lpstr>
      <vt:lpstr>Put on Your Lederhosen and Bavarian Socks Chair Sit &amp; Reach</vt:lpstr>
      <vt:lpstr>Preparing to Get on The Ferris Wheel Balance</vt:lpstr>
      <vt:lpstr>Walking From Tent to Tent Gait</vt:lpstr>
      <vt:lpstr>Warm up for the Schuhplatter (German Folk Dance) Single-Leg Balance</vt:lpstr>
      <vt:lpstr>Preparation for the Opening Day Parade 2-Minute March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Oktoberfest Training</dc:title>
  <dc:creator>Kai Hillberry</dc:creator>
  <cp:lastModifiedBy>Kai Hillberry</cp:lastModifiedBy>
  <cp:revision>2</cp:revision>
  <dcterms:created xsi:type="dcterms:W3CDTF">2019-07-22T20:14:41Z</dcterms:created>
  <dcterms:modified xsi:type="dcterms:W3CDTF">2019-08-16T19:30:25Z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0x0101002A7FCD39F41A1D4D83FCFCD657F48F12</vt:lpwstr>
  </property>
</Properties>
</file>