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8"/>
  </p:notesMasterIdLst>
  <p:handoutMasterIdLst>
    <p:handoutMasterId r:id="rId9"/>
  </p:handoutMasterIdLst>
  <p:sldIdLst>
    <p:sldId id="265" r:id="rId5"/>
    <p:sldId id="266" r:id="rId6"/>
    <p:sldId id="267" r:id="rId7"/>
  </p:sldIdLst>
  <p:sldSz cx="7772400" cy="10058400"/>
  <p:notesSz cx="7010400" cy="9296400"/>
  <p:embeddedFontLst>
    <p:embeddedFont>
      <p:font typeface="Open Sans" panose="020B0606030504020204" pitchFamily="34" charset="0"/>
      <p:regular r:id="rId10"/>
      <p:bold r:id="rId11"/>
    </p:embeddedFont>
    <p:embeddedFont>
      <p:font typeface="Open Sans SemiBold" panose="020B0706030804020204" pitchFamily="34" charset="0"/>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4E7"/>
    <a:srgbClr val="E3E6E9"/>
    <a:srgbClr val="F5F6F6"/>
    <a:srgbClr val="09A15E"/>
    <a:srgbClr val="64B755"/>
    <a:srgbClr val="000633"/>
    <a:srgbClr val="FE7048"/>
    <a:srgbClr val="770D83"/>
    <a:srgbClr val="53B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6E75E-49F1-48DA-BDA1-3C182CD1A489}" v="5" dt="2021-07-12T19:25:20.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3" autoAdjust="0"/>
    <p:restoredTop sz="94660"/>
  </p:normalViewPr>
  <p:slideViewPr>
    <p:cSldViewPr snapToGrid="0">
      <p:cViewPr>
        <p:scale>
          <a:sx n="100" d="100"/>
          <a:sy n="100" d="100"/>
        </p:scale>
        <p:origin x="333" y="86"/>
      </p:cViewPr>
      <p:guideLst>
        <p:guide orient="horz" pos="288"/>
        <p:guide pos="288"/>
      </p:guideLst>
    </p:cSldViewPr>
  </p:slideViewPr>
  <p:notesTextViewPr>
    <p:cViewPr>
      <p:scale>
        <a:sx n="1" d="1"/>
        <a:sy n="1" d="1"/>
      </p:scale>
      <p:origin x="0" y="0"/>
    </p:cViewPr>
  </p:notesTextViewPr>
  <p:notesViewPr>
    <p:cSldViewPr snapToGrid="0">
      <p:cViewPr varScale="1">
        <p:scale>
          <a:sx n="132" d="100"/>
          <a:sy n="132" d="100"/>
        </p:scale>
        <p:origin x="3041"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y Lopez" userId="a3639140-8ffc-4c78-b06a-89e41f3ba3a7" providerId="ADAL" clId="{B856E75E-49F1-48DA-BDA1-3C182CD1A489}"/>
    <pc:docChg chg="undo custSel modMainMaster">
      <pc:chgData name="Eloy Lopez" userId="a3639140-8ffc-4c78-b06a-89e41f3ba3a7" providerId="ADAL" clId="{B856E75E-49F1-48DA-BDA1-3C182CD1A489}" dt="2021-07-12T19:30:34.533" v="182" actId="6014"/>
      <pc:docMkLst>
        <pc:docMk/>
      </pc:docMkLst>
      <pc:sldMasterChg chg="mod modSldLayout">
        <pc:chgData name="Eloy Lopez" userId="a3639140-8ffc-4c78-b06a-89e41f3ba3a7" providerId="ADAL" clId="{B856E75E-49F1-48DA-BDA1-3C182CD1A489}" dt="2021-07-12T19:30:34.533" v="182" actId="6014"/>
        <pc:sldMasterMkLst>
          <pc:docMk/>
          <pc:sldMasterMk cId="1400116836" sldId="2147483662"/>
        </pc:sldMasterMkLst>
        <pc:sldLayoutChg chg="modSp mod">
          <pc:chgData name="Eloy Lopez" userId="a3639140-8ffc-4c78-b06a-89e41f3ba3a7" providerId="ADAL" clId="{B856E75E-49F1-48DA-BDA1-3C182CD1A489}" dt="2021-07-12T19:29:57.722" v="179" actId="20577"/>
          <pc:sldLayoutMkLst>
            <pc:docMk/>
            <pc:sldMasterMk cId="1400116836" sldId="2147483662"/>
            <pc:sldLayoutMk cId="456671366" sldId="2147483681"/>
          </pc:sldLayoutMkLst>
          <pc:spChg chg="mod">
            <ac:chgData name="Eloy Lopez" userId="a3639140-8ffc-4c78-b06a-89e41f3ba3a7" providerId="ADAL" clId="{B856E75E-49F1-48DA-BDA1-3C182CD1A489}" dt="2021-07-12T19:29:57.722" v="179" actId="20577"/>
            <ac:spMkLst>
              <pc:docMk/>
              <pc:sldMasterMk cId="1400116836" sldId="2147483662"/>
              <pc:sldLayoutMk cId="456671366" sldId="2147483681"/>
              <ac:spMk id="6" creationId="{7D58CCDD-2DB0-4A22-BD47-CD10B5C2A281}"/>
            </ac:spMkLst>
          </pc:spChg>
        </pc:sldLayoutChg>
        <pc:sldLayoutChg chg="addSp delSp modSp mod">
          <pc:chgData name="Eloy Lopez" userId="a3639140-8ffc-4c78-b06a-89e41f3ba3a7" providerId="ADAL" clId="{B856E75E-49F1-48DA-BDA1-3C182CD1A489}" dt="2021-07-12T19:30:25.934" v="181" actId="6014"/>
          <pc:sldLayoutMkLst>
            <pc:docMk/>
            <pc:sldMasterMk cId="1400116836" sldId="2147483662"/>
            <pc:sldLayoutMk cId="161104728" sldId="2147483692"/>
          </pc:sldLayoutMkLst>
          <pc:spChg chg="mod">
            <ac:chgData name="Eloy Lopez" userId="a3639140-8ffc-4c78-b06a-89e41f3ba3a7" providerId="ADAL" clId="{B856E75E-49F1-48DA-BDA1-3C182CD1A489}" dt="2021-07-12T19:05:08.453" v="38" actId="948"/>
            <ac:spMkLst>
              <pc:docMk/>
              <pc:sldMasterMk cId="1400116836" sldId="2147483662"/>
              <pc:sldLayoutMk cId="161104728" sldId="2147483692"/>
              <ac:spMk id="23" creationId="{AE8B86A6-EB38-469C-B3F2-5B755E31D4A9}"/>
            </ac:spMkLst>
          </pc:spChg>
          <pc:spChg chg="mod">
            <ac:chgData name="Eloy Lopez" userId="a3639140-8ffc-4c78-b06a-89e41f3ba3a7" providerId="ADAL" clId="{B856E75E-49F1-48DA-BDA1-3C182CD1A489}" dt="2021-07-12T19:21:02.631" v="148" actId="948"/>
            <ac:spMkLst>
              <pc:docMk/>
              <pc:sldMasterMk cId="1400116836" sldId="2147483662"/>
              <pc:sldLayoutMk cId="161104728" sldId="2147483692"/>
              <ac:spMk id="58" creationId="{8CACE0F6-8B6F-45AD-B20A-7E3B105233FE}"/>
            </ac:spMkLst>
          </pc:spChg>
          <pc:spChg chg="del">
            <ac:chgData name="Eloy Lopez" userId="a3639140-8ffc-4c78-b06a-89e41f3ba3a7" providerId="ADAL" clId="{B856E75E-49F1-48DA-BDA1-3C182CD1A489}" dt="2021-07-12T15:33:25.024" v="4" actId="478"/>
            <ac:spMkLst>
              <pc:docMk/>
              <pc:sldMasterMk cId="1400116836" sldId="2147483662"/>
              <pc:sldLayoutMk cId="161104728" sldId="2147483692"/>
              <ac:spMk id="65" creationId="{B1BC067F-9E70-486C-B2B9-B96FB8BEC775}"/>
            </ac:spMkLst>
          </pc:spChg>
          <pc:spChg chg="del mod">
            <ac:chgData name="Eloy Lopez" userId="a3639140-8ffc-4c78-b06a-89e41f3ba3a7" providerId="ADAL" clId="{B856E75E-49F1-48DA-BDA1-3C182CD1A489}" dt="2021-07-12T15:33:22.235" v="3" actId="478"/>
            <ac:spMkLst>
              <pc:docMk/>
              <pc:sldMasterMk cId="1400116836" sldId="2147483662"/>
              <pc:sldLayoutMk cId="161104728" sldId="2147483692"/>
              <ac:spMk id="73" creationId="{8D66A8C8-D4A9-4F09-A886-D9A4DDAC3187}"/>
            </ac:spMkLst>
          </pc:spChg>
          <pc:spChg chg="mod">
            <ac:chgData name="Eloy Lopez" userId="a3639140-8ffc-4c78-b06a-89e41f3ba3a7" providerId="ADAL" clId="{B856E75E-49F1-48DA-BDA1-3C182CD1A489}" dt="2021-07-12T19:14:39.004" v="106" actId="20577"/>
            <ac:spMkLst>
              <pc:docMk/>
              <pc:sldMasterMk cId="1400116836" sldId="2147483662"/>
              <pc:sldLayoutMk cId="161104728" sldId="2147483692"/>
              <ac:spMk id="97" creationId="{85E92945-7752-4901-9A51-920224492931}"/>
            </ac:spMkLst>
          </pc:spChg>
          <pc:spChg chg="mod">
            <ac:chgData name="Eloy Lopez" userId="a3639140-8ffc-4c78-b06a-89e41f3ba3a7" providerId="ADAL" clId="{B856E75E-49F1-48DA-BDA1-3C182CD1A489}" dt="2021-07-12T19:14:24.432" v="81" actId="20577"/>
            <ac:spMkLst>
              <pc:docMk/>
              <pc:sldMasterMk cId="1400116836" sldId="2147483662"/>
              <pc:sldLayoutMk cId="161104728" sldId="2147483692"/>
              <ac:spMk id="102" creationId="{67F25B36-EF74-4413-BAC3-AE8CE1892089}"/>
            </ac:spMkLst>
          </pc:spChg>
          <pc:spChg chg="mod">
            <ac:chgData name="Eloy Lopez" userId="a3639140-8ffc-4c78-b06a-89e41f3ba3a7" providerId="ADAL" clId="{B856E75E-49F1-48DA-BDA1-3C182CD1A489}" dt="2021-07-12T19:14:09.924" v="59" actId="20577"/>
            <ac:spMkLst>
              <pc:docMk/>
              <pc:sldMasterMk cId="1400116836" sldId="2147483662"/>
              <pc:sldLayoutMk cId="161104728" sldId="2147483692"/>
              <ac:spMk id="107" creationId="{0C9CB8B1-4669-47C1-BBF4-B199E0449139}"/>
            </ac:spMkLst>
          </pc:spChg>
          <pc:spChg chg="add mod ord">
            <ac:chgData name="Eloy Lopez" userId="a3639140-8ffc-4c78-b06a-89e41f3ba3a7" providerId="ADAL" clId="{B856E75E-49F1-48DA-BDA1-3C182CD1A489}" dt="2021-07-12T19:10:25.453" v="42" actId="14100"/>
            <ac:spMkLst>
              <pc:docMk/>
              <pc:sldMasterMk cId="1400116836" sldId="2147483662"/>
              <pc:sldLayoutMk cId="161104728" sldId="2147483692"/>
              <ac:spMk id="108" creationId="{C58A4920-6082-4372-AE3E-6615411E8616}"/>
            </ac:spMkLst>
          </pc:spChg>
          <pc:spChg chg="add mod">
            <ac:chgData name="Eloy Lopez" userId="a3639140-8ffc-4c78-b06a-89e41f3ba3a7" providerId="ADAL" clId="{B856E75E-49F1-48DA-BDA1-3C182CD1A489}" dt="2021-07-12T15:35:55.624" v="35" actId="553"/>
            <ac:spMkLst>
              <pc:docMk/>
              <pc:sldMasterMk cId="1400116836" sldId="2147483662"/>
              <pc:sldLayoutMk cId="161104728" sldId="2147483692"/>
              <ac:spMk id="109" creationId="{60B8C718-E0B9-414E-BEAE-5CC5611B6651}"/>
            </ac:spMkLst>
          </pc:spChg>
          <pc:spChg chg="mod">
            <ac:chgData name="Eloy Lopez" userId="a3639140-8ffc-4c78-b06a-89e41f3ba3a7" providerId="ADAL" clId="{B856E75E-49F1-48DA-BDA1-3C182CD1A489}" dt="2021-07-12T19:20:31.662" v="145" actId="1076"/>
            <ac:spMkLst>
              <pc:docMk/>
              <pc:sldMasterMk cId="1400116836" sldId="2147483662"/>
              <pc:sldLayoutMk cId="161104728" sldId="2147483692"/>
              <ac:spMk id="140" creationId="{AFE6DC97-DE9F-454F-92FB-FD1548D8C70F}"/>
            </ac:spMkLst>
          </pc:spChg>
          <pc:spChg chg="mod">
            <ac:chgData name="Eloy Lopez" userId="a3639140-8ffc-4c78-b06a-89e41f3ba3a7" providerId="ADAL" clId="{B856E75E-49F1-48DA-BDA1-3C182CD1A489}" dt="2021-07-12T19:14:51.991" v="125" actId="20577"/>
            <ac:spMkLst>
              <pc:docMk/>
              <pc:sldMasterMk cId="1400116836" sldId="2147483662"/>
              <pc:sldLayoutMk cId="161104728" sldId="2147483692"/>
              <ac:spMk id="141" creationId="{EFF202C1-65F2-4104-BA85-E77C78EFBD94}"/>
            </ac:spMkLst>
          </pc:spChg>
        </pc:sldLayoutChg>
        <pc:sldLayoutChg chg="addSp delSp modSp mod">
          <pc:chgData name="Eloy Lopez" userId="a3639140-8ffc-4c78-b06a-89e41f3ba3a7" providerId="ADAL" clId="{B856E75E-49F1-48DA-BDA1-3C182CD1A489}" dt="2021-07-12T19:30:34.533" v="182" actId="6014"/>
          <pc:sldLayoutMkLst>
            <pc:docMk/>
            <pc:sldMasterMk cId="1400116836" sldId="2147483662"/>
            <pc:sldLayoutMk cId="2777310976" sldId="2147483693"/>
          </pc:sldLayoutMkLst>
          <pc:spChg chg="del">
            <ac:chgData name="Eloy Lopez" userId="a3639140-8ffc-4c78-b06a-89e41f3ba3a7" providerId="ADAL" clId="{B856E75E-49F1-48DA-BDA1-3C182CD1A489}" dt="2021-07-12T15:34:29.379" v="7" actId="478"/>
            <ac:spMkLst>
              <pc:docMk/>
              <pc:sldMasterMk cId="1400116836" sldId="2147483662"/>
              <pc:sldLayoutMk cId="2777310976" sldId="2147483693"/>
              <ac:spMk id="34" creationId="{1B16AE0F-CCFD-4B09-B122-C0AEB49522CE}"/>
            </ac:spMkLst>
          </pc:spChg>
          <pc:spChg chg="del">
            <ac:chgData name="Eloy Lopez" userId="a3639140-8ffc-4c78-b06a-89e41f3ba3a7" providerId="ADAL" clId="{B856E75E-49F1-48DA-BDA1-3C182CD1A489}" dt="2021-07-12T19:22:11.811" v="149" actId="478"/>
            <ac:spMkLst>
              <pc:docMk/>
              <pc:sldMasterMk cId="1400116836" sldId="2147483662"/>
              <pc:sldLayoutMk cId="2777310976" sldId="2147483693"/>
              <ac:spMk id="35" creationId="{037F94B6-3950-46E4-9D02-CA501331FEEC}"/>
            </ac:spMkLst>
          </pc:spChg>
          <pc:spChg chg="del">
            <ac:chgData name="Eloy Lopez" userId="a3639140-8ffc-4c78-b06a-89e41f3ba3a7" providerId="ADAL" clId="{B856E75E-49F1-48DA-BDA1-3C182CD1A489}" dt="2021-07-12T19:22:11.811" v="149" actId="478"/>
            <ac:spMkLst>
              <pc:docMk/>
              <pc:sldMasterMk cId="1400116836" sldId="2147483662"/>
              <pc:sldLayoutMk cId="2777310976" sldId="2147483693"/>
              <ac:spMk id="36" creationId="{A2FF881B-00F7-4C10-9FF0-FACD05E85AC0}"/>
            </ac:spMkLst>
          </pc:spChg>
          <pc:spChg chg="del">
            <ac:chgData name="Eloy Lopez" userId="a3639140-8ffc-4c78-b06a-89e41f3ba3a7" providerId="ADAL" clId="{B856E75E-49F1-48DA-BDA1-3C182CD1A489}" dt="2021-07-12T19:22:11.811" v="149" actId="478"/>
            <ac:spMkLst>
              <pc:docMk/>
              <pc:sldMasterMk cId="1400116836" sldId="2147483662"/>
              <pc:sldLayoutMk cId="2777310976" sldId="2147483693"/>
              <ac:spMk id="37" creationId="{A7EF08D8-6EE9-4385-BBD4-5F0D9C666A64}"/>
            </ac:spMkLst>
          </pc:spChg>
          <pc:spChg chg="del">
            <ac:chgData name="Eloy Lopez" userId="a3639140-8ffc-4c78-b06a-89e41f3ba3a7" providerId="ADAL" clId="{B856E75E-49F1-48DA-BDA1-3C182CD1A489}" dt="2021-07-12T19:25:06.474" v="154" actId="478"/>
            <ac:spMkLst>
              <pc:docMk/>
              <pc:sldMasterMk cId="1400116836" sldId="2147483662"/>
              <pc:sldLayoutMk cId="2777310976" sldId="2147483693"/>
              <ac:spMk id="41" creationId="{1D219FE1-8040-4212-8DCE-357CA0E8E250}"/>
            </ac:spMkLst>
          </pc:spChg>
          <pc:spChg chg="del">
            <ac:chgData name="Eloy Lopez" userId="a3639140-8ffc-4c78-b06a-89e41f3ba3a7" providerId="ADAL" clId="{B856E75E-49F1-48DA-BDA1-3C182CD1A489}" dt="2021-07-12T19:25:08.526" v="155" actId="478"/>
            <ac:spMkLst>
              <pc:docMk/>
              <pc:sldMasterMk cId="1400116836" sldId="2147483662"/>
              <pc:sldLayoutMk cId="2777310976" sldId="2147483693"/>
              <ac:spMk id="42" creationId="{CC8E6900-6081-41E6-9FB4-0533215357CB}"/>
            </ac:spMkLst>
          </pc:spChg>
          <pc:spChg chg="add mod ord">
            <ac:chgData name="Eloy Lopez" userId="a3639140-8ffc-4c78-b06a-89e41f3ba3a7" providerId="ADAL" clId="{B856E75E-49F1-48DA-BDA1-3C182CD1A489}" dt="2021-07-12T19:26:56.553" v="159" actId="14100"/>
            <ac:spMkLst>
              <pc:docMk/>
              <pc:sldMasterMk cId="1400116836" sldId="2147483662"/>
              <pc:sldLayoutMk cId="2777310976" sldId="2147483693"/>
              <ac:spMk id="43" creationId="{D191C428-4202-4D4F-A41F-76C7B3A7398F}"/>
            </ac:spMkLst>
          </pc:spChg>
          <pc:spChg chg="add mod">
            <ac:chgData name="Eloy Lopez" userId="a3639140-8ffc-4c78-b06a-89e41f3ba3a7" providerId="ADAL" clId="{B856E75E-49F1-48DA-BDA1-3C182CD1A489}" dt="2021-07-12T19:22:20.106" v="150"/>
            <ac:spMkLst>
              <pc:docMk/>
              <pc:sldMasterMk cId="1400116836" sldId="2147483662"/>
              <pc:sldLayoutMk cId="2777310976" sldId="2147483693"/>
              <ac:spMk id="45" creationId="{B4D9B4CF-06F7-4F60-B105-76E5EB60F9FC}"/>
            </ac:spMkLst>
          </pc:spChg>
          <pc:spChg chg="add mod">
            <ac:chgData name="Eloy Lopez" userId="a3639140-8ffc-4c78-b06a-89e41f3ba3a7" providerId="ADAL" clId="{B856E75E-49F1-48DA-BDA1-3C182CD1A489}" dt="2021-07-12T19:22:20.106" v="150"/>
            <ac:spMkLst>
              <pc:docMk/>
              <pc:sldMasterMk cId="1400116836" sldId="2147483662"/>
              <pc:sldLayoutMk cId="2777310976" sldId="2147483693"/>
              <ac:spMk id="46" creationId="{8A1DD01E-72E6-4CAA-9EEE-0BBFFFD9CF6C}"/>
            </ac:spMkLst>
          </pc:spChg>
          <pc:spChg chg="add mod">
            <ac:chgData name="Eloy Lopez" userId="a3639140-8ffc-4c78-b06a-89e41f3ba3a7" providerId="ADAL" clId="{B856E75E-49F1-48DA-BDA1-3C182CD1A489}" dt="2021-07-12T19:22:20.106" v="150"/>
            <ac:spMkLst>
              <pc:docMk/>
              <pc:sldMasterMk cId="1400116836" sldId="2147483662"/>
              <pc:sldLayoutMk cId="2777310976" sldId="2147483693"/>
              <ac:spMk id="49" creationId="{6DCD1EAA-2C9C-482D-992F-C7C4B8FBB8C5}"/>
            </ac:spMkLst>
          </pc:spChg>
          <pc:spChg chg="add mod">
            <ac:chgData name="Eloy Lopez" userId="a3639140-8ffc-4c78-b06a-89e41f3ba3a7" providerId="ADAL" clId="{B856E75E-49F1-48DA-BDA1-3C182CD1A489}" dt="2021-07-12T19:25:20.744" v="156"/>
            <ac:spMkLst>
              <pc:docMk/>
              <pc:sldMasterMk cId="1400116836" sldId="2147483662"/>
              <pc:sldLayoutMk cId="2777310976" sldId="2147483693"/>
              <ac:spMk id="50" creationId="{C7ED3279-23B5-45DE-834F-87DE2165F70D}"/>
            </ac:spMkLst>
          </pc:spChg>
          <pc:spChg chg="add mod">
            <ac:chgData name="Eloy Lopez" userId="a3639140-8ffc-4c78-b06a-89e41f3ba3a7" providerId="ADAL" clId="{B856E75E-49F1-48DA-BDA1-3C182CD1A489}" dt="2021-07-12T19:25:20.744" v="156"/>
            <ac:spMkLst>
              <pc:docMk/>
              <pc:sldMasterMk cId="1400116836" sldId="2147483662"/>
              <pc:sldLayoutMk cId="2777310976" sldId="2147483693"/>
              <ac:spMk id="51" creationId="{39B1447F-D248-44A7-A9BD-B6C89BABCE29}"/>
            </ac:spMkLst>
          </pc:spChg>
          <pc:spChg chg="mod">
            <ac:chgData name="Eloy Lopez" userId="a3639140-8ffc-4c78-b06a-89e41f3ba3a7" providerId="ADAL" clId="{B856E75E-49F1-48DA-BDA1-3C182CD1A489}" dt="2021-07-12T19:26:45.296" v="157" actId="20577"/>
            <ac:spMkLst>
              <pc:docMk/>
              <pc:sldMasterMk cId="1400116836" sldId="2147483662"/>
              <pc:sldLayoutMk cId="2777310976" sldId="2147483693"/>
              <ac:spMk id="81" creationId="{0C6AC0A0-07EC-43A3-9E79-E209A5C4FF60}"/>
            </ac:spMkLst>
          </pc:spChg>
          <pc:picChg chg="del">
            <ac:chgData name="Eloy Lopez" userId="a3639140-8ffc-4c78-b06a-89e41f3ba3a7" providerId="ADAL" clId="{B856E75E-49F1-48DA-BDA1-3C182CD1A489}" dt="2021-07-12T19:22:11.811" v="149" actId="478"/>
            <ac:picMkLst>
              <pc:docMk/>
              <pc:sldMasterMk cId="1400116836" sldId="2147483662"/>
              <pc:sldLayoutMk cId="2777310976" sldId="2147483693"/>
              <ac:picMk id="38" creationId="{9079C5B5-D665-48AF-A2D1-BA63D88CC4BD}"/>
            </ac:picMkLst>
          </pc:picChg>
          <pc:picChg chg="del">
            <ac:chgData name="Eloy Lopez" userId="a3639140-8ffc-4c78-b06a-89e41f3ba3a7" providerId="ADAL" clId="{B856E75E-49F1-48DA-BDA1-3C182CD1A489}" dt="2021-07-12T19:22:11.811" v="149" actId="478"/>
            <ac:picMkLst>
              <pc:docMk/>
              <pc:sldMasterMk cId="1400116836" sldId="2147483662"/>
              <pc:sldLayoutMk cId="2777310976" sldId="2147483693"/>
              <ac:picMk id="39" creationId="{C06E01C3-3E6D-40E5-8336-3D4DD1DB2650}"/>
            </ac:picMkLst>
          </pc:picChg>
          <pc:picChg chg="del">
            <ac:chgData name="Eloy Lopez" userId="a3639140-8ffc-4c78-b06a-89e41f3ba3a7" providerId="ADAL" clId="{B856E75E-49F1-48DA-BDA1-3C182CD1A489}" dt="2021-07-12T19:22:11.811" v="149" actId="478"/>
            <ac:picMkLst>
              <pc:docMk/>
              <pc:sldMasterMk cId="1400116836" sldId="2147483662"/>
              <pc:sldLayoutMk cId="2777310976" sldId="2147483693"/>
              <ac:picMk id="40" creationId="{2B51278B-AC2B-4C80-933E-43A7BD762CB4}"/>
            </ac:picMkLst>
          </pc:picChg>
          <pc:picChg chg="add mod">
            <ac:chgData name="Eloy Lopez" userId="a3639140-8ffc-4c78-b06a-89e41f3ba3a7" providerId="ADAL" clId="{B856E75E-49F1-48DA-BDA1-3C182CD1A489}" dt="2021-07-12T19:22:20.106" v="150"/>
            <ac:picMkLst>
              <pc:docMk/>
              <pc:sldMasterMk cId="1400116836" sldId="2147483662"/>
              <pc:sldLayoutMk cId="2777310976" sldId="2147483693"/>
              <ac:picMk id="44" creationId="{699F934B-12DB-4676-80FD-6A0C53CDECE8}"/>
            </ac:picMkLst>
          </pc:picChg>
          <pc:picChg chg="add mod">
            <ac:chgData name="Eloy Lopez" userId="a3639140-8ffc-4c78-b06a-89e41f3ba3a7" providerId="ADAL" clId="{B856E75E-49F1-48DA-BDA1-3C182CD1A489}" dt="2021-07-12T19:22:20.106" v="150"/>
            <ac:picMkLst>
              <pc:docMk/>
              <pc:sldMasterMk cId="1400116836" sldId="2147483662"/>
              <pc:sldLayoutMk cId="2777310976" sldId="2147483693"/>
              <ac:picMk id="47" creationId="{D59C9175-1E48-462D-9C11-566E5F919914}"/>
            </ac:picMkLst>
          </pc:picChg>
          <pc:picChg chg="add mod">
            <ac:chgData name="Eloy Lopez" userId="a3639140-8ffc-4c78-b06a-89e41f3ba3a7" providerId="ADAL" clId="{B856E75E-49F1-48DA-BDA1-3C182CD1A489}" dt="2021-07-12T19:22:20.106" v="150"/>
            <ac:picMkLst>
              <pc:docMk/>
              <pc:sldMasterMk cId="1400116836" sldId="2147483662"/>
              <pc:sldLayoutMk cId="2777310976" sldId="2147483693"/>
              <ac:picMk id="48" creationId="{BB9B96A8-2D06-4B00-B01A-459B2A18B37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32607C-3930-448C-9B14-254023F9B3C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AF6F66-5344-4EEC-984E-E5E761FC28F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167CA73-8739-4C7B-8EE3-93A5902A5CB9}" type="datetimeFigureOut">
              <a:rPr lang="en-US" smtClean="0"/>
              <a:t>7/12/2021</a:t>
            </a:fld>
            <a:endParaRPr lang="en-US"/>
          </a:p>
        </p:txBody>
      </p:sp>
      <p:sp>
        <p:nvSpPr>
          <p:cNvPr id="4" name="Footer Placeholder 3">
            <a:extLst>
              <a:ext uri="{FF2B5EF4-FFF2-40B4-BE49-F238E27FC236}">
                <a16:creationId xmlns:a16="http://schemas.microsoft.com/office/drawing/2014/main" id="{07BA16FD-0C04-4F35-8519-35C0AE3F5A2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8D30EC-4828-40DE-A3DB-BC7F0D4335F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48A0C1A-F159-4018-BF49-EB71E0F7FC69}" type="slidenum">
              <a:rPr lang="en-US" smtClean="0"/>
              <a:t>‹#›</a:t>
            </a:fld>
            <a:endParaRPr lang="en-US"/>
          </a:p>
        </p:txBody>
      </p:sp>
    </p:spTree>
    <p:extLst>
      <p:ext uri="{BB962C8B-B14F-4D97-AF65-F5344CB8AC3E}">
        <p14:creationId xmlns:p14="http://schemas.microsoft.com/office/powerpoint/2010/main" val="785174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588" y="698500"/>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6" tIns="93156" rIns="93156" bIns="9315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7"/>
        <p:cNvGrpSpPr/>
        <p:nvPr/>
      </p:nvGrpSpPr>
      <p:grpSpPr>
        <a:xfrm>
          <a:off x="0" y="0"/>
          <a:ext cx="0" cy="0"/>
          <a:chOff x="0" y="0"/>
          <a:chExt cx="0" cy="0"/>
        </a:xfrm>
      </p:grpSpPr>
      <p:pic>
        <p:nvPicPr>
          <p:cNvPr id="4" name="Picture 3">
            <a:extLst>
              <a:ext uri="{FF2B5EF4-FFF2-40B4-BE49-F238E27FC236}">
                <a16:creationId xmlns:a16="http://schemas.microsoft.com/office/drawing/2014/main" id="{AF5683C9-F58A-45F8-9DCF-B74BE60B91BB}"/>
              </a:ext>
            </a:extLst>
          </p:cNvPr>
          <p:cNvPicPr>
            <a:picLocks noChangeAspect="1"/>
          </p:cNvPicPr>
          <p:nvPr userDrawn="1"/>
        </p:nvPicPr>
        <p:blipFill>
          <a:blip r:embed="rId2"/>
          <a:stretch>
            <a:fillRect/>
          </a:stretch>
        </p:blipFill>
        <p:spPr>
          <a:xfrm>
            <a:off x="274320" y="274320"/>
            <a:ext cx="2816447" cy="1097280"/>
          </a:xfrm>
          <a:prstGeom prst="rect">
            <a:avLst/>
          </a:prstGeom>
        </p:spPr>
      </p:pic>
      <p:sp>
        <p:nvSpPr>
          <p:cNvPr id="6" name="TextBox 5">
            <a:extLst>
              <a:ext uri="{FF2B5EF4-FFF2-40B4-BE49-F238E27FC236}">
                <a16:creationId xmlns:a16="http://schemas.microsoft.com/office/drawing/2014/main" id="{7D58CCDD-2DB0-4A22-BD47-CD10B5C2A281}"/>
              </a:ext>
            </a:extLst>
          </p:cNvPr>
          <p:cNvSpPr txBox="1"/>
          <p:nvPr userDrawn="1"/>
        </p:nvSpPr>
        <p:spPr>
          <a:xfrm>
            <a:off x="457200" y="1371600"/>
            <a:ext cx="6858000" cy="5736635"/>
          </a:xfrm>
          <a:prstGeom prst="rect">
            <a:avLst/>
          </a:prstGeom>
          <a:noFill/>
        </p:spPr>
        <p:txBody>
          <a:bodyPr wrap="square">
            <a:spAutoFit/>
          </a:bodyPr>
          <a:lstStyle/>
          <a:p>
            <a:pPr marL="0" marR="0" algn="ctr">
              <a:lnSpc>
                <a:spcPct val="85000"/>
              </a:lnSpc>
              <a:spcBef>
                <a:spcPts val="0"/>
              </a:spcBef>
              <a:spcAft>
                <a:spcPts val="0"/>
              </a:spcAft>
            </a:pPr>
            <a:r>
              <a:rPr lang="en-US" sz="2000" b="1" i="0" cap="all" spc="-75" dirty="0">
                <a:solidFill>
                  <a:srgbClr val="000633"/>
                </a:solidFill>
                <a:effectLst/>
                <a:latin typeface="Arial" panose="020B0604020202020204" pitchFamily="34" charset="0"/>
                <a:ea typeface="Times New Roman" panose="02020603050405020304" pitchFamily="18" charset="0"/>
                <a:cs typeface="Times New Roman" panose="02020603050405020304" pitchFamily="18" charset="0"/>
              </a:rPr>
              <a:t>Peace &amp; fulfillment</a:t>
            </a:r>
          </a:p>
          <a:p>
            <a:pPr marL="0" marR="0" algn="ctr">
              <a:lnSpc>
                <a:spcPct val="85000"/>
              </a:lnSpc>
              <a:spcBef>
                <a:spcPts val="0"/>
              </a:spcBef>
              <a:spcAft>
                <a:spcPts val="0"/>
              </a:spcAft>
            </a:pPr>
            <a:r>
              <a:rPr lang="en-US" sz="2000" cap="all" spc="-75" dirty="0">
                <a:solidFill>
                  <a:srgbClr val="000633"/>
                </a:solidFill>
                <a:effectLst/>
                <a:latin typeface="Arial" panose="020B0604020202020204" pitchFamily="34" charset="0"/>
                <a:ea typeface="Times New Roman" panose="02020603050405020304" pitchFamily="18" charset="0"/>
                <a:cs typeface="Times New Roman" panose="02020603050405020304" pitchFamily="18" charset="0"/>
              </a:rPr>
              <a:t>DATA SHEET INSTRUCTIONS</a:t>
            </a:r>
          </a:p>
          <a:p>
            <a:pPr marL="0" marR="0">
              <a:spcBef>
                <a:spcPts val="1200"/>
              </a:spcBef>
              <a:spcAft>
                <a:spcPts val="200"/>
              </a:spcAft>
            </a:pPr>
            <a:r>
              <a:rPr lang="en-US" sz="1600" b="1" kern="0" dirty="0">
                <a:solidFill>
                  <a:srgbClr val="FE7048"/>
                </a:solidFill>
                <a:effectLst/>
                <a:latin typeface="Arial" panose="020B0604020202020204" pitchFamily="34" charset="0"/>
                <a:ea typeface="Times New Roman" panose="02020603050405020304" pitchFamily="18" charset="0"/>
                <a:cs typeface="Arial" panose="020B0604020202020204" pitchFamily="34" charset="0"/>
              </a:rPr>
              <a:t>Template tips</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Clicking the </a:t>
            </a:r>
            <a:r>
              <a:rPr lang="en-US" sz="1200" b="1" dirty="0">
                <a:effectLst/>
                <a:latin typeface="Arial" panose="020B0604020202020204" pitchFamily="34" charset="0"/>
                <a:ea typeface="Times New Roman" panose="02020603050405020304" pitchFamily="18" charset="0"/>
                <a:cs typeface="Arial" panose="020B0604020202020204" pitchFamily="34" charset="0"/>
              </a:rPr>
              <a:t>Reset</a:t>
            </a:r>
            <a:r>
              <a:rPr lang="en-US" sz="1200" dirty="0">
                <a:effectLst/>
                <a:latin typeface="Arial" panose="020B0604020202020204" pitchFamily="34" charset="0"/>
                <a:ea typeface="Times New Roman" panose="02020603050405020304" pitchFamily="18" charset="0"/>
                <a:cs typeface="Arial" panose="020B0604020202020204" pitchFamily="34" charset="0"/>
              </a:rPr>
              <a:t> button (under the Home tab) will revert to original layout</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Input fields (editable sections) not filled in will print blank</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Click the </a:t>
            </a:r>
            <a:r>
              <a:rPr lang="en-US" sz="1200" b="1" dirty="0">
                <a:effectLst/>
                <a:latin typeface="Arial" panose="020B0604020202020204" pitchFamily="34" charset="0"/>
                <a:ea typeface="Calibri" panose="020F0502020204030204" pitchFamily="34" charset="0"/>
                <a:cs typeface="Arial" panose="020B0604020202020204" pitchFamily="34" charset="0"/>
              </a:rPr>
              <a:t>New Slide</a:t>
            </a:r>
            <a:r>
              <a:rPr lang="en-US" sz="1200" dirty="0">
                <a:effectLst/>
                <a:latin typeface="Arial" panose="020B0604020202020204" pitchFamily="34" charset="0"/>
                <a:ea typeface="Calibri" panose="020F0502020204030204" pitchFamily="34" charset="0"/>
                <a:cs typeface="Arial" panose="020B0604020202020204" pitchFamily="34" charset="0"/>
              </a:rPr>
              <a:t> button (under the Home tab) to create multiple versions</a:t>
            </a:r>
          </a:p>
          <a:p>
            <a:pPr marL="0" marR="0">
              <a:spcBef>
                <a:spcPts val="1200"/>
              </a:spcBef>
              <a:spcAft>
                <a:spcPts val="200"/>
              </a:spcAft>
            </a:pPr>
            <a:r>
              <a:rPr lang="en-US" sz="1600" b="1" kern="0" dirty="0">
                <a:solidFill>
                  <a:srgbClr val="FE7048"/>
                </a:solidFill>
                <a:effectLst/>
                <a:latin typeface="Arial" panose="020B0604020202020204" pitchFamily="34" charset="0"/>
                <a:ea typeface="Times New Roman" panose="02020603050405020304" pitchFamily="18" charset="0"/>
                <a:cs typeface="Arial" panose="020B0604020202020204" pitchFamily="34" charset="0"/>
              </a:rPr>
              <a:t>Getting started</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Slide 2</a:t>
            </a:r>
          </a:p>
          <a:p>
            <a:pPr marL="0" marR="0" lvl="0" indent="0" defTabSz="274320">
              <a:lnSpc>
                <a:spcPct val="150000"/>
              </a:lnSpc>
              <a:spcBef>
                <a:spcPts val="0"/>
              </a:spcBef>
              <a:spcAft>
                <a:spcPts val="0"/>
              </a:spcAft>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Arial" panose="020B0604020202020204" pitchFamily="34" charset="0"/>
              </a:rPr>
              <a:t>	Add a resident quote (up to five lines) in the space provided.</a:t>
            </a:r>
          </a:p>
          <a:p>
            <a:pPr marL="0" marR="0" lvl="0" indent="0" defTabSz="274320">
              <a:lnSpc>
                <a:spcPct val="150000"/>
              </a:lnSpc>
              <a:spcBef>
                <a:spcPts val="0"/>
              </a:spcBef>
              <a:spcAft>
                <a:spcPts val="0"/>
              </a:spcAft>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Arial" panose="020B0604020202020204" pitchFamily="34" charset="0"/>
              </a:rPr>
              <a:t>	Example: </a:t>
            </a:r>
            <a:r>
              <a:rPr lang="en-US" sz="1200" i="1" dirty="0">
                <a:effectLst/>
                <a:latin typeface="Arial" panose="020B0604020202020204" pitchFamily="34" charset="0"/>
                <a:ea typeface="Calibri" panose="020F0502020204030204" pitchFamily="34" charset="0"/>
                <a:cs typeface="Arial" panose="020B0604020202020204" pitchFamily="34" charset="0"/>
              </a:rPr>
              <a:t>“Resident quote” –resident name, age</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Slide 3</a:t>
            </a:r>
          </a:p>
          <a:p>
            <a:pPr marL="0" marR="0" lvl="0" indent="0" defTabSz="274320">
              <a:lnSpc>
                <a:spcPct val="150000"/>
              </a:lnSpc>
              <a:spcBef>
                <a:spcPts val="0"/>
              </a:spcBef>
              <a:spcAft>
                <a:spcPts val="0"/>
              </a:spcAft>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Arial" panose="020B0604020202020204" pitchFamily="34" charset="0"/>
              </a:rPr>
              <a:t>	Add your community logo</a:t>
            </a:r>
          </a:p>
          <a:p>
            <a:pPr marL="0" marR="0" lvl="0" indent="0" defTabSz="274320">
              <a:lnSpc>
                <a:spcPct val="150000"/>
              </a:lnSpc>
              <a:spcBef>
                <a:spcPts val="0"/>
              </a:spcBef>
              <a:spcAft>
                <a:spcPts val="0"/>
              </a:spcAft>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Arial" panose="020B0604020202020204" pitchFamily="34" charset="0"/>
              </a:rPr>
              <a:t>	Add something to promote</a:t>
            </a:r>
          </a:p>
          <a:p>
            <a:pPr marL="0" marR="0" lvl="0" indent="0" defTabSz="274320">
              <a:lnSpc>
                <a:spcPct val="150000"/>
              </a:lnSpc>
              <a:spcBef>
                <a:spcPts val="0"/>
              </a:spcBef>
              <a:spcAft>
                <a:spcPts val="0"/>
              </a:spcAft>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Arial" panose="020B0604020202020204" pitchFamily="34" charset="0"/>
              </a:rPr>
              <a:t>	Example: Upcoming community event</a:t>
            </a:r>
          </a:p>
          <a:p>
            <a:pPr marL="0" marR="0" lvl="0" indent="0" defTabSz="274320">
              <a:lnSpc>
                <a:spcPct val="150000"/>
              </a:lnSpc>
              <a:spcBef>
                <a:spcPts val="0"/>
              </a:spcBef>
              <a:spcAft>
                <a:spcPts val="0"/>
              </a:spcAft>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Arial" panose="020B0604020202020204" pitchFamily="34" charset="0"/>
              </a:rPr>
              <a:t>	Add contact information</a:t>
            </a:r>
          </a:p>
          <a:p>
            <a:pPr marL="0" marR="0">
              <a:spcBef>
                <a:spcPts val="1200"/>
              </a:spcBef>
              <a:spcAft>
                <a:spcPts val="200"/>
              </a:spcAft>
            </a:pPr>
            <a:r>
              <a:rPr lang="en-US" sz="1600" b="1" kern="0" dirty="0">
                <a:solidFill>
                  <a:srgbClr val="FE7048"/>
                </a:solidFill>
                <a:effectLst/>
                <a:latin typeface="Arial" panose="020B0604020202020204" pitchFamily="34" charset="0"/>
                <a:ea typeface="Times New Roman" panose="02020603050405020304" pitchFamily="18" charset="0"/>
                <a:cs typeface="Arial" panose="020B0604020202020204" pitchFamily="34" charset="0"/>
              </a:rPr>
              <a:t>Print document</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This page is hidden and </a:t>
            </a:r>
            <a:r>
              <a:rPr lang="en-US" sz="1200" b="1" dirty="0">
                <a:effectLst/>
                <a:latin typeface="Arial" panose="020B0604020202020204" pitchFamily="34" charset="0"/>
                <a:ea typeface="Times New Roman" panose="02020603050405020304" pitchFamily="18" charset="0"/>
                <a:cs typeface="Arial" panose="020B0604020202020204" pitchFamily="34" charset="0"/>
              </a:rPr>
              <a:t>will not</a:t>
            </a:r>
            <a:r>
              <a:rPr lang="en-US" sz="1200" dirty="0">
                <a:effectLst/>
                <a:latin typeface="Arial" panose="020B0604020202020204" pitchFamily="34" charset="0"/>
                <a:ea typeface="Times New Roman" panose="02020603050405020304" pitchFamily="18" charset="0"/>
                <a:cs typeface="Arial" panose="020B0604020202020204" pitchFamily="34" charset="0"/>
              </a:rPr>
              <a:t> print</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Data sheets are designed to print on a single sheet, front and back</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Data sheets are designed to be printed with a borderless printing option</a:t>
            </a:r>
          </a:p>
        </p:txBody>
      </p:sp>
    </p:spTree>
    <p:extLst>
      <p:ext uri="{BB962C8B-B14F-4D97-AF65-F5344CB8AC3E}">
        <p14:creationId xmlns:p14="http://schemas.microsoft.com/office/powerpoint/2010/main" val="45667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ace-Front">
    <p:spTree>
      <p:nvGrpSpPr>
        <p:cNvPr id="1" name=""/>
        <p:cNvGrpSpPr/>
        <p:nvPr/>
      </p:nvGrpSpPr>
      <p:grpSpPr>
        <a:xfrm>
          <a:off x="0" y="0"/>
          <a:ext cx="0" cy="0"/>
          <a:chOff x="0" y="0"/>
          <a:chExt cx="0" cy="0"/>
        </a:xfrm>
      </p:grpSpPr>
      <p:sp>
        <p:nvSpPr>
          <p:cNvPr id="108" name="bg object 17">
            <a:extLst>
              <a:ext uri="{FF2B5EF4-FFF2-40B4-BE49-F238E27FC236}">
                <a16:creationId xmlns:a16="http://schemas.microsoft.com/office/drawing/2014/main" id="{C58A4920-6082-4372-AE3E-6615411E8616}"/>
              </a:ext>
            </a:extLst>
          </p:cNvPr>
          <p:cNvSpPr/>
          <p:nvPr userDrawn="1"/>
        </p:nvSpPr>
        <p:spPr>
          <a:xfrm>
            <a:off x="0" y="0"/>
            <a:ext cx="7772400" cy="4480560"/>
          </a:xfrm>
          <a:custGeom>
            <a:avLst/>
            <a:gdLst/>
            <a:ahLst/>
            <a:cxnLst/>
            <a:rect l="l" t="t" r="r" b="b"/>
            <a:pathLst>
              <a:path w="7772400" h="4837430">
                <a:moveTo>
                  <a:pt x="7772400" y="0"/>
                </a:moveTo>
                <a:lnTo>
                  <a:pt x="0" y="0"/>
                </a:lnTo>
                <a:lnTo>
                  <a:pt x="0" y="4836934"/>
                </a:lnTo>
                <a:lnTo>
                  <a:pt x="7772400" y="4836934"/>
                </a:lnTo>
                <a:lnTo>
                  <a:pt x="7772400" y="0"/>
                </a:lnTo>
                <a:close/>
              </a:path>
            </a:pathLst>
          </a:custGeom>
          <a:solidFill>
            <a:srgbClr val="8469AE"/>
          </a:solidFill>
        </p:spPr>
        <p:txBody>
          <a:bodyPr wrap="square" lIns="0" tIns="0" rIns="0" bIns="0" rtlCol="0"/>
          <a:lstStyle/>
          <a:p>
            <a:endParaRPr/>
          </a:p>
        </p:txBody>
      </p:sp>
      <p:sp>
        <p:nvSpPr>
          <p:cNvPr id="18" name="object 2">
            <a:extLst>
              <a:ext uri="{FF2B5EF4-FFF2-40B4-BE49-F238E27FC236}">
                <a16:creationId xmlns:a16="http://schemas.microsoft.com/office/drawing/2014/main" id="{7A21D071-2061-4665-B6CC-14A22F9B42A1}"/>
              </a:ext>
            </a:extLst>
          </p:cNvPr>
          <p:cNvSpPr txBox="1"/>
          <p:nvPr userDrawn="1"/>
        </p:nvSpPr>
        <p:spPr>
          <a:xfrm>
            <a:off x="365760" y="365760"/>
            <a:ext cx="1760525" cy="259045"/>
          </a:xfrm>
          <a:prstGeom prst="rect">
            <a:avLst/>
          </a:prstGeom>
        </p:spPr>
        <p:txBody>
          <a:bodyPr vert="horz" wrap="square" lIns="0" tIns="12700" rIns="0" bIns="0" rtlCol="0">
            <a:spAutoFit/>
          </a:bodyPr>
          <a:lstStyle/>
          <a:p>
            <a:pPr marL="12700">
              <a:lnSpc>
                <a:spcPct val="100000"/>
              </a:lnSpc>
              <a:spcBef>
                <a:spcPts val="100"/>
              </a:spcBef>
            </a:pPr>
            <a:r>
              <a:rPr sz="1600" i="1" spc="-5" dirty="0">
                <a:solidFill>
                  <a:srgbClr val="FFFFFF"/>
                </a:solidFill>
                <a:latin typeface="Open Sans"/>
                <a:cs typeface="Open Sans"/>
              </a:rPr>
              <a:t>Focus</a:t>
            </a:r>
            <a:r>
              <a:rPr sz="1600" i="1" spc="-80" dirty="0">
                <a:solidFill>
                  <a:srgbClr val="FFFFFF"/>
                </a:solidFill>
                <a:latin typeface="Open Sans"/>
                <a:cs typeface="Open Sans"/>
              </a:rPr>
              <a:t> </a:t>
            </a:r>
            <a:r>
              <a:rPr sz="1600" i="1" spc="-5" dirty="0">
                <a:solidFill>
                  <a:srgbClr val="FFFFFF"/>
                </a:solidFill>
                <a:latin typeface="Open Sans"/>
                <a:cs typeface="Open Sans"/>
              </a:rPr>
              <a:t>Area</a:t>
            </a:r>
            <a:endParaRPr sz="1600" dirty="0">
              <a:latin typeface="Open Sans"/>
              <a:cs typeface="Open Sans"/>
            </a:endParaRPr>
          </a:p>
        </p:txBody>
      </p:sp>
      <p:sp>
        <p:nvSpPr>
          <p:cNvPr id="20" name="object 3">
            <a:extLst>
              <a:ext uri="{FF2B5EF4-FFF2-40B4-BE49-F238E27FC236}">
                <a16:creationId xmlns:a16="http://schemas.microsoft.com/office/drawing/2014/main" id="{BF60DF4C-2119-4359-8C25-F567275739CF}"/>
              </a:ext>
            </a:extLst>
          </p:cNvPr>
          <p:cNvSpPr txBox="1"/>
          <p:nvPr userDrawn="1"/>
        </p:nvSpPr>
        <p:spPr>
          <a:xfrm>
            <a:off x="504736" y="4663440"/>
            <a:ext cx="3119120" cy="299720"/>
          </a:xfrm>
          <a:prstGeom prst="rect">
            <a:avLst/>
          </a:prstGeom>
        </p:spPr>
        <p:txBody>
          <a:bodyPr vert="horz" wrap="square" lIns="0" tIns="12700" rIns="0" bIns="0" rtlCol="0">
            <a:spAutoFit/>
          </a:bodyPr>
          <a:lstStyle/>
          <a:p>
            <a:pPr marL="12700" algn="ctr">
              <a:lnSpc>
                <a:spcPct val="100000"/>
              </a:lnSpc>
              <a:spcBef>
                <a:spcPts val="100"/>
              </a:spcBef>
            </a:pPr>
            <a:r>
              <a:rPr sz="1800" b="1" dirty="0">
                <a:solidFill>
                  <a:srgbClr val="F15F27"/>
                </a:solidFill>
                <a:latin typeface="Open Sans"/>
                <a:cs typeface="Open Sans"/>
              </a:rPr>
              <a:t>What</a:t>
            </a:r>
            <a:r>
              <a:rPr sz="1800" b="1" spc="-25" dirty="0">
                <a:solidFill>
                  <a:srgbClr val="F15F27"/>
                </a:solidFill>
                <a:latin typeface="Open Sans"/>
                <a:cs typeface="Open Sans"/>
              </a:rPr>
              <a:t> </a:t>
            </a:r>
            <a:r>
              <a:rPr sz="1800" b="1" dirty="0">
                <a:solidFill>
                  <a:srgbClr val="F15F27"/>
                </a:solidFill>
                <a:latin typeface="Open Sans"/>
                <a:cs typeface="Open Sans"/>
              </a:rPr>
              <a:t>data</a:t>
            </a:r>
            <a:r>
              <a:rPr sz="1800" b="1" spc="-25" dirty="0">
                <a:solidFill>
                  <a:srgbClr val="F15F27"/>
                </a:solidFill>
                <a:latin typeface="Open Sans"/>
                <a:cs typeface="Open Sans"/>
              </a:rPr>
              <a:t> </a:t>
            </a:r>
            <a:r>
              <a:rPr sz="1800" b="1" dirty="0">
                <a:solidFill>
                  <a:srgbClr val="F15F27"/>
                </a:solidFill>
                <a:latin typeface="Open Sans"/>
                <a:cs typeface="Open Sans"/>
              </a:rPr>
              <a:t>do</a:t>
            </a:r>
            <a:r>
              <a:rPr sz="1800" b="1" spc="-25" dirty="0">
                <a:solidFill>
                  <a:srgbClr val="F15F27"/>
                </a:solidFill>
                <a:latin typeface="Open Sans"/>
                <a:cs typeface="Open Sans"/>
              </a:rPr>
              <a:t> </a:t>
            </a:r>
            <a:r>
              <a:rPr sz="1800" b="1" dirty="0">
                <a:solidFill>
                  <a:srgbClr val="F15F27"/>
                </a:solidFill>
                <a:latin typeface="Open Sans"/>
                <a:cs typeface="Open Sans"/>
              </a:rPr>
              <a:t>we</a:t>
            </a:r>
            <a:r>
              <a:rPr sz="1800" b="1" spc="-20" dirty="0">
                <a:solidFill>
                  <a:srgbClr val="F15F27"/>
                </a:solidFill>
                <a:latin typeface="Open Sans"/>
                <a:cs typeface="Open Sans"/>
              </a:rPr>
              <a:t> </a:t>
            </a:r>
            <a:r>
              <a:rPr sz="1800" b="1" dirty="0">
                <a:solidFill>
                  <a:srgbClr val="F15F27"/>
                </a:solidFill>
                <a:latin typeface="Open Sans"/>
                <a:cs typeface="Open Sans"/>
              </a:rPr>
              <a:t>measure?</a:t>
            </a:r>
            <a:endParaRPr sz="1800" dirty="0">
              <a:latin typeface="Open Sans"/>
              <a:cs typeface="Open Sans"/>
            </a:endParaRPr>
          </a:p>
        </p:txBody>
      </p:sp>
      <p:sp>
        <p:nvSpPr>
          <p:cNvPr id="23" name="object 6">
            <a:extLst>
              <a:ext uri="{FF2B5EF4-FFF2-40B4-BE49-F238E27FC236}">
                <a16:creationId xmlns:a16="http://schemas.microsoft.com/office/drawing/2014/main" id="{AE8B86A6-EB38-469C-B3F2-5B755E31D4A9}"/>
              </a:ext>
            </a:extLst>
          </p:cNvPr>
          <p:cNvSpPr txBox="1"/>
          <p:nvPr userDrawn="1"/>
        </p:nvSpPr>
        <p:spPr>
          <a:xfrm>
            <a:off x="365760" y="640080"/>
            <a:ext cx="6949440" cy="2828980"/>
          </a:xfrm>
          <a:prstGeom prst="rect">
            <a:avLst/>
          </a:prstGeom>
        </p:spPr>
        <p:txBody>
          <a:bodyPr vert="horz" wrap="square" lIns="0" tIns="12700" rIns="0" bIns="0" rtlCol="0">
            <a:spAutoFit/>
          </a:bodyPr>
          <a:lstStyle/>
          <a:p>
            <a:pPr marL="12700">
              <a:lnSpc>
                <a:spcPct val="100000"/>
              </a:lnSpc>
              <a:spcBef>
                <a:spcPts val="100"/>
              </a:spcBef>
            </a:pPr>
            <a:r>
              <a:rPr lang="en-US" sz="3600" spc="-5"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Peace &amp; Fulfillment</a:t>
            </a:r>
          </a:p>
          <a:p>
            <a:pPr marL="12700" marR="5080">
              <a:lnSpc>
                <a:spcPct val="100000"/>
              </a:lnSpc>
              <a:spcBef>
                <a:spcPts val="0"/>
              </a:spcBef>
            </a:pPr>
            <a:r>
              <a:rPr lang="en-US"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 sense of peace, purpose and meaning adds quality years to life. Peace and Fulﬁllment includes how  we feel about our lives and how often we seek that which brings peace. The Peace and Fulﬁllment  aspect of wellbeing focuses on the “why?” and “what?” of our lives. It is the quest to answer the  inherent need most of us have to understand why we are here and our purpose in life.</a:t>
            </a:r>
          </a:p>
          <a:p>
            <a:pPr marL="12700" marR="5080">
              <a:lnSpc>
                <a:spcPct val="100000"/>
              </a:lnSpc>
              <a:spcBef>
                <a:spcPts val="930"/>
              </a:spcBef>
            </a:pPr>
            <a:r>
              <a:rPr lang="en-US"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Our purpose ﬂuctuates throughout our lives and can be multifaceted. One might ﬁnd purpose in raising  children while volunteering to help others and pursuing meaningful work. Others may ﬁnd peace  through time in nature, meditation, creative pursuits or religion and philosophy. Either way, peace and  fulﬁllment is often accompanied by a deep sense of connection to the world around us, including our  connections to other people, all living things and nature.</a:t>
            </a:r>
          </a:p>
          <a:p>
            <a:pPr marL="12700" marR="5080">
              <a:lnSpc>
                <a:spcPct val="100000"/>
              </a:lnSpc>
              <a:spcBef>
                <a:spcPts val="930"/>
              </a:spcBef>
            </a:pPr>
            <a:r>
              <a:rPr lang="en-US"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The beauty of this area of focus is that it is unique to the individual’s interests, beliefs, and values and is  a vital component for greater physical, mental, and emotional wellbeing. People who are living purpose-ﬁlled lives tend to be more optimistic, grateful and resilient.</a:t>
            </a:r>
          </a:p>
        </p:txBody>
      </p:sp>
      <p:sp>
        <p:nvSpPr>
          <p:cNvPr id="58" name="object 40">
            <a:extLst>
              <a:ext uri="{FF2B5EF4-FFF2-40B4-BE49-F238E27FC236}">
                <a16:creationId xmlns:a16="http://schemas.microsoft.com/office/drawing/2014/main" id="{8CACE0F6-8B6F-45AD-B20A-7E3B105233FE}"/>
              </a:ext>
            </a:extLst>
          </p:cNvPr>
          <p:cNvSpPr txBox="1"/>
          <p:nvPr userDrawn="1"/>
        </p:nvSpPr>
        <p:spPr>
          <a:xfrm>
            <a:off x="457200" y="8595360"/>
            <a:ext cx="6949440" cy="1013098"/>
          </a:xfrm>
          <a:prstGeom prst="rect">
            <a:avLst/>
          </a:prstGeom>
        </p:spPr>
        <p:txBody>
          <a:bodyPr vert="horz" wrap="square" lIns="0" tIns="12700" rIns="0" bIns="0" rtlCol="0">
            <a:spAutoFit/>
          </a:bodyPr>
          <a:lstStyle/>
          <a:p>
            <a:pPr marL="0" marR="5080" algn="ctr">
              <a:lnSpc>
                <a:spcPct val="100000"/>
              </a:lnSpc>
              <a:spcBef>
                <a:spcPts val="300"/>
              </a:spcBef>
            </a:pPr>
            <a:r>
              <a:rPr lang="en-US" sz="1100" b="1" spc="-5" dirty="0">
                <a:solidFill>
                  <a:srgbClr val="343536"/>
                </a:solidFill>
                <a:latin typeface="Open Sans SemiBold"/>
                <a:cs typeface="Open Sans SemiBold"/>
              </a:rPr>
              <a:t>“When do I feel most alive?”</a:t>
            </a:r>
          </a:p>
          <a:p>
            <a:pPr marL="0" marR="5080" algn="ctr">
              <a:lnSpc>
                <a:spcPct val="100000"/>
              </a:lnSpc>
              <a:spcBef>
                <a:spcPts val="300"/>
              </a:spcBef>
            </a:pPr>
            <a:r>
              <a:rPr lang="en-US" sz="1100" b="1" spc="-5" dirty="0">
                <a:solidFill>
                  <a:srgbClr val="343536"/>
                </a:solidFill>
                <a:latin typeface="Open Sans SemiBold"/>
                <a:cs typeface="Open Sans SemiBold"/>
              </a:rPr>
              <a:t>“When do I feel a deep sense of meaning in my life? (What am I doing? Who am I with?)”</a:t>
            </a:r>
          </a:p>
          <a:p>
            <a:pPr marL="0" marR="5080" algn="ctr">
              <a:lnSpc>
                <a:spcPct val="100000"/>
              </a:lnSpc>
              <a:spcBef>
                <a:spcPts val="300"/>
              </a:spcBef>
            </a:pPr>
            <a:r>
              <a:rPr lang="en-US" sz="1100" b="1" spc="-5" dirty="0">
                <a:solidFill>
                  <a:srgbClr val="343536"/>
                </a:solidFill>
                <a:latin typeface="Open Sans SemiBold"/>
                <a:cs typeface="Open Sans SemiBold"/>
              </a:rPr>
              <a:t>“What makes me excited to get out of bed each morning with excitement and optimism?”</a:t>
            </a:r>
          </a:p>
          <a:p>
            <a:pPr marL="0" marR="5080" algn="ctr">
              <a:lnSpc>
                <a:spcPct val="100000"/>
              </a:lnSpc>
              <a:spcBef>
                <a:spcPts val="300"/>
              </a:spcBef>
            </a:pPr>
            <a:r>
              <a:rPr lang="en-US" sz="1100" b="1" spc="-5" dirty="0">
                <a:solidFill>
                  <a:srgbClr val="343536"/>
                </a:solidFill>
                <a:latin typeface="Open Sans SemiBold"/>
                <a:cs typeface="Open Sans SemiBold"/>
              </a:rPr>
              <a:t>“What are my unique interests and talents? (How can I share these with the world?)”</a:t>
            </a:r>
          </a:p>
          <a:p>
            <a:pPr marL="0" marR="5080" algn="ctr">
              <a:lnSpc>
                <a:spcPct val="100000"/>
              </a:lnSpc>
              <a:spcBef>
                <a:spcPts val="300"/>
              </a:spcBef>
            </a:pPr>
            <a:r>
              <a:rPr lang="en-US" sz="1100" b="1" spc="-5" dirty="0">
                <a:solidFill>
                  <a:srgbClr val="343536"/>
                </a:solidFill>
                <a:latin typeface="Open Sans SemiBold"/>
                <a:cs typeface="Open Sans SemiBold"/>
              </a:rPr>
              <a:t>“When am I most connected to others and the world?”</a:t>
            </a:r>
          </a:p>
        </p:txBody>
      </p:sp>
      <p:grpSp>
        <p:nvGrpSpPr>
          <p:cNvPr id="59" name="object 41">
            <a:extLst>
              <a:ext uri="{FF2B5EF4-FFF2-40B4-BE49-F238E27FC236}">
                <a16:creationId xmlns:a16="http://schemas.microsoft.com/office/drawing/2014/main" id="{9E4D2D98-9DAB-45AA-A37F-CBA5391C096D}"/>
              </a:ext>
            </a:extLst>
          </p:cNvPr>
          <p:cNvGrpSpPr/>
          <p:nvPr userDrawn="1"/>
        </p:nvGrpSpPr>
        <p:grpSpPr>
          <a:xfrm>
            <a:off x="6612687" y="9481553"/>
            <a:ext cx="876300" cy="250825"/>
            <a:chOff x="6612687" y="9481553"/>
            <a:chExt cx="876300" cy="250825"/>
          </a:xfrm>
        </p:grpSpPr>
        <p:sp>
          <p:nvSpPr>
            <p:cNvPr id="60" name="object 42">
              <a:extLst>
                <a:ext uri="{FF2B5EF4-FFF2-40B4-BE49-F238E27FC236}">
                  <a16:creationId xmlns:a16="http://schemas.microsoft.com/office/drawing/2014/main" id="{00789FF5-0358-4F3D-BE71-F5AAFF2F2A37}"/>
                </a:ext>
              </a:extLst>
            </p:cNvPr>
            <p:cNvSpPr/>
            <p:nvPr/>
          </p:nvSpPr>
          <p:spPr>
            <a:xfrm>
              <a:off x="6816357" y="9566922"/>
              <a:ext cx="672465" cy="111125"/>
            </a:xfrm>
            <a:custGeom>
              <a:avLst/>
              <a:gdLst/>
              <a:ahLst/>
              <a:cxnLst/>
              <a:rect l="l" t="t" r="r" b="b"/>
              <a:pathLst>
                <a:path w="672465" h="111125">
                  <a:moveTo>
                    <a:pt x="93332" y="49301"/>
                  </a:moveTo>
                  <a:lnTo>
                    <a:pt x="91605" y="39865"/>
                  </a:lnTo>
                  <a:lnTo>
                    <a:pt x="86702" y="32588"/>
                  </a:lnTo>
                  <a:lnTo>
                    <a:pt x="79108" y="27901"/>
                  </a:lnTo>
                  <a:lnTo>
                    <a:pt x="69278" y="26238"/>
                  </a:lnTo>
                  <a:lnTo>
                    <a:pt x="61379" y="26238"/>
                  </a:lnTo>
                  <a:lnTo>
                    <a:pt x="54457" y="29311"/>
                  </a:lnTo>
                  <a:lnTo>
                    <a:pt x="50177" y="35140"/>
                  </a:lnTo>
                  <a:lnTo>
                    <a:pt x="46329" y="29540"/>
                  </a:lnTo>
                  <a:lnTo>
                    <a:pt x="40081" y="26238"/>
                  </a:lnTo>
                  <a:lnTo>
                    <a:pt x="25031" y="26238"/>
                  </a:lnTo>
                  <a:lnTo>
                    <a:pt x="18770" y="28981"/>
                  </a:lnTo>
                  <a:lnTo>
                    <a:pt x="14592" y="34366"/>
                  </a:lnTo>
                  <a:lnTo>
                    <a:pt x="14376" y="27343"/>
                  </a:lnTo>
                  <a:lnTo>
                    <a:pt x="0" y="27343"/>
                  </a:lnTo>
                  <a:lnTo>
                    <a:pt x="0" y="86525"/>
                  </a:lnTo>
                  <a:lnTo>
                    <a:pt x="14922" y="86525"/>
                  </a:lnTo>
                  <a:lnTo>
                    <a:pt x="14922" y="44030"/>
                  </a:lnTo>
                  <a:lnTo>
                    <a:pt x="19761" y="38976"/>
                  </a:lnTo>
                  <a:lnTo>
                    <a:pt x="34366" y="38976"/>
                  </a:lnTo>
                  <a:lnTo>
                    <a:pt x="39192" y="44030"/>
                  </a:lnTo>
                  <a:lnTo>
                    <a:pt x="39192" y="86525"/>
                  </a:lnTo>
                  <a:lnTo>
                    <a:pt x="54127" y="86525"/>
                  </a:lnTo>
                  <a:lnTo>
                    <a:pt x="54127" y="44030"/>
                  </a:lnTo>
                  <a:lnTo>
                    <a:pt x="58966" y="38976"/>
                  </a:lnTo>
                  <a:lnTo>
                    <a:pt x="73571" y="38976"/>
                  </a:lnTo>
                  <a:lnTo>
                    <a:pt x="78397" y="44030"/>
                  </a:lnTo>
                  <a:lnTo>
                    <a:pt x="78397" y="86525"/>
                  </a:lnTo>
                  <a:lnTo>
                    <a:pt x="93332" y="86525"/>
                  </a:lnTo>
                  <a:lnTo>
                    <a:pt x="93332" y="49301"/>
                  </a:lnTo>
                  <a:close/>
                </a:path>
                <a:path w="672465" h="111125">
                  <a:moveTo>
                    <a:pt x="156705" y="49301"/>
                  </a:moveTo>
                  <a:lnTo>
                    <a:pt x="154876" y="39814"/>
                  </a:lnTo>
                  <a:lnTo>
                    <a:pt x="153581" y="37998"/>
                  </a:lnTo>
                  <a:lnTo>
                    <a:pt x="149707" y="32550"/>
                  </a:lnTo>
                  <a:lnTo>
                    <a:pt x="141693" y="27889"/>
                  </a:lnTo>
                  <a:lnTo>
                    <a:pt x="131343" y="26250"/>
                  </a:lnTo>
                  <a:lnTo>
                    <a:pt x="121018" y="26250"/>
                  </a:lnTo>
                  <a:lnTo>
                    <a:pt x="113550" y="28765"/>
                  </a:lnTo>
                  <a:lnTo>
                    <a:pt x="107175" y="33934"/>
                  </a:lnTo>
                  <a:lnTo>
                    <a:pt x="113652" y="42722"/>
                  </a:lnTo>
                  <a:lnTo>
                    <a:pt x="117398" y="39636"/>
                  </a:lnTo>
                  <a:lnTo>
                    <a:pt x="121894" y="37998"/>
                  </a:lnTo>
                  <a:lnTo>
                    <a:pt x="136499" y="37998"/>
                  </a:lnTo>
                  <a:lnTo>
                    <a:pt x="141770" y="42722"/>
                  </a:lnTo>
                  <a:lnTo>
                    <a:pt x="141770" y="51727"/>
                  </a:lnTo>
                  <a:lnTo>
                    <a:pt x="141770" y="61823"/>
                  </a:lnTo>
                  <a:lnTo>
                    <a:pt x="141655" y="71488"/>
                  </a:lnTo>
                  <a:lnTo>
                    <a:pt x="135178" y="76974"/>
                  </a:lnTo>
                  <a:lnTo>
                    <a:pt x="122224" y="76974"/>
                  </a:lnTo>
                  <a:lnTo>
                    <a:pt x="119037" y="73787"/>
                  </a:lnTo>
                  <a:lnTo>
                    <a:pt x="119037" y="63906"/>
                  </a:lnTo>
                  <a:lnTo>
                    <a:pt x="123545" y="60617"/>
                  </a:lnTo>
                  <a:lnTo>
                    <a:pt x="133972" y="60617"/>
                  </a:lnTo>
                  <a:lnTo>
                    <a:pt x="137922" y="61048"/>
                  </a:lnTo>
                  <a:lnTo>
                    <a:pt x="141770" y="61823"/>
                  </a:lnTo>
                  <a:lnTo>
                    <a:pt x="141770" y="51727"/>
                  </a:lnTo>
                  <a:lnTo>
                    <a:pt x="137274" y="50838"/>
                  </a:lnTo>
                  <a:lnTo>
                    <a:pt x="132765" y="50406"/>
                  </a:lnTo>
                  <a:lnTo>
                    <a:pt x="128701" y="50406"/>
                  </a:lnTo>
                  <a:lnTo>
                    <a:pt x="118364" y="51752"/>
                  </a:lnTo>
                  <a:lnTo>
                    <a:pt x="110388" y="55575"/>
                  </a:lnTo>
                  <a:lnTo>
                    <a:pt x="105257" y="61531"/>
                  </a:lnTo>
                  <a:lnTo>
                    <a:pt x="103441" y="69291"/>
                  </a:lnTo>
                  <a:lnTo>
                    <a:pt x="104914" y="76796"/>
                  </a:lnTo>
                  <a:lnTo>
                    <a:pt x="109093" y="82588"/>
                  </a:lnTo>
                  <a:lnTo>
                    <a:pt x="115582" y="86309"/>
                  </a:lnTo>
                  <a:lnTo>
                    <a:pt x="123977" y="87630"/>
                  </a:lnTo>
                  <a:lnTo>
                    <a:pt x="131229" y="87630"/>
                  </a:lnTo>
                  <a:lnTo>
                    <a:pt x="138036" y="84226"/>
                  </a:lnTo>
                  <a:lnTo>
                    <a:pt x="141986" y="78079"/>
                  </a:lnTo>
                  <a:lnTo>
                    <a:pt x="142316" y="86525"/>
                  </a:lnTo>
                  <a:lnTo>
                    <a:pt x="156705" y="86525"/>
                  </a:lnTo>
                  <a:lnTo>
                    <a:pt x="156705" y="78079"/>
                  </a:lnTo>
                  <a:lnTo>
                    <a:pt x="156705" y="76974"/>
                  </a:lnTo>
                  <a:lnTo>
                    <a:pt x="156705" y="60617"/>
                  </a:lnTo>
                  <a:lnTo>
                    <a:pt x="156705" y="51727"/>
                  </a:lnTo>
                  <a:lnTo>
                    <a:pt x="156705" y="49301"/>
                  </a:lnTo>
                  <a:close/>
                </a:path>
                <a:path w="672465" h="111125">
                  <a:moveTo>
                    <a:pt x="215557" y="58534"/>
                  </a:moveTo>
                  <a:lnTo>
                    <a:pt x="207543" y="53924"/>
                  </a:lnTo>
                  <a:lnTo>
                    <a:pt x="197446" y="51282"/>
                  </a:lnTo>
                  <a:lnTo>
                    <a:pt x="192506" y="49860"/>
                  </a:lnTo>
                  <a:lnTo>
                    <a:pt x="187337" y="48539"/>
                  </a:lnTo>
                  <a:lnTo>
                    <a:pt x="183603" y="46901"/>
                  </a:lnTo>
                  <a:lnTo>
                    <a:pt x="183603" y="39979"/>
                  </a:lnTo>
                  <a:lnTo>
                    <a:pt x="187337" y="37998"/>
                  </a:lnTo>
                  <a:lnTo>
                    <a:pt x="197993" y="37998"/>
                  </a:lnTo>
                  <a:lnTo>
                    <a:pt x="203047" y="39204"/>
                  </a:lnTo>
                  <a:lnTo>
                    <a:pt x="207759" y="41846"/>
                  </a:lnTo>
                  <a:lnTo>
                    <a:pt x="214020" y="32067"/>
                  </a:lnTo>
                  <a:lnTo>
                    <a:pt x="208203" y="28117"/>
                  </a:lnTo>
                  <a:lnTo>
                    <a:pt x="200621" y="26250"/>
                  </a:lnTo>
                  <a:lnTo>
                    <a:pt x="191731" y="26250"/>
                  </a:lnTo>
                  <a:lnTo>
                    <a:pt x="182168" y="27647"/>
                  </a:lnTo>
                  <a:lnTo>
                    <a:pt x="174828" y="31610"/>
                  </a:lnTo>
                  <a:lnTo>
                    <a:pt x="170116" y="37782"/>
                  </a:lnTo>
                  <a:lnTo>
                    <a:pt x="168452" y="45796"/>
                  </a:lnTo>
                  <a:lnTo>
                    <a:pt x="168452" y="55130"/>
                  </a:lnTo>
                  <a:lnTo>
                    <a:pt x="175260" y="58978"/>
                  </a:lnTo>
                  <a:lnTo>
                    <a:pt x="196126" y="64465"/>
                  </a:lnTo>
                  <a:lnTo>
                    <a:pt x="200291" y="66446"/>
                  </a:lnTo>
                  <a:lnTo>
                    <a:pt x="200291" y="73685"/>
                  </a:lnTo>
                  <a:lnTo>
                    <a:pt x="196570" y="75996"/>
                  </a:lnTo>
                  <a:lnTo>
                    <a:pt x="185254" y="75996"/>
                  </a:lnTo>
                  <a:lnTo>
                    <a:pt x="179654" y="74891"/>
                  </a:lnTo>
                  <a:lnTo>
                    <a:pt x="174053" y="71602"/>
                  </a:lnTo>
                  <a:lnTo>
                    <a:pt x="168452" y="80606"/>
                  </a:lnTo>
                  <a:lnTo>
                    <a:pt x="173837" y="85331"/>
                  </a:lnTo>
                  <a:lnTo>
                    <a:pt x="181851" y="87630"/>
                  </a:lnTo>
                  <a:lnTo>
                    <a:pt x="190855" y="87630"/>
                  </a:lnTo>
                  <a:lnTo>
                    <a:pt x="200964" y="86283"/>
                  </a:lnTo>
                  <a:lnTo>
                    <a:pt x="208762" y="82486"/>
                  </a:lnTo>
                  <a:lnTo>
                    <a:pt x="213779" y="76593"/>
                  </a:lnTo>
                  <a:lnTo>
                    <a:pt x="215557" y="68961"/>
                  </a:lnTo>
                  <a:lnTo>
                    <a:pt x="215557" y="58534"/>
                  </a:lnTo>
                  <a:close/>
                </a:path>
                <a:path w="672465" h="111125">
                  <a:moveTo>
                    <a:pt x="264655" y="72809"/>
                  </a:moveTo>
                  <a:lnTo>
                    <a:pt x="261251" y="74231"/>
                  </a:lnTo>
                  <a:lnTo>
                    <a:pt x="257848" y="74790"/>
                  </a:lnTo>
                  <a:lnTo>
                    <a:pt x="249605" y="74790"/>
                  </a:lnTo>
                  <a:lnTo>
                    <a:pt x="246316" y="71272"/>
                  </a:lnTo>
                  <a:lnTo>
                    <a:pt x="246316" y="39535"/>
                  </a:lnTo>
                  <a:lnTo>
                    <a:pt x="263779" y="39535"/>
                  </a:lnTo>
                  <a:lnTo>
                    <a:pt x="263779" y="27343"/>
                  </a:lnTo>
                  <a:lnTo>
                    <a:pt x="246316" y="27343"/>
                  </a:lnTo>
                  <a:lnTo>
                    <a:pt x="246316" y="9994"/>
                  </a:lnTo>
                  <a:lnTo>
                    <a:pt x="231381" y="9994"/>
                  </a:lnTo>
                  <a:lnTo>
                    <a:pt x="231381" y="27343"/>
                  </a:lnTo>
                  <a:lnTo>
                    <a:pt x="221615" y="27343"/>
                  </a:lnTo>
                  <a:lnTo>
                    <a:pt x="221615" y="39535"/>
                  </a:lnTo>
                  <a:lnTo>
                    <a:pt x="231381" y="39535"/>
                  </a:lnTo>
                  <a:lnTo>
                    <a:pt x="231381" y="68961"/>
                  </a:lnTo>
                  <a:lnTo>
                    <a:pt x="232702" y="76606"/>
                  </a:lnTo>
                  <a:lnTo>
                    <a:pt x="236410" y="82499"/>
                  </a:lnTo>
                  <a:lnTo>
                    <a:pt x="242163" y="86283"/>
                  </a:lnTo>
                  <a:lnTo>
                    <a:pt x="249605" y="87630"/>
                  </a:lnTo>
                  <a:lnTo>
                    <a:pt x="254876" y="87630"/>
                  </a:lnTo>
                  <a:lnTo>
                    <a:pt x="260159" y="86753"/>
                  </a:lnTo>
                  <a:lnTo>
                    <a:pt x="264655" y="84886"/>
                  </a:lnTo>
                  <a:lnTo>
                    <a:pt x="264655" y="72809"/>
                  </a:lnTo>
                  <a:close/>
                </a:path>
                <a:path w="672465" h="111125">
                  <a:moveTo>
                    <a:pt x="329882" y="56007"/>
                  </a:moveTo>
                  <a:lnTo>
                    <a:pt x="329209" y="52158"/>
                  </a:lnTo>
                  <a:lnTo>
                    <a:pt x="327761" y="43802"/>
                  </a:lnTo>
                  <a:lnTo>
                    <a:pt x="324040" y="37998"/>
                  </a:lnTo>
                  <a:lnTo>
                    <a:pt x="321741" y="34417"/>
                  </a:lnTo>
                  <a:lnTo>
                    <a:pt x="314172" y="29514"/>
                  </a:lnTo>
                  <a:lnTo>
                    <a:pt x="314172" y="52158"/>
                  </a:lnTo>
                  <a:lnTo>
                    <a:pt x="286613" y="52158"/>
                  </a:lnTo>
                  <a:lnTo>
                    <a:pt x="287820" y="43154"/>
                  </a:lnTo>
                  <a:lnTo>
                    <a:pt x="292430" y="37998"/>
                  </a:lnTo>
                  <a:lnTo>
                    <a:pt x="308356" y="37998"/>
                  </a:lnTo>
                  <a:lnTo>
                    <a:pt x="313080" y="43154"/>
                  </a:lnTo>
                  <a:lnTo>
                    <a:pt x="314172" y="52158"/>
                  </a:lnTo>
                  <a:lnTo>
                    <a:pt x="314172" y="29514"/>
                  </a:lnTo>
                  <a:lnTo>
                    <a:pt x="312420" y="28371"/>
                  </a:lnTo>
                  <a:lnTo>
                    <a:pt x="300342" y="26238"/>
                  </a:lnTo>
                  <a:lnTo>
                    <a:pt x="288226" y="28473"/>
                  </a:lnTo>
                  <a:lnTo>
                    <a:pt x="278904" y="34785"/>
                  </a:lnTo>
                  <a:lnTo>
                    <a:pt x="272923" y="44589"/>
                  </a:lnTo>
                  <a:lnTo>
                    <a:pt x="270802" y="57315"/>
                  </a:lnTo>
                  <a:lnTo>
                    <a:pt x="272973" y="69748"/>
                  </a:lnTo>
                  <a:lnTo>
                    <a:pt x="279107" y="79311"/>
                  </a:lnTo>
                  <a:lnTo>
                    <a:pt x="288645" y="85458"/>
                  </a:lnTo>
                  <a:lnTo>
                    <a:pt x="301002" y="87630"/>
                  </a:lnTo>
                  <a:lnTo>
                    <a:pt x="309016" y="86715"/>
                  </a:lnTo>
                  <a:lnTo>
                    <a:pt x="316128" y="84124"/>
                  </a:lnTo>
                  <a:lnTo>
                    <a:pt x="322135" y="80035"/>
                  </a:lnTo>
                  <a:lnTo>
                    <a:pt x="325755" y="75882"/>
                  </a:lnTo>
                  <a:lnTo>
                    <a:pt x="326809" y="74676"/>
                  </a:lnTo>
                  <a:lnTo>
                    <a:pt x="315277" y="68846"/>
                  </a:lnTo>
                  <a:lnTo>
                    <a:pt x="311759" y="73126"/>
                  </a:lnTo>
                  <a:lnTo>
                    <a:pt x="306819" y="75882"/>
                  </a:lnTo>
                  <a:lnTo>
                    <a:pt x="292100" y="75882"/>
                  </a:lnTo>
                  <a:lnTo>
                    <a:pt x="287705" y="70612"/>
                  </a:lnTo>
                  <a:lnTo>
                    <a:pt x="286613" y="62255"/>
                  </a:lnTo>
                  <a:lnTo>
                    <a:pt x="329438" y="62255"/>
                  </a:lnTo>
                  <a:lnTo>
                    <a:pt x="329653" y="60502"/>
                  </a:lnTo>
                  <a:lnTo>
                    <a:pt x="329882" y="58089"/>
                  </a:lnTo>
                  <a:lnTo>
                    <a:pt x="329882" y="56007"/>
                  </a:lnTo>
                  <a:close/>
                </a:path>
                <a:path w="672465" h="111125">
                  <a:moveTo>
                    <a:pt x="377647" y="26250"/>
                  </a:moveTo>
                  <a:lnTo>
                    <a:pt x="368096" y="26250"/>
                  </a:lnTo>
                  <a:lnTo>
                    <a:pt x="360629" y="29438"/>
                  </a:lnTo>
                  <a:lnTo>
                    <a:pt x="355904" y="35255"/>
                  </a:lnTo>
                  <a:lnTo>
                    <a:pt x="355688" y="27355"/>
                  </a:lnTo>
                  <a:lnTo>
                    <a:pt x="341299" y="27355"/>
                  </a:lnTo>
                  <a:lnTo>
                    <a:pt x="341299" y="86537"/>
                  </a:lnTo>
                  <a:lnTo>
                    <a:pt x="356235" y="86537"/>
                  </a:lnTo>
                  <a:lnTo>
                    <a:pt x="356235" y="45910"/>
                  </a:lnTo>
                  <a:lnTo>
                    <a:pt x="364363" y="39979"/>
                  </a:lnTo>
                  <a:lnTo>
                    <a:pt x="376656" y="39979"/>
                  </a:lnTo>
                  <a:lnTo>
                    <a:pt x="377647" y="26250"/>
                  </a:lnTo>
                  <a:close/>
                </a:path>
                <a:path w="672465" h="111125">
                  <a:moveTo>
                    <a:pt x="449033" y="56654"/>
                  </a:moveTo>
                  <a:lnTo>
                    <a:pt x="446836" y="44170"/>
                  </a:lnTo>
                  <a:lnTo>
                    <a:pt x="443598" y="38976"/>
                  </a:lnTo>
                  <a:lnTo>
                    <a:pt x="441871" y="36233"/>
                  </a:lnTo>
                  <a:lnTo>
                    <a:pt x="440829" y="34569"/>
                  </a:lnTo>
                  <a:lnTo>
                    <a:pt x="433552" y="29603"/>
                  </a:lnTo>
                  <a:lnTo>
                    <a:pt x="433552" y="46113"/>
                  </a:lnTo>
                  <a:lnTo>
                    <a:pt x="433552" y="67640"/>
                  </a:lnTo>
                  <a:lnTo>
                    <a:pt x="426961" y="74777"/>
                  </a:lnTo>
                  <a:lnTo>
                    <a:pt x="407530" y="74777"/>
                  </a:lnTo>
                  <a:lnTo>
                    <a:pt x="401053" y="67640"/>
                  </a:lnTo>
                  <a:lnTo>
                    <a:pt x="401053" y="46113"/>
                  </a:lnTo>
                  <a:lnTo>
                    <a:pt x="407530" y="38976"/>
                  </a:lnTo>
                  <a:lnTo>
                    <a:pt x="426961" y="38976"/>
                  </a:lnTo>
                  <a:lnTo>
                    <a:pt x="433552" y="46113"/>
                  </a:lnTo>
                  <a:lnTo>
                    <a:pt x="433552" y="29603"/>
                  </a:lnTo>
                  <a:lnTo>
                    <a:pt x="431838" y="28422"/>
                  </a:lnTo>
                  <a:lnTo>
                    <a:pt x="420700" y="26238"/>
                  </a:lnTo>
                  <a:lnTo>
                    <a:pt x="411594" y="26238"/>
                  </a:lnTo>
                  <a:lnTo>
                    <a:pt x="405003" y="29972"/>
                  </a:lnTo>
                  <a:lnTo>
                    <a:pt x="400824" y="36233"/>
                  </a:lnTo>
                  <a:lnTo>
                    <a:pt x="400494" y="27343"/>
                  </a:lnTo>
                  <a:lnTo>
                    <a:pt x="386118" y="27343"/>
                  </a:lnTo>
                  <a:lnTo>
                    <a:pt x="386118" y="110680"/>
                  </a:lnTo>
                  <a:lnTo>
                    <a:pt x="401053" y="110680"/>
                  </a:lnTo>
                  <a:lnTo>
                    <a:pt x="401053" y="77965"/>
                  </a:lnTo>
                  <a:lnTo>
                    <a:pt x="405218" y="83997"/>
                  </a:lnTo>
                  <a:lnTo>
                    <a:pt x="411695" y="87630"/>
                  </a:lnTo>
                  <a:lnTo>
                    <a:pt x="420700" y="87630"/>
                  </a:lnTo>
                  <a:lnTo>
                    <a:pt x="431838" y="85407"/>
                  </a:lnTo>
                  <a:lnTo>
                    <a:pt x="440829" y="79108"/>
                  </a:lnTo>
                  <a:lnTo>
                    <a:pt x="441528" y="77965"/>
                  </a:lnTo>
                  <a:lnTo>
                    <a:pt x="443496" y="74777"/>
                  </a:lnTo>
                  <a:lnTo>
                    <a:pt x="446836" y="69329"/>
                  </a:lnTo>
                  <a:lnTo>
                    <a:pt x="449033" y="56654"/>
                  </a:lnTo>
                  <a:close/>
                </a:path>
                <a:path w="672465" h="111125">
                  <a:moveTo>
                    <a:pt x="475830" y="27343"/>
                  </a:moveTo>
                  <a:lnTo>
                    <a:pt x="460895" y="27343"/>
                  </a:lnTo>
                  <a:lnTo>
                    <a:pt x="460895" y="86525"/>
                  </a:lnTo>
                  <a:lnTo>
                    <a:pt x="475830" y="86525"/>
                  </a:lnTo>
                  <a:lnTo>
                    <a:pt x="475830" y="27343"/>
                  </a:lnTo>
                  <a:close/>
                </a:path>
                <a:path w="672465" h="111125">
                  <a:moveTo>
                    <a:pt x="477151" y="3733"/>
                  </a:moveTo>
                  <a:lnTo>
                    <a:pt x="473532" y="0"/>
                  </a:lnTo>
                  <a:lnTo>
                    <a:pt x="463207" y="0"/>
                  </a:lnTo>
                  <a:lnTo>
                    <a:pt x="459473" y="3733"/>
                  </a:lnTo>
                  <a:lnTo>
                    <a:pt x="459473" y="14058"/>
                  </a:lnTo>
                  <a:lnTo>
                    <a:pt x="463207" y="17678"/>
                  </a:lnTo>
                  <a:lnTo>
                    <a:pt x="473532" y="17678"/>
                  </a:lnTo>
                  <a:lnTo>
                    <a:pt x="477151" y="14058"/>
                  </a:lnTo>
                  <a:lnTo>
                    <a:pt x="477151" y="3733"/>
                  </a:lnTo>
                  <a:close/>
                </a:path>
                <a:path w="672465" h="111125">
                  <a:moveTo>
                    <a:pt x="546773" y="56007"/>
                  </a:moveTo>
                  <a:lnTo>
                    <a:pt x="546100" y="52158"/>
                  </a:lnTo>
                  <a:lnTo>
                    <a:pt x="544639" y="43802"/>
                  </a:lnTo>
                  <a:lnTo>
                    <a:pt x="540931" y="37998"/>
                  </a:lnTo>
                  <a:lnTo>
                    <a:pt x="538632" y="34417"/>
                  </a:lnTo>
                  <a:lnTo>
                    <a:pt x="531063" y="29527"/>
                  </a:lnTo>
                  <a:lnTo>
                    <a:pt x="531063" y="52158"/>
                  </a:lnTo>
                  <a:lnTo>
                    <a:pt x="503504" y="52158"/>
                  </a:lnTo>
                  <a:lnTo>
                    <a:pt x="504710" y="43154"/>
                  </a:lnTo>
                  <a:lnTo>
                    <a:pt x="509320" y="37998"/>
                  </a:lnTo>
                  <a:lnTo>
                    <a:pt x="525246" y="37998"/>
                  </a:lnTo>
                  <a:lnTo>
                    <a:pt x="529971" y="43154"/>
                  </a:lnTo>
                  <a:lnTo>
                    <a:pt x="531063" y="52158"/>
                  </a:lnTo>
                  <a:lnTo>
                    <a:pt x="531063" y="29527"/>
                  </a:lnTo>
                  <a:lnTo>
                    <a:pt x="529297" y="28371"/>
                  </a:lnTo>
                  <a:lnTo>
                    <a:pt x="517232" y="26238"/>
                  </a:lnTo>
                  <a:lnTo>
                    <a:pt x="505104" y="28473"/>
                  </a:lnTo>
                  <a:lnTo>
                    <a:pt x="495782" y="34785"/>
                  </a:lnTo>
                  <a:lnTo>
                    <a:pt x="489800" y="44589"/>
                  </a:lnTo>
                  <a:lnTo>
                    <a:pt x="487692" y="57315"/>
                  </a:lnTo>
                  <a:lnTo>
                    <a:pt x="489864" y="69748"/>
                  </a:lnTo>
                  <a:lnTo>
                    <a:pt x="495998" y="79311"/>
                  </a:lnTo>
                  <a:lnTo>
                    <a:pt x="505523" y="85458"/>
                  </a:lnTo>
                  <a:lnTo>
                    <a:pt x="517893" y="87630"/>
                  </a:lnTo>
                  <a:lnTo>
                    <a:pt x="525907" y="86715"/>
                  </a:lnTo>
                  <a:lnTo>
                    <a:pt x="533019" y="84124"/>
                  </a:lnTo>
                  <a:lnTo>
                    <a:pt x="539013" y="80035"/>
                  </a:lnTo>
                  <a:lnTo>
                    <a:pt x="542645" y="75882"/>
                  </a:lnTo>
                  <a:lnTo>
                    <a:pt x="543699" y="74676"/>
                  </a:lnTo>
                  <a:lnTo>
                    <a:pt x="532168" y="68846"/>
                  </a:lnTo>
                  <a:lnTo>
                    <a:pt x="528650" y="73126"/>
                  </a:lnTo>
                  <a:lnTo>
                    <a:pt x="523709" y="75882"/>
                  </a:lnTo>
                  <a:lnTo>
                    <a:pt x="508990" y="75882"/>
                  </a:lnTo>
                  <a:lnTo>
                    <a:pt x="504596" y="70612"/>
                  </a:lnTo>
                  <a:lnTo>
                    <a:pt x="503504" y="62255"/>
                  </a:lnTo>
                  <a:lnTo>
                    <a:pt x="546328" y="62255"/>
                  </a:lnTo>
                  <a:lnTo>
                    <a:pt x="546544" y="60502"/>
                  </a:lnTo>
                  <a:lnTo>
                    <a:pt x="546773" y="58089"/>
                  </a:lnTo>
                  <a:lnTo>
                    <a:pt x="546773" y="56007"/>
                  </a:lnTo>
                  <a:close/>
                </a:path>
                <a:path w="672465" h="111125">
                  <a:moveTo>
                    <a:pt x="608812" y="79400"/>
                  </a:moveTo>
                  <a:lnTo>
                    <a:pt x="600354" y="69507"/>
                  </a:lnTo>
                  <a:lnTo>
                    <a:pt x="596950" y="73139"/>
                  </a:lnTo>
                  <a:lnTo>
                    <a:pt x="592455" y="74777"/>
                  </a:lnTo>
                  <a:lnTo>
                    <a:pt x="576859" y="74777"/>
                  </a:lnTo>
                  <a:lnTo>
                    <a:pt x="570268" y="67640"/>
                  </a:lnTo>
                  <a:lnTo>
                    <a:pt x="570268" y="46126"/>
                  </a:lnTo>
                  <a:lnTo>
                    <a:pt x="576973" y="38989"/>
                  </a:lnTo>
                  <a:lnTo>
                    <a:pt x="591794" y="38989"/>
                  </a:lnTo>
                  <a:lnTo>
                    <a:pt x="595414" y="40525"/>
                  </a:lnTo>
                  <a:lnTo>
                    <a:pt x="598487" y="43154"/>
                  </a:lnTo>
                  <a:lnTo>
                    <a:pt x="606945" y="33058"/>
                  </a:lnTo>
                  <a:lnTo>
                    <a:pt x="601459" y="28778"/>
                  </a:lnTo>
                  <a:lnTo>
                    <a:pt x="594537" y="26250"/>
                  </a:lnTo>
                  <a:lnTo>
                    <a:pt x="586625" y="26250"/>
                  </a:lnTo>
                  <a:lnTo>
                    <a:pt x="573595" y="28460"/>
                  </a:lnTo>
                  <a:lnTo>
                    <a:pt x="563549" y="34696"/>
                  </a:lnTo>
                  <a:lnTo>
                    <a:pt x="557072" y="44361"/>
                  </a:lnTo>
                  <a:lnTo>
                    <a:pt x="554786" y="56883"/>
                  </a:lnTo>
                  <a:lnTo>
                    <a:pt x="557060" y="69469"/>
                  </a:lnTo>
                  <a:lnTo>
                    <a:pt x="563460" y="79171"/>
                  </a:lnTo>
                  <a:lnTo>
                    <a:pt x="573405" y="85420"/>
                  </a:lnTo>
                  <a:lnTo>
                    <a:pt x="586308" y="87630"/>
                  </a:lnTo>
                  <a:lnTo>
                    <a:pt x="595198" y="87630"/>
                  </a:lnTo>
                  <a:lnTo>
                    <a:pt x="603211" y="84988"/>
                  </a:lnTo>
                  <a:lnTo>
                    <a:pt x="608812" y="79400"/>
                  </a:lnTo>
                  <a:close/>
                </a:path>
                <a:path w="672465" h="111125">
                  <a:moveTo>
                    <a:pt x="672287" y="56007"/>
                  </a:moveTo>
                  <a:lnTo>
                    <a:pt x="671614" y="52158"/>
                  </a:lnTo>
                  <a:lnTo>
                    <a:pt x="670166" y="43802"/>
                  </a:lnTo>
                  <a:lnTo>
                    <a:pt x="666445" y="37998"/>
                  </a:lnTo>
                  <a:lnTo>
                    <a:pt x="664146" y="34417"/>
                  </a:lnTo>
                  <a:lnTo>
                    <a:pt x="656577" y="29514"/>
                  </a:lnTo>
                  <a:lnTo>
                    <a:pt x="656577" y="52158"/>
                  </a:lnTo>
                  <a:lnTo>
                    <a:pt x="629018" y="52158"/>
                  </a:lnTo>
                  <a:lnTo>
                    <a:pt x="630224" y="43154"/>
                  </a:lnTo>
                  <a:lnTo>
                    <a:pt x="634834" y="37998"/>
                  </a:lnTo>
                  <a:lnTo>
                    <a:pt x="650760" y="37998"/>
                  </a:lnTo>
                  <a:lnTo>
                    <a:pt x="655485" y="43154"/>
                  </a:lnTo>
                  <a:lnTo>
                    <a:pt x="656577" y="52158"/>
                  </a:lnTo>
                  <a:lnTo>
                    <a:pt x="656577" y="29514"/>
                  </a:lnTo>
                  <a:lnTo>
                    <a:pt x="654824" y="28371"/>
                  </a:lnTo>
                  <a:lnTo>
                    <a:pt x="642747" y="26238"/>
                  </a:lnTo>
                  <a:lnTo>
                    <a:pt x="630631" y="28473"/>
                  </a:lnTo>
                  <a:lnTo>
                    <a:pt x="621309" y="34785"/>
                  </a:lnTo>
                  <a:lnTo>
                    <a:pt x="615327" y="44589"/>
                  </a:lnTo>
                  <a:lnTo>
                    <a:pt x="613206" y="57315"/>
                  </a:lnTo>
                  <a:lnTo>
                    <a:pt x="615378" y="69748"/>
                  </a:lnTo>
                  <a:lnTo>
                    <a:pt x="621512" y="79311"/>
                  </a:lnTo>
                  <a:lnTo>
                    <a:pt x="631050" y="85458"/>
                  </a:lnTo>
                  <a:lnTo>
                    <a:pt x="643407" y="87630"/>
                  </a:lnTo>
                  <a:lnTo>
                    <a:pt x="651421" y="86715"/>
                  </a:lnTo>
                  <a:lnTo>
                    <a:pt x="658533" y="84124"/>
                  </a:lnTo>
                  <a:lnTo>
                    <a:pt x="664540" y="80035"/>
                  </a:lnTo>
                  <a:lnTo>
                    <a:pt x="668159" y="75882"/>
                  </a:lnTo>
                  <a:lnTo>
                    <a:pt x="669213" y="74676"/>
                  </a:lnTo>
                  <a:lnTo>
                    <a:pt x="657682" y="68846"/>
                  </a:lnTo>
                  <a:lnTo>
                    <a:pt x="654164" y="73126"/>
                  </a:lnTo>
                  <a:lnTo>
                    <a:pt x="649224" y="75882"/>
                  </a:lnTo>
                  <a:lnTo>
                    <a:pt x="634504" y="75882"/>
                  </a:lnTo>
                  <a:lnTo>
                    <a:pt x="630110" y="70612"/>
                  </a:lnTo>
                  <a:lnTo>
                    <a:pt x="629018" y="62255"/>
                  </a:lnTo>
                  <a:lnTo>
                    <a:pt x="671842" y="62255"/>
                  </a:lnTo>
                  <a:lnTo>
                    <a:pt x="672058" y="60502"/>
                  </a:lnTo>
                  <a:lnTo>
                    <a:pt x="672287" y="58089"/>
                  </a:lnTo>
                  <a:lnTo>
                    <a:pt x="672287" y="56007"/>
                  </a:lnTo>
                  <a:close/>
                </a:path>
              </a:pathLst>
            </a:custGeom>
            <a:solidFill>
              <a:srgbClr val="231F20"/>
            </a:solidFill>
          </p:spPr>
          <p:txBody>
            <a:bodyPr wrap="square" lIns="0" tIns="0" rIns="0" bIns="0" rtlCol="0"/>
            <a:lstStyle/>
            <a:p>
              <a:endParaRPr/>
            </a:p>
          </p:txBody>
        </p:sp>
        <p:pic>
          <p:nvPicPr>
            <p:cNvPr id="61" name="object 43">
              <a:extLst>
                <a:ext uri="{FF2B5EF4-FFF2-40B4-BE49-F238E27FC236}">
                  <a16:creationId xmlns:a16="http://schemas.microsoft.com/office/drawing/2014/main" id="{E07FD7B3-9C13-465B-85B7-2C76F8E61EDF}"/>
                </a:ext>
              </a:extLst>
            </p:cNvPr>
            <p:cNvPicPr/>
            <p:nvPr/>
          </p:nvPicPr>
          <p:blipFill>
            <a:blip r:embed="rId2" cstate="print"/>
            <a:stretch>
              <a:fillRect/>
            </a:stretch>
          </p:blipFill>
          <p:spPr>
            <a:xfrm>
              <a:off x="6612687" y="9481553"/>
              <a:ext cx="183775" cy="250418"/>
            </a:xfrm>
            <a:prstGeom prst="rect">
              <a:avLst/>
            </a:prstGeom>
          </p:spPr>
        </p:pic>
      </p:grpSp>
      <p:grpSp>
        <p:nvGrpSpPr>
          <p:cNvPr id="62" name="object 44">
            <a:extLst>
              <a:ext uri="{FF2B5EF4-FFF2-40B4-BE49-F238E27FC236}">
                <a16:creationId xmlns:a16="http://schemas.microsoft.com/office/drawing/2014/main" id="{71EBF6E0-9EAC-4794-A7DB-AE6C627044C1}"/>
              </a:ext>
            </a:extLst>
          </p:cNvPr>
          <p:cNvGrpSpPr/>
          <p:nvPr userDrawn="1"/>
        </p:nvGrpSpPr>
        <p:grpSpPr>
          <a:xfrm>
            <a:off x="6052634" y="9578752"/>
            <a:ext cx="506730" cy="91440"/>
            <a:chOff x="6052634" y="9578752"/>
            <a:chExt cx="506730" cy="91440"/>
          </a:xfrm>
        </p:grpSpPr>
        <p:pic>
          <p:nvPicPr>
            <p:cNvPr id="63" name="object 45">
              <a:extLst>
                <a:ext uri="{FF2B5EF4-FFF2-40B4-BE49-F238E27FC236}">
                  <a16:creationId xmlns:a16="http://schemas.microsoft.com/office/drawing/2014/main" id="{23DDD7FF-AF58-4150-BD0C-0C5351B210E0}"/>
                </a:ext>
              </a:extLst>
            </p:cNvPr>
            <p:cNvPicPr/>
            <p:nvPr/>
          </p:nvPicPr>
          <p:blipFill>
            <a:blip r:embed="rId3" cstate="print"/>
            <a:stretch>
              <a:fillRect/>
            </a:stretch>
          </p:blipFill>
          <p:spPr>
            <a:xfrm>
              <a:off x="6052634" y="9578752"/>
              <a:ext cx="370004" cy="69913"/>
            </a:xfrm>
            <a:prstGeom prst="rect">
              <a:avLst/>
            </a:prstGeom>
          </p:spPr>
        </p:pic>
        <p:pic>
          <p:nvPicPr>
            <p:cNvPr id="64" name="object 46">
              <a:extLst>
                <a:ext uri="{FF2B5EF4-FFF2-40B4-BE49-F238E27FC236}">
                  <a16:creationId xmlns:a16="http://schemas.microsoft.com/office/drawing/2014/main" id="{A56D5030-409A-4302-9918-E9899B76A80C}"/>
                </a:ext>
              </a:extLst>
            </p:cNvPr>
            <p:cNvPicPr/>
            <p:nvPr/>
          </p:nvPicPr>
          <p:blipFill>
            <a:blip r:embed="rId4" cstate="print"/>
            <a:stretch>
              <a:fillRect/>
            </a:stretch>
          </p:blipFill>
          <p:spPr>
            <a:xfrm>
              <a:off x="6461143" y="9578761"/>
              <a:ext cx="97847" cy="90834"/>
            </a:xfrm>
            <a:prstGeom prst="rect">
              <a:avLst/>
            </a:prstGeom>
          </p:spPr>
        </p:pic>
      </p:grpSp>
      <p:grpSp>
        <p:nvGrpSpPr>
          <p:cNvPr id="5" name="Group 4">
            <a:extLst>
              <a:ext uri="{FF2B5EF4-FFF2-40B4-BE49-F238E27FC236}">
                <a16:creationId xmlns:a16="http://schemas.microsoft.com/office/drawing/2014/main" id="{168A647B-FF37-4FFC-8F2F-1F2C4F031F07}"/>
              </a:ext>
            </a:extLst>
          </p:cNvPr>
          <p:cNvGrpSpPr/>
          <p:nvPr userDrawn="1"/>
        </p:nvGrpSpPr>
        <p:grpSpPr>
          <a:xfrm>
            <a:off x="3551453" y="3108960"/>
            <a:ext cx="4220946" cy="5157210"/>
            <a:chOff x="3551453" y="3068770"/>
            <a:chExt cx="4220946" cy="5157210"/>
          </a:xfrm>
        </p:grpSpPr>
        <p:pic>
          <p:nvPicPr>
            <p:cNvPr id="25" name="object 8">
              <a:extLst>
                <a:ext uri="{FF2B5EF4-FFF2-40B4-BE49-F238E27FC236}">
                  <a16:creationId xmlns:a16="http://schemas.microsoft.com/office/drawing/2014/main" id="{4A0CDFC0-21D2-4926-9292-BB8A454AC1DB}"/>
                </a:ext>
              </a:extLst>
            </p:cNvPr>
            <p:cNvPicPr/>
            <p:nvPr userDrawn="1"/>
          </p:nvPicPr>
          <p:blipFill>
            <a:blip r:embed="rId5" cstate="print"/>
            <a:stretch>
              <a:fillRect/>
            </a:stretch>
          </p:blipFill>
          <p:spPr>
            <a:xfrm>
              <a:off x="3551453" y="3068770"/>
              <a:ext cx="4220946" cy="5157210"/>
            </a:xfrm>
            <a:prstGeom prst="rect">
              <a:avLst/>
            </a:prstGeom>
          </p:spPr>
        </p:pic>
        <p:sp>
          <p:nvSpPr>
            <p:cNvPr id="26" name="object 9">
              <a:extLst>
                <a:ext uri="{FF2B5EF4-FFF2-40B4-BE49-F238E27FC236}">
                  <a16:creationId xmlns:a16="http://schemas.microsoft.com/office/drawing/2014/main" id="{D676C65B-F562-4530-9327-3C420EE692C6}"/>
                </a:ext>
              </a:extLst>
            </p:cNvPr>
            <p:cNvSpPr/>
            <p:nvPr userDrawn="1"/>
          </p:nvSpPr>
          <p:spPr>
            <a:xfrm>
              <a:off x="3876327" y="3395635"/>
              <a:ext cx="3643629" cy="4377055"/>
            </a:xfrm>
            <a:custGeom>
              <a:avLst/>
              <a:gdLst/>
              <a:ahLst/>
              <a:cxnLst/>
              <a:rect l="l" t="t" r="r" b="b"/>
              <a:pathLst>
                <a:path w="3643629" h="4377055">
                  <a:moveTo>
                    <a:pt x="3543630" y="0"/>
                  </a:moveTo>
                  <a:lnTo>
                    <a:pt x="99885" y="0"/>
                  </a:lnTo>
                  <a:lnTo>
                    <a:pt x="61041" y="7863"/>
                  </a:lnTo>
                  <a:lnTo>
                    <a:pt x="29287" y="29294"/>
                  </a:lnTo>
                  <a:lnTo>
                    <a:pt x="7861" y="61052"/>
                  </a:lnTo>
                  <a:lnTo>
                    <a:pt x="0" y="99898"/>
                  </a:lnTo>
                  <a:lnTo>
                    <a:pt x="0" y="4276788"/>
                  </a:lnTo>
                  <a:lnTo>
                    <a:pt x="7861" y="4315632"/>
                  </a:lnTo>
                  <a:lnTo>
                    <a:pt x="29287" y="4347386"/>
                  </a:lnTo>
                  <a:lnTo>
                    <a:pt x="61041" y="4368812"/>
                  </a:lnTo>
                  <a:lnTo>
                    <a:pt x="99885" y="4376674"/>
                  </a:lnTo>
                  <a:lnTo>
                    <a:pt x="3543630" y="4376674"/>
                  </a:lnTo>
                  <a:lnTo>
                    <a:pt x="3582481" y="4368812"/>
                  </a:lnTo>
                  <a:lnTo>
                    <a:pt x="3614239" y="4347386"/>
                  </a:lnTo>
                  <a:lnTo>
                    <a:pt x="3635666" y="4315632"/>
                  </a:lnTo>
                  <a:lnTo>
                    <a:pt x="3643528" y="4276788"/>
                  </a:lnTo>
                  <a:lnTo>
                    <a:pt x="3643528" y="99898"/>
                  </a:lnTo>
                  <a:lnTo>
                    <a:pt x="3635666" y="61052"/>
                  </a:lnTo>
                  <a:lnTo>
                    <a:pt x="3614239" y="29294"/>
                  </a:lnTo>
                  <a:lnTo>
                    <a:pt x="3582481" y="7863"/>
                  </a:lnTo>
                  <a:lnTo>
                    <a:pt x="3543630" y="0"/>
                  </a:lnTo>
                  <a:close/>
                </a:path>
              </a:pathLst>
            </a:custGeom>
            <a:solidFill>
              <a:srgbClr val="F2F3F4"/>
            </a:solidFill>
          </p:spPr>
          <p:txBody>
            <a:bodyPr wrap="square" lIns="0" tIns="0" rIns="0" bIns="0" rtlCol="0"/>
            <a:lstStyle/>
            <a:p>
              <a:endParaRPr/>
            </a:p>
          </p:txBody>
        </p:sp>
        <p:sp>
          <p:nvSpPr>
            <p:cNvPr id="27" name="object 10">
              <a:extLst>
                <a:ext uri="{FF2B5EF4-FFF2-40B4-BE49-F238E27FC236}">
                  <a16:creationId xmlns:a16="http://schemas.microsoft.com/office/drawing/2014/main" id="{33BF4508-4844-44B8-A157-AE067EB268B6}"/>
                </a:ext>
              </a:extLst>
            </p:cNvPr>
            <p:cNvSpPr/>
            <p:nvPr userDrawn="1"/>
          </p:nvSpPr>
          <p:spPr>
            <a:xfrm>
              <a:off x="3869963" y="3389284"/>
              <a:ext cx="3656329" cy="4389755"/>
            </a:xfrm>
            <a:custGeom>
              <a:avLst/>
              <a:gdLst/>
              <a:ahLst/>
              <a:cxnLst/>
              <a:rect l="l" t="t" r="r" b="b"/>
              <a:pathLst>
                <a:path w="3656329" h="4389755">
                  <a:moveTo>
                    <a:pt x="3549992" y="0"/>
                  </a:moveTo>
                  <a:lnTo>
                    <a:pt x="106248" y="0"/>
                  </a:lnTo>
                  <a:lnTo>
                    <a:pt x="64893" y="8350"/>
                  </a:lnTo>
                  <a:lnTo>
                    <a:pt x="31121" y="31121"/>
                  </a:lnTo>
                  <a:lnTo>
                    <a:pt x="8350" y="64893"/>
                  </a:lnTo>
                  <a:lnTo>
                    <a:pt x="0" y="106248"/>
                  </a:lnTo>
                  <a:lnTo>
                    <a:pt x="0" y="4283125"/>
                  </a:lnTo>
                  <a:lnTo>
                    <a:pt x="8350" y="4324485"/>
                  </a:lnTo>
                  <a:lnTo>
                    <a:pt x="31121" y="4358257"/>
                  </a:lnTo>
                  <a:lnTo>
                    <a:pt x="64893" y="4381025"/>
                  </a:lnTo>
                  <a:lnTo>
                    <a:pt x="106248" y="4389374"/>
                  </a:lnTo>
                  <a:lnTo>
                    <a:pt x="3549992" y="4389374"/>
                  </a:lnTo>
                  <a:lnTo>
                    <a:pt x="3591347" y="4381025"/>
                  </a:lnTo>
                  <a:lnTo>
                    <a:pt x="3597802" y="4376674"/>
                  </a:lnTo>
                  <a:lnTo>
                    <a:pt x="106248" y="4376674"/>
                  </a:lnTo>
                  <a:lnTo>
                    <a:pt x="69873" y="4369311"/>
                  </a:lnTo>
                  <a:lnTo>
                    <a:pt x="40133" y="4349245"/>
                  </a:lnTo>
                  <a:lnTo>
                    <a:pt x="20064" y="4319506"/>
                  </a:lnTo>
                  <a:lnTo>
                    <a:pt x="12700" y="4283125"/>
                  </a:lnTo>
                  <a:lnTo>
                    <a:pt x="12700" y="106248"/>
                  </a:lnTo>
                  <a:lnTo>
                    <a:pt x="20064" y="69867"/>
                  </a:lnTo>
                  <a:lnTo>
                    <a:pt x="40133" y="40128"/>
                  </a:lnTo>
                  <a:lnTo>
                    <a:pt x="69873" y="20062"/>
                  </a:lnTo>
                  <a:lnTo>
                    <a:pt x="106248" y="12700"/>
                  </a:lnTo>
                  <a:lnTo>
                    <a:pt x="3597798" y="12700"/>
                  </a:lnTo>
                  <a:lnTo>
                    <a:pt x="3591347" y="8350"/>
                  </a:lnTo>
                  <a:lnTo>
                    <a:pt x="3549992" y="0"/>
                  </a:lnTo>
                  <a:close/>
                </a:path>
                <a:path w="3656329" h="4389755">
                  <a:moveTo>
                    <a:pt x="3597798" y="12700"/>
                  </a:moveTo>
                  <a:lnTo>
                    <a:pt x="3549992" y="12700"/>
                  </a:lnTo>
                  <a:lnTo>
                    <a:pt x="3586373" y="20062"/>
                  </a:lnTo>
                  <a:lnTo>
                    <a:pt x="3616112" y="40128"/>
                  </a:lnTo>
                  <a:lnTo>
                    <a:pt x="3636178" y="69867"/>
                  </a:lnTo>
                  <a:lnTo>
                    <a:pt x="3643541" y="106248"/>
                  </a:lnTo>
                  <a:lnTo>
                    <a:pt x="3643541" y="4283125"/>
                  </a:lnTo>
                  <a:lnTo>
                    <a:pt x="3636178" y="4319506"/>
                  </a:lnTo>
                  <a:lnTo>
                    <a:pt x="3616112" y="4349245"/>
                  </a:lnTo>
                  <a:lnTo>
                    <a:pt x="3586373" y="4369311"/>
                  </a:lnTo>
                  <a:lnTo>
                    <a:pt x="3549992" y="4376674"/>
                  </a:lnTo>
                  <a:lnTo>
                    <a:pt x="3597802" y="4376674"/>
                  </a:lnTo>
                  <a:lnTo>
                    <a:pt x="3625119" y="4358257"/>
                  </a:lnTo>
                  <a:lnTo>
                    <a:pt x="3647890" y="4324485"/>
                  </a:lnTo>
                  <a:lnTo>
                    <a:pt x="3656241" y="4283125"/>
                  </a:lnTo>
                  <a:lnTo>
                    <a:pt x="3656241" y="106248"/>
                  </a:lnTo>
                  <a:lnTo>
                    <a:pt x="3647890" y="64893"/>
                  </a:lnTo>
                  <a:lnTo>
                    <a:pt x="3625119" y="31121"/>
                  </a:lnTo>
                  <a:lnTo>
                    <a:pt x="3597798" y="12700"/>
                  </a:lnTo>
                  <a:close/>
                </a:path>
              </a:pathLst>
            </a:custGeom>
            <a:solidFill>
              <a:srgbClr val="FFFFFF"/>
            </a:solidFill>
          </p:spPr>
          <p:txBody>
            <a:bodyPr wrap="square" lIns="0" tIns="0" rIns="0" bIns="0" rtlCol="0"/>
            <a:lstStyle/>
            <a:p>
              <a:endParaRPr/>
            </a:p>
          </p:txBody>
        </p:sp>
        <p:sp>
          <p:nvSpPr>
            <p:cNvPr id="29" name="object 11">
              <a:extLst>
                <a:ext uri="{FF2B5EF4-FFF2-40B4-BE49-F238E27FC236}">
                  <a16:creationId xmlns:a16="http://schemas.microsoft.com/office/drawing/2014/main" id="{D75EADAB-E4F3-4314-883F-10007308F322}"/>
                </a:ext>
              </a:extLst>
            </p:cNvPr>
            <p:cNvSpPr txBox="1"/>
            <p:nvPr userDrawn="1"/>
          </p:nvSpPr>
          <p:spPr>
            <a:xfrm>
              <a:off x="4241105" y="3566160"/>
              <a:ext cx="2909570" cy="841375"/>
            </a:xfrm>
            <a:prstGeom prst="rect">
              <a:avLst/>
            </a:prstGeom>
          </p:spPr>
          <p:txBody>
            <a:bodyPr vert="horz" wrap="square" lIns="0" tIns="140335" rIns="0" bIns="0" rtlCol="0">
              <a:spAutoFit/>
            </a:bodyPr>
            <a:lstStyle/>
            <a:p>
              <a:pPr marL="12700">
                <a:lnSpc>
                  <a:spcPct val="100000"/>
                </a:lnSpc>
                <a:spcBef>
                  <a:spcPts val="1105"/>
                </a:spcBef>
              </a:pPr>
              <a:r>
                <a:rPr sz="1800" b="1" dirty="0">
                  <a:solidFill>
                    <a:srgbClr val="F15F27"/>
                  </a:solidFill>
                  <a:latin typeface="Open Sans"/>
                  <a:cs typeface="Open Sans"/>
                </a:rPr>
                <a:t>What</a:t>
              </a:r>
              <a:r>
                <a:rPr sz="1800" b="1" spc="-15" dirty="0">
                  <a:solidFill>
                    <a:srgbClr val="F15F27"/>
                  </a:solidFill>
                  <a:latin typeface="Open Sans"/>
                  <a:cs typeface="Open Sans"/>
                </a:rPr>
                <a:t> </a:t>
              </a:r>
              <a:r>
                <a:rPr sz="1800" b="1" spc="-5" dirty="0">
                  <a:solidFill>
                    <a:srgbClr val="F15F27"/>
                  </a:solidFill>
                  <a:latin typeface="Open Sans"/>
                  <a:cs typeface="Open Sans"/>
                </a:rPr>
                <a:t>is</a:t>
              </a:r>
              <a:r>
                <a:rPr sz="1800" b="1" spc="-20" dirty="0">
                  <a:solidFill>
                    <a:srgbClr val="F15F27"/>
                  </a:solidFill>
                  <a:latin typeface="Open Sans"/>
                  <a:cs typeface="Open Sans"/>
                </a:rPr>
                <a:t> </a:t>
              </a:r>
              <a:r>
                <a:rPr sz="1800" b="1" dirty="0">
                  <a:solidFill>
                    <a:srgbClr val="F15F27"/>
                  </a:solidFill>
                  <a:latin typeface="Open Sans"/>
                  <a:cs typeface="Open Sans"/>
                </a:rPr>
                <a:t>an</a:t>
              </a:r>
              <a:r>
                <a:rPr sz="1800" b="1" spc="-15" dirty="0">
                  <a:solidFill>
                    <a:srgbClr val="F15F27"/>
                  </a:solidFill>
                  <a:latin typeface="Open Sans"/>
                  <a:cs typeface="Open Sans"/>
                </a:rPr>
                <a:t> </a:t>
              </a:r>
              <a:r>
                <a:rPr sz="1800" b="1" dirty="0">
                  <a:solidFill>
                    <a:srgbClr val="F15F27"/>
                  </a:solidFill>
                  <a:latin typeface="Open Sans"/>
                  <a:cs typeface="Open Sans"/>
                </a:rPr>
                <a:t>area</a:t>
              </a:r>
              <a:r>
                <a:rPr sz="1800" b="1" spc="-15" dirty="0">
                  <a:solidFill>
                    <a:srgbClr val="F15F27"/>
                  </a:solidFill>
                  <a:latin typeface="Open Sans"/>
                  <a:cs typeface="Open Sans"/>
                </a:rPr>
                <a:t> </a:t>
              </a:r>
              <a:r>
                <a:rPr sz="1800" b="1" spc="-5" dirty="0">
                  <a:solidFill>
                    <a:srgbClr val="F15F27"/>
                  </a:solidFill>
                  <a:latin typeface="Open Sans"/>
                  <a:cs typeface="Open Sans"/>
                </a:rPr>
                <a:t>of</a:t>
              </a:r>
              <a:r>
                <a:rPr sz="1800" b="1" spc="-20" dirty="0">
                  <a:solidFill>
                    <a:srgbClr val="F15F27"/>
                  </a:solidFill>
                  <a:latin typeface="Open Sans"/>
                  <a:cs typeface="Open Sans"/>
                </a:rPr>
                <a:t> </a:t>
              </a:r>
              <a:r>
                <a:rPr sz="1800" b="1" spc="-5" dirty="0">
                  <a:solidFill>
                    <a:srgbClr val="F15F27"/>
                  </a:solidFill>
                  <a:latin typeface="Open Sans"/>
                  <a:cs typeface="Open Sans"/>
                </a:rPr>
                <a:t>focus?</a:t>
              </a:r>
              <a:endParaRPr sz="1800" dirty="0">
                <a:latin typeface="Open Sans"/>
                <a:cs typeface="Open Sans"/>
              </a:endParaRPr>
            </a:p>
            <a:p>
              <a:pPr marL="12700" marR="5080">
                <a:lnSpc>
                  <a:spcPct val="100000"/>
                </a:lnSpc>
                <a:spcBef>
                  <a:spcPts val="615"/>
                </a:spcBef>
              </a:pPr>
              <a:r>
                <a:rPr sz="1100" spc="-5" dirty="0">
                  <a:solidFill>
                    <a:srgbClr val="343536"/>
                  </a:solidFill>
                  <a:latin typeface="Open Sans"/>
                  <a:cs typeface="Open Sans"/>
                </a:rPr>
                <a:t>The six areas </a:t>
              </a:r>
              <a:r>
                <a:rPr sz="1100" dirty="0">
                  <a:solidFill>
                    <a:srgbClr val="343536"/>
                  </a:solidFill>
                  <a:latin typeface="Open Sans"/>
                  <a:cs typeface="Open Sans"/>
                </a:rPr>
                <a:t>of focus </a:t>
              </a:r>
              <a:r>
                <a:rPr sz="1100" spc="-5" dirty="0">
                  <a:solidFill>
                    <a:srgbClr val="343536"/>
                  </a:solidFill>
                  <a:latin typeface="Open Sans"/>
                  <a:cs typeface="Open Sans"/>
                </a:rPr>
                <a:t>are the </a:t>
              </a:r>
              <a:r>
                <a:rPr sz="1100" dirty="0">
                  <a:solidFill>
                    <a:srgbClr val="343536"/>
                  </a:solidFill>
                  <a:latin typeface="Open Sans"/>
                  <a:cs typeface="Open Sans"/>
                </a:rPr>
                <a:t>foundation for </a:t>
              </a:r>
              <a:r>
                <a:rPr sz="1100" spc="-275" dirty="0">
                  <a:solidFill>
                    <a:srgbClr val="343536"/>
                  </a:solidFill>
                  <a:latin typeface="Open Sans"/>
                  <a:cs typeface="Open Sans"/>
                </a:rPr>
                <a:t> </a:t>
              </a:r>
              <a:r>
                <a:rPr sz="1100" dirty="0">
                  <a:solidFill>
                    <a:srgbClr val="343536"/>
                  </a:solidFill>
                  <a:latin typeface="Open Sans"/>
                  <a:cs typeface="Open Sans"/>
                </a:rPr>
                <a:t>longevity</a:t>
              </a:r>
              <a:r>
                <a:rPr sz="1100" spc="-5" dirty="0">
                  <a:solidFill>
                    <a:srgbClr val="343536"/>
                  </a:solidFill>
                  <a:latin typeface="Open Sans"/>
                  <a:cs typeface="Open Sans"/>
                </a:rPr>
                <a:t> and purposeful</a:t>
              </a:r>
              <a:r>
                <a:rPr sz="1100" dirty="0">
                  <a:solidFill>
                    <a:srgbClr val="343536"/>
                  </a:solidFill>
                  <a:latin typeface="Open Sans"/>
                  <a:cs typeface="Open Sans"/>
                </a:rPr>
                <a:t> </a:t>
              </a:r>
              <a:r>
                <a:rPr sz="1100" spc="-5" dirty="0">
                  <a:solidFill>
                    <a:srgbClr val="343536"/>
                  </a:solidFill>
                  <a:latin typeface="Open Sans"/>
                  <a:cs typeface="Open Sans"/>
                </a:rPr>
                <a:t>living.</a:t>
              </a:r>
              <a:endParaRPr sz="1100" dirty="0">
                <a:latin typeface="Open Sans"/>
                <a:cs typeface="Open Sans"/>
              </a:endParaRPr>
            </a:p>
          </p:txBody>
        </p:sp>
        <p:sp>
          <p:nvSpPr>
            <p:cNvPr id="30" name="object 12">
              <a:extLst>
                <a:ext uri="{FF2B5EF4-FFF2-40B4-BE49-F238E27FC236}">
                  <a16:creationId xmlns:a16="http://schemas.microsoft.com/office/drawing/2014/main" id="{1F670E28-6A84-49D2-89F4-6D5C80CE3460}"/>
                </a:ext>
              </a:extLst>
            </p:cNvPr>
            <p:cNvSpPr txBox="1"/>
            <p:nvPr userDrawn="1"/>
          </p:nvSpPr>
          <p:spPr>
            <a:xfrm>
              <a:off x="5202350" y="6923830"/>
              <a:ext cx="914400" cy="364202"/>
            </a:xfrm>
            <a:prstGeom prst="rect">
              <a:avLst/>
            </a:prstGeom>
          </p:spPr>
          <p:txBody>
            <a:bodyPr vert="horz" wrap="square" lIns="0" tIns="12700" rIns="0" bIns="0" rtlCol="0">
              <a:spAutoFit/>
            </a:bodyPr>
            <a:lstStyle/>
            <a:p>
              <a:pPr marL="59690" marR="5080" indent="-47625" algn="ctr">
                <a:lnSpc>
                  <a:spcPct val="100000"/>
                </a:lnSpc>
                <a:spcBef>
                  <a:spcPts val="100"/>
                </a:spcBef>
              </a:pPr>
              <a:r>
                <a:rPr sz="1100" b="1" i="1" spc="-5"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Physical</a:t>
              </a:r>
              <a:endParaRPr lang="en-US" sz="1100" b="1" i="1" spc="-5"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59690" marR="5080" indent="-47625" algn="ctr">
                <a:lnSpc>
                  <a:spcPct val="100000"/>
                </a:lnSpc>
                <a:spcBef>
                  <a:spcPts val="100"/>
                </a:spcBef>
              </a:pP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Health</a:t>
              </a:r>
              <a:endParaRPr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1" name="object 13">
              <a:extLst>
                <a:ext uri="{FF2B5EF4-FFF2-40B4-BE49-F238E27FC236}">
                  <a16:creationId xmlns:a16="http://schemas.microsoft.com/office/drawing/2014/main" id="{30B4F1FE-292C-461D-8577-E898F88C17CE}"/>
                </a:ext>
              </a:extLst>
            </p:cNvPr>
            <p:cNvSpPr txBox="1"/>
            <p:nvPr userDrawn="1"/>
          </p:nvSpPr>
          <p:spPr>
            <a:xfrm>
              <a:off x="6404516" y="6923830"/>
              <a:ext cx="914400" cy="351378"/>
            </a:xfrm>
            <a:prstGeom prst="rect">
              <a:avLst/>
            </a:prstGeom>
          </p:spPr>
          <p:txBody>
            <a:bodyPr vert="horz" wrap="square" lIns="0" tIns="12700" rIns="0" bIns="0" rtlCol="0">
              <a:spAutoFit/>
            </a:bodyPr>
            <a:lstStyle/>
            <a:p>
              <a:pPr marL="12700" marR="5080" indent="205740" algn="l">
                <a:lnSpc>
                  <a:spcPct val="100000"/>
                </a:lnSpc>
                <a:spcBef>
                  <a:spcPts val="100"/>
                </a:spcBef>
              </a:pPr>
              <a:r>
                <a:rPr sz="1100" b="1" i="1" spc="-5"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Social</a:t>
              </a:r>
              <a:r>
                <a:rPr lang="en-US" sz="1100" b="1" i="1" spc="-5"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Engagement</a:t>
              </a:r>
              <a:endParaRPr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object 14">
              <a:extLst>
                <a:ext uri="{FF2B5EF4-FFF2-40B4-BE49-F238E27FC236}">
                  <a16:creationId xmlns:a16="http://schemas.microsoft.com/office/drawing/2014/main" id="{ABF699F1-E521-489A-BF86-6C15EBED8846}"/>
                </a:ext>
              </a:extLst>
            </p:cNvPr>
            <p:cNvSpPr txBox="1"/>
            <p:nvPr userDrawn="1"/>
          </p:nvSpPr>
          <p:spPr>
            <a:xfrm>
              <a:off x="4072366" y="6923830"/>
              <a:ext cx="842218" cy="364202"/>
            </a:xfrm>
            <a:prstGeom prst="rect">
              <a:avLst/>
            </a:prstGeom>
          </p:spPr>
          <p:txBody>
            <a:bodyPr vert="horz" wrap="none" lIns="0" tIns="12700" rIns="0" bIns="0" rtlCol="0">
              <a:spAutoFit/>
            </a:bodyPr>
            <a:lstStyle/>
            <a:p>
              <a:pPr marL="102235" algn="ctr">
                <a:lnSpc>
                  <a:spcPct val="100000"/>
                </a:lnSpc>
                <a:spcBef>
                  <a:spcPts val="100"/>
                </a:spcBef>
              </a:pPr>
              <a:r>
                <a:rPr sz="1100" b="1" i="1" spc="-5"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Peace</a:t>
              </a:r>
              <a:r>
                <a:rPr sz="1100" b="1" i="1" spc="-50"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&amp;</a:t>
              </a:r>
              <a:endParaRPr lang="en-US"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102235" algn="ctr">
                <a:lnSpc>
                  <a:spcPct val="100000"/>
                </a:lnSpc>
                <a:spcBef>
                  <a:spcPts val="100"/>
                </a:spcBef>
              </a:pP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Fulﬁllment</a:t>
              </a:r>
              <a:endParaRPr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object 15">
              <a:extLst>
                <a:ext uri="{FF2B5EF4-FFF2-40B4-BE49-F238E27FC236}">
                  <a16:creationId xmlns:a16="http://schemas.microsoft.com/office/drawing/2014/main" id="{34DB0069-6197-4C58-B073-C1DA8C05CCA9}"/>
                </a:ext>
              </a:extLst>
            </p:cNvPr>
            <p:cNvSpPr txBox="1"/>
            <p:nvPr userDrawn="1"/>
          </p:nvSpPr>
          <p:spPr>
            <a:xfrm>
              <a:off x="5245552" y="5523236"/>
              <a:ext cx="914400" cy="360680"/>
            </a:xfrm>
            <a:prstGeom prst="rect">
              <a:avLst/>
            </a:prstGeom>
          </p:spPr>
          <p:txBody>
            <a:bodyPr vert="horz" wrap="square" lIns="0" tIns="12700" rIns="0" bIns="0" rtlCol="0">
              <a:spAutoFit/>
            </a:bodyPr>
            <a:lstStyle/>
            <a:p>
              <a:pPr marL="128905" marR="5080" indent="-116839" algn="ctr">
                <a:lnSpc>
                  <a:spcPct val="100000"/>
                </a:lnSpc>
                <a:spcBef>
                  <a:spcPts val="100"/>
                </a:spcBef>
              </a:pP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Intellectual</a:t>
              </a:r>
              <a:endParaRPr lang="en-US"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128905" marR="5080" indent="-116839" algn="ctr">
                <a:lnSpc>
                  <a:spcPct val="100000"/>
                </a:lnSpc>
                <a:spcBef>
                  <a:spcPts val="100"/>
                </a:spcBef>
              </a:pPr>
              <a:r>
                <a:rPr lang="en-US"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itality</a:t>
              </a:r>
              <a:endParaRPr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4" name="object 16">
              <a:extLst>
                <a:ext uri="{FF2B5EF4-FFF2-40B4-BE49-F238E27FC236}">
                  <a16:creationId xmlns:a16="http://schemas.microsoft.com/office/drawing/2014/main" id="{92511AAE-0809-4351-BF84-B8722961B5D9}"/>
                </a:ext>
              </a:extLst>
            </p:cNvPr>
            <p:cNvSpPr txBox="1"/>
            <p:nvPr userDrawn="1"/>
          </p:nvSpPr>
          <p:spPr>
            <a:xfrm>
              <a:off x="6402376" y="5523236"/>
              <a:ext cx="914400" cy="364202"/>
            </a:xfrm>
            <a:prstGeom prst="rect">
              <a:avLst/>
            </a:prstGeom>
          </p:spPr>
          <p:txBody>
            <a:bodyPr vert="horz" wrap="square" lIns="0" tIns="12700" rIns="0" bIns="0" rtlCol="0">
              <a:spAutoFit/>
            </a:bodyPr>
            <a:lstStyle/>
            <a:p>
              <a:pPr marL="188595" marR="5080" indent="-176530" algn="ctr">
                <a:lnSpc>
                  <a:spcPct val="100000"/>
                </a:lnSpc>
                <a:spcBef>
                  <a:spcPts val="100"/>
                </a:spcBef>
              </a:pP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Movement &amp;</a:t>
              </a:r>
              <a:endParaRPr lang="en-US"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188595" marR="5080" indent="-176530" algn="ctr">
                <a:lnSpc>
                  <a:spcPct val="100000"/>
                </a:lnSpc>
                <a:spcBef>
                  <a:spcPts val="100"/>
                </a:spcBef>
              </a:pP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Motion</a:t>
              </a:r>
              <a:endParaRPr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object 17">
              <a:extLst>
                <a:ext uri="{FF2B5EF4-FFF2-40B4-BE49-F238E27FC236}">
                  <a16:creationId xmlns:a16="http://schemas.microsoft.com/office/drawing/2014/main" id="{530F0E2C-729F-4E18-B563-68A9325DB1BC}"/>
                </a:ext>
              </a:extLst>
            </p:cNvPr>
            <p:cNvSpPr txBox="1"/>
            <p:nvPr userDrawn="1"/>
          </p:nvSpPr>
          <p:spPr>
            <a:xfrm>
              <a:off x="4062192" y="5523236"/>
              <a:ext cx="914400" cy="364202"/>
            </a:xfrm>
            <a:prstGeom prst="rect">
              <a:avLst/>
            </a:prstGeom>
          </p:spPr>
          <p:txBody>
            <a:bodyPr vert="horz" wrap="square" lIns="0" tIns="12700" rIns="0" bIns="0" rtlCol="0">
              <a:spAutoFit/>
            </a:bodyPr>
            <a:lstStyle/>
            <a:p>
              <a:pPr marL="12700" marR="5080" indent="48260" algn="ctr">
                <a:lnSpc>
                  <a:spcPct val="100000"/>
                </a:lnSpc>
                <a:spcBef>
                  <a:spcPts val="100"/>
                </a:spcBef>
              </a:pPr>
              <a:r>
                <a:rPr sz="1100" b="1" i="1" spc="-5"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Personal</a:t>
              </a:r>
              <a:endParaRPr lang="en-US" sz="1100" b="1" i="1" spc="-5"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12700" marR="5080" indent="48260" algn="ctr">
                <a:lnSpc>
                  <a:spcPct val="100000"/>
                </a:lnSpc>
                <a:spcBef>
                  <a:spcPts val="100"/>
                </a:spcBef>
              </a:pPr>
              <a:r>
                <a:rPr sz="1100" b="1" i="1" dirty="0">
                  <a:solidFill>
                    <a:srgbClr val="6E7579"/>
                  </a:solidFill>
                  <a:latin typeface="Open Sans SemiBold" panose="020B0706030804020204" pitchFamily="34" charset="0"/>
                  <a:ea typeface="Open Sans SemiBold" panose="020B0706030804020204" pitchFamily="34" charset="0"/>
                  <a:cs typeface="Open Sans SemiBold" panose="020B0706030804020204" pitchFamily="34" charset="0"/>
                </a:rPr>
                <a:t>Attributes</a:t>
              </a:r>
              <a:endParaRPr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6" name="object 48">
              <a:extLst>
                <a:ext uri="{FF2B5EF4-FFF2-40B4-BE49-F238E27FC236}">
                  <a16:creationId xmlns:a16="http://schemas.microsoft.com/office/drawing/2014/main" id="{1F40FF6F-5658-4961-9E4A-FF95E278CC54}"/>
                </a:ext>
              </a:extLst>
            </p:cNvPr>
            <p:cNvPicPr/>
            <p:nvPr userDrawn="1"/>
          </p:nvPicPr>
          <p:blipFill>
            <a:blip r:embed="rId6" cstate="print"/>
            <a:stretch>
              <a:fillRect/>
            </a:stretch>
          </p:blipFill>
          <p:spPr>
            <a:xfrm>
              <a:off x="5222699" y="4622669"/>
              <a:ext cx="930889" cy="939019"/>
            </a:xfrm>
            <a:prstGeom prst="rect">
              <a:avLst/>
            </a:prstGeom>
          </p:spPr>
        </p:pic>
        <p:pic>
          <p:nvPicPr>
            <p:cNvPr id="67" name="object 49">
              <a:extLst>
                <a:ext uri="{FF2B5EF4-FFF2-40B4-BE49-F238E27FC236}">
                  <a16:creationId xmlns:a16="http://schemas.microsoft.com/office/drawing/2014/main" id="{1FC2613B-2C35-4C68-A2BA-D14663CE393C}"/>
                </a:ext>
              </a:extLst>
            </p:cNvPr>
            <p:cNvPicPr/>
            <p:nvPr userDrawn="1"/>
          </p:nvPicPr>
          <p:blipFill>
            <a:blip r:embed="rId7" cstate="print"/>
            <a:stretch>
              <a:fillRect/>
            </a:stretch>
          </p:blipFill>
          <p:spPr>
            <a:xfrm>
              <a:off x="6412725" y="4622669"/>
              <a:ext cx="911191" cy="920527"/>
            </a:xfrm>
            <a:prstGeom prst="rect">
              <a:avLst/>
            </a:prstGeom>
          </p:spPr>
        </p:pic>
        <p:pic>
          <p:nvPicPr>
            <p:cNvPr id="70" name="object 52">
              <a:extLst>
                <a:ext uri="{FF2B5EF4-FFF2-40B4-BE49-F238E27FC236}">
                  <a16:creationId xmlns:a16="http://schemas.microsoft.com/office/drawing/2014/main" id="{68E6AE6B-637E-4E4E-83C6-00571DFFBA6A}"/>
                </a:ext>
              </a:extLst>
            </p:cNvPr>
            <p:cNvPicPr/>
            <p:nvPr userDrawn="1"/>
          </p:nvPicPr>
          <p:blipFill>
            <a:blip r:embed="rId8" cstate="print"/>
            <a:stretch>
              <a:fillRect/>
            </a:stretch>
          </p:blipFill>
          <p:spPr>
            <a:xfrm>
              <a:off x="4072366" y="4622669"/>
              <a:ext cx="891195" cy="900345"/>
            </a:xfrm>
            <a:prstGeom prst="rect">
              <a:avLst/>
            </a:prstGeom>
          </p:spPr>
        </p:pic>
        <p:pic>
          <p:nvPicPr>
            <p:cNvPr id="68" name="object 50">
              <a:extLst>
                <a:ext uri="{FF2B5EF4-FFF2-40B4-BE49-F238E27FC236}">
                  <a16:creationId xmlns:a16="http://schemas.microsoft.com/office/drawing/2014/main" id="{3E956641-0D0C-42D1-BFD6-90D643248AC4}"/>
                </a:ext>
              </a:extLst>
            </p:cNvPr>
            <p:cNvPicPr/>
            <p:nvPr userDrawn="1"/>
          </p:nvPicPr>
          <p:blipFill>
            <a:blip r:embed="rId9" cstate="print"/>
            <a:stretch>
              <a:fillRect/>
            </a:stretch>
          </p:blipFill>
          <p:spPr>
            <a:xfrm>
              <a:off x="5208686" y="5983101"/>
              <a:ext cx="978888" cy="987131"/>
            </a:xfrm>
            <a:prstGeom prst="rect">
              <a:avLst/>
            </a:prstGeom>
          </p:spPr>
        </p:pic>
        <p:pic>
          <p:nvPicPr>
            <p:cNvPr id="69" name="object 51">
              <a:extLst>
                <a:ext uri="{FF2B5EF4-FFF2-40B4-BE49-F238E27FC236}">
                  <a16:creationId xmlns:a16="http://schemas.microsoft.com/office/drawing/2014/main" id="{C96808A2-E2C4-43B6-B799-BCC6864FAC82}"/>
                </a:ext>
              </a:extLst>
            </p:cNvPr>
            <p:cNvPicPr/>
            <p:nvPr userDrawn="1"/>
          </p:nvPicPr>
          <p:blipFill>
            <a:blip r:embed="rId10" cstate="print"/>
            <a:stretch>
              <a:fillRect/>
            </a:stretch>
          </p:blipFill>
          <p:spPr>
            <a:xfrm>
              <a:off x="6394426" y="5983101"/>
              <a:ext cx="957779" cy="957770"/>
            </a:xfrm>
            <a:prstGeom prst="rect">
              <a:avLst/>
            </a:prstGeom>
          </p:spPr>
        </p:pic>
        <p:pic>
          <p:nvPicPr>
            <p:cNvPr id="71" name="object 53">
              <a:extLst>
                <a:ext uri="{FF2B5EF4-FFF2-40B4-BE49-F238E27FC236}">
                  <a16:creationId xmlns:a16="http://schemas.microsoft.com/office/drawing/2014/main" id="{4326FFD7-D1A0-490B-B971-089405EF1806}"/>
                </a:ext>
              </a:extLst>
            </p:cNvPr>
            <p:cNvPicPr/>
            <p:nvPr userDrawn="1"/>
          </p:nvPicPr>
          <p:blipFill>
            <a:blip r:embed="rId11" cstate="print"/>
            <a:stretch>
              <a:fillRect/>
            </a:stretch>
          </p:blipFill>
          <p:spPr>
            <a:xfrm>
              <a:off x="4044077" y="5983101"/>
              <a:ext cx="957757" cy="965822"/>
            </a:xfrm>
            <a:prstGeom prst="rect">
              <a:avLst/>
            </a:prstGeom>
          </p:spPr>
        </p:pic>
      </p:grpSp>
      <p:sp>
        <p:nvSpPr>
          <p:cNvPr id="140" name="object 40">
            <a:extLst>
              <a:ext uri="{FF2B5EF4-FFF2-40B4-BE49-F238E27FC236}">
                <a16:creationId xmlns:a16="http://schemas.microsoft.com/office/drawing/2014/main" id="{AFE6DC97-DE9F-454F-92FB-FD1548D8C70F}"/>
              </a:ext>
            </a:extLst>
          </p:cNvPr>
          <p:cNvSpPr txBox="1"/>
          <p:nvPr userDrawn="1"/>
        </p:nvSpPr>
        <p:spPr>
          <a:xfrm>
            <a:off x="457200" y="7955280"/>
            <a:ext cx="6858000" cy="566822"/>
          </a:xfrm>
          <a:prstGeom prst="rect">
            <a:avLst/>
          </a:prstGeom>
        </p:spPr>
        <p:txBody>
          <a:bodyPr vert="horz" wrap="square" lIns="0" tIns="12700" rIns="0" bIns="0" rtlCol="0">
            <a:spAutoFit/>
          </a:bodyPr>
          <a:lstStyle/>
          <a:p>
            <a:pPr marL="35560" algn="ctr">
              <a:lnSpc>
                <a:spcPct val="100000"/>
              </a:lnSpc>
              <a:spcBef>
                <a:spcPts val="1205"/>
              </a:spcBef>
            </a:pPr>
            <a:r>
              <a:rPr lang="en-US" sz="1800" b="1" dirty="0">
                <a:solidFill>
                  <a:srgbClr val="F15E26"/>
                </a:solidFill>
                <a:latin typeface="Open Sans"/>
                <a:cs typeface="Open Sans"/>
              </a:rPr>
              <a:t>Questions to Ask Yourself When Discovering</a:t>
            </a:r>
          </a:p>
          <a:p>
            <a:pPr marL="0" algn="ctr">
              <a:lnSpc>
                <a:spcPct val="100000"/>
              </a:lnSpc>
              <a:spcBef>
                <a:spcPts val="0"/>
              </a:spcBef>
            </a:pPr>
            <a:r>
              <a:rPr lang="en-US" sz="1800" b="1" dirty="0">
                <a:solidFill>
                  <a:srgbClr val="F15E26"/>
                </a:solidFill>
                <a:latin typeface="Open Sans"/>
                <a:cs typeface="Open Sans"/>
              </a:rPr>
              <a:t>What Brings You Peace and Fulﬁllment:</a:t>
            </a:r>
          </a:p>
        </p:txBody>
      </p:sp>
      <p:grpSp>
        <p:nvGrpSpPr>
          <p:cNvPr id="7" name="Group 6">
            <a:extLst>
              <a:ext uri="{FF2B5EF4-FFF2-40B4-BE49-F238E27FC236}">
                <a16:creationId xmlns:a16="http://schemas.microsoft.com/office/drawing/2014/main" id="{66BBEFF3-928A-405F-ABC7-617B65C9580E}"/>
              </a:ext>
            </a:extLst>
          </p:cNvPr>
          <p:cNvGrpSpPr/>
          <p:nvPr userDrawn="1"/>
        </p:nvGrpSpPr>
        <p:grpSpPr>
          <a:xfrm>
            <a:off x="91440" y="6949440"/>
            <a:ext cx="3809999" cy="1267962"/>
            <a:chOff x="158940" y="6949440"/>
            <a:chExt cx="3809999" cy="1267962"/>
          </a:xfrm>
        </p:grpSpPr>
        <p:pic>
          <p:nvPicPr>
            <p:cNvPr id="55" name="object 37">
              <a:extLst>
                <a:ext uri="{FF2B5EF4-FFF2-40B4-BE49-F238E27FC236}">
                  <a16:creationId xmlns:a16="http://schemas.microsoft.com/office/drawing/2014/main" id="{A74925D4-5A14-424F-91CA-384C84B497FD}"/>
                </a:ext>
              </a:extLst>
            </p:cNvPr>
            <p:cNvPicPr/>
            <p:nvPr/>
          </p:nvPicPr>
          <p:blipFill>
            <a:blip r:embed="rId12" cstate="print"/>
            <a:stretch>
              <a:fillRect/>
            </a:stretch>
          </p:blipFill>
          <p:spPr>
            <a:xfrm>
              <a:off x="158940" y="6949440"/>
              <a:ext cx="3809999" cy="1267962"/>
            </a:xfrm>
            <a:prstGeom prst="rect">
              <a:avLst/>
            </a:prstGeom>
          </p:spPr>
        </p:pic>
        <p:sp>
          <p:nvSpPr>
            <p:cNvPr id="56" name="object 38">
              <a:extLst>
                <a:ext uri="{FF2B5EF4-FFF2-40B4-BE49-F238E27FC236}">
                  <a16:creationId xmlns:a16="http://schemas.microsoft.com/office/drawing/2014/main" id="{E23A3453-D6FC-4BFC-AC18-9E92E6FE978A}"/>
                </a:ext>
              </a:extLst>
            </p:cNvPr>
            <p:cNvSpPr/>
            <p:nvPr/>
          </p:nvSpPr>
          <p:spPr>
            <a:xfrm>
              <a:off x="547242" y="7339264"/>
              <a:ext cx="3033395" cy="488315"/>
            </a:xfrm>
            <a:custGeom>
              <a:avLst/>
              <a:gdLst/>
              <a:ahLst/>
              <a:cxnLst/>
              <a:rect l="l" t="t" r="r" b="b"/>
              <a:pathLst>
                <a:path w="3033395" h="488315">
                  <a:moveTo>
                    <a:pt x="2933319" y="0"/>
                  </a:moveTo>
                  <a:lnTo>
                    <a:pt x="99898" y="0"/>
                  </a:lnTo>
                  <a:lnTo>
                    <a:pt x="61046" y="7861"/>
                  </a:lnTo>
                  <a:lnTo>
                    <a:pt x="29289" y="29289"/>
                  </a:lnTo>
                  <a:lnTo>
                    <a:pt x="7861" y="61046"/>
                  </a:lnTo>
                  <a:lnTo>
                    <a:pt x="0" y="99898"/>
                  </a:lnTo>
                  <a:lnTo>
                    <a:pt x="0" y="387896"/>
                  </a:lnTo>
                  <a:lnTo>
                    <a:pt x="7861" y="426740"/>
                  </a:lnTo>
                  <a:lnTo>
                    <a:pt x="29289" y="458493"/>
                  </a:lnTo>
                  <a:lnTo>
                    <a:pt x="61046" y="479920"/>
                  </a:lnTo>
                  <a:lnTo>
                    <a:pt x="99898" y="487781"/>
                  </a:lnTo>
                  <a:lnTo>
                    <a:pt x="2933319" y="487781"/>
                  </a:lnTo>
                  <a:lnTo>
                    <a:pt x="2972164" y="479920"/>
                  </a:lnTo>
                  <a:lnTo>
                    <a:pt x="3003923" y="458493"/>
                  </a:lnTo>
                  <a:lnTo>
                    <a:pt x="3025353" y="426740"/>
                  </a:lnTo>
                  <a:lnTo>
                    <a:pt x="3033217" y="387896"/>
                  </a:lnTo>
                  <a:lnTo>
                    <a:pt x="3033217" y="99898"/>
                  </a:lnTo>
                  <a:lnTo>
                    <a:pt x="3025353" y="61046"/>
                  </a:lnTo>
                  <a:lnTo>
                    <a:pt x="3003923" y="29289"/>
                  </a:lnTo>
                  <a:lnTo>
                    <a:pt x="2972164" y="7861"/>
                  </a:lnTo>
                  <a:lnTo>
                    <a:pt x="2933319" y="0"/>
                  </a:lnTo>
                  <a:close/>
                </a:path>
              </a:pathLst>
            </a:custGeom>
            <a:solidFill>
              <a:srgbClr val="F5F6F6"/>
            </a:solidFill>
          </p:spPr>
          <p:txBody>
            <a:bodyPr wrap="square" lIns="0" tIns="0" rIns="0" bIns="0" rtlCol="0"/>
            <a:lstStyle/>
            <a:p>
              <a:endParaRPr/>
            </a:p>
          </p:txBody>
        </p:sp>
        <p:sp>
          <p:nvSpPr>
            <p:cNvPr id="57" name="object 39">
              <a:extLst>
                <a:ext uri="{FF2B5EF4-FFF2-40B4-BE49-F238E27FC236}">
                  <a16:creationId xmlns:a16="http://schemas.microsoft.com/office/drawing/2014/main" id="{A992A3C6-DA4F-4486-AC31-03950108B276}"/>
                </a:ext>
              </a:extLst>
            </p:cNvPr>
            <p:cNvSpPr/>
            <p:nvPr/>
          </p:nvSpPr>
          <p:spPr>
            <a:xfrm>
              <a:off x="540892" y="7332914"/>
              <a:ext cx="3046095" cy="501015"/>
            </a:xfrm>
            <a:custGeom>
              <a:avLst/>
              <a:gdLst/>
              <a:ahLst/>
              <a:cxnLst/>
              <a:rect l="l" t="t" r="r" b="b"/>
              <a:pathLst>
                <a:path w="3046095" h="501015">
                  <a:moveTo>
                    <a:pt x="2939669" y="0"/>
                  </a:moveTo>
                  <a:lnTo>
                    <a:pt x="106248" y="0"/>
                  </a:lnTo>
                  <a:lnTo>
                    <a:pt x="64893" y="8350"/>
                  </a:lnTo>
                  <a:lnTo>
                    <a:pt x="31121" y="31121"/>
                  </a:lnTo>
                  <a:lnTo>
                    <a:pt x="8350" y="64893"/>
                  </a:lnTo>
                  <a:lnTo>
                    <a:pt x="0" y="106248"/>
                  </a:lnTo>
                  <a:lnTo>
                    <a:pt x="0" y="394246"/>
                  </a:lnTo>
                  <a:lnTo>
                    <a:pt x="8350" y="435600"/>
                  </a:lnTo>
                  <a:lnTo>
                    <a:pt x="31121" y="469372"/>
                  </a:lnTo>
                  <a:lnTo>
                    <a:pt x="64893" y="492144"/>
                  </a:lnTo>
                  <a:lnTo>
                    <a:pt x="106248" y="500494"/>
                  </a:lnTo>
                  <a:lnTo>
                    <a:pt x="2939669" y="500494"/>
                  </a:lnTo>
                  <a:lnTo>
                    <a:pt x="2981023" y="492144"/>
                  </a:lnTo>
                  <a:lnTo>
                    <a:pt x="2987474" y="487794"/>
                  </a:lnTo>
                  <a:lnTo>
                    <a:pt x="106248" y="487794"/>
                  </a:lnTo>
                  <a:lnTo>
                    <a:pt x="69867" y="480430"/>
                  </a:lnTo>
                  <a:lnTo>
                    <a:pt x="40128" y="460360"/>
                  </a:lnTo>
                  <a:lnTo>
                    <a:pt x="20062" y="430621"/>
                  </a:lnTo>
                  <a:lnTo>
                    <a:pt x="12700" y="394246"/>
                  </a:lnTo>
                  <a:lnTo>
                    <a:pt x="12700" y="106248"/>
                  </a:lnTo>
                  <a:lnTo>
                    <a:pt x="20062" y="69867"/>
                  </a:lnTo>
                  <a:lnTo>
                    <a:pt x="40128" y="40128"/>
                  </a:lnTo>
                  <a:lnTo>
                    <a:pt x="69867" y="20062"/>
                  </a:lnTo>
                  <a:lnTo>
                    <a:pt x="106248" y="12699"/>
                  </a:lnTo>
                  <a:lnTo>
                    <a:pt x="2987474" y="12699"/>
                  </a:lnTo>
                  <a:lnTo>
                    <a:pt x="2981023" y="8350"/>
                  </a:lnTo>
                  <a:lnTo>
                    <a:pt x="2939669" y="0"/>
                  </a:lnTo>
                  <a:close/>
                </a:path>
                <a:path w="3046095" h="501015">
                  <a:moveTo>
                    <a:pt x="2987474" y="12699"/>
                  </a:moveTo>
                  <a:lnTo>
                    <a:pt x="2939669" y="12699"/>
                  </a:lnTo>
                  <a:lnTo>
                    <a:pt x="2976049" y="20062"/>
                  </a:lnTo>
                  <a:lnTo>
                    <a:pt x="3005788" y="40128"/>
                  </a:lnTo>
                  <a:lnTo>
                    <a:pt x="3025854" y="69867"/>
                  </a:lnTo>
                  <a:lnTo>
                    <a:pt x="3033217" y="106248"/>
                  </a:lnTo>
                  <a:lnTo>
                    <a:pt x="3033217" y="394246"/>
                  </a:lnTo>
                  <a:lnTo>
                    <a:pt x="3025854" y="430621"/>
                  </a:lnTo>
                  <a:lnTo>
                    <a:pt x="3005788" y="460360"/>
                  </a:lnTo>
                  <a:lnTo>
                    <a:pt x="2976049" y="480430"/>
                  </a:lnTo>
                  <a:lnTo>
                    <a:pt x="2939669" y="487794"/>
                  </a:lnTo>
                  <a:lnTo>
                    <a:pt x="2987474" y="487794"/>
                  </a:lnTo>
                  <a:lnTo>
                    <a:pt x="3014795" y="469372"/>
                  </a:lnTo>
                  <a:lnTo>
                    <a:pt x="3037566" y="435600"/>
                  </a:lnTo>
                  <a:lnTo>
                    <a:pt x="3045917" y="394246"/>
                  </a:lnTo>
                  <a:lnTo>
                    <a:pt x="3045917" y="106248"/>
                  </a:lnTo>
                  <a:lnTo>
                    <a:pt x="3037566" y="64893"/>
                  </a:lnTo>
                  <a:lnTo>
                    <a:pt x="3014795" y="31121"/>
                  </a:lnTo>
                  <a:lnTo>
                    <a:pt x="2987474" y="12699"/>
                  </a:lnTo>
                  <a:close/>
                </a:path>
              </a:pathLst>
            </a:custGeom>
            <a:solidFill>
              <a:srgbClr val="FFFFFF"/>
            </a:solidFill>
          </p:spPr>
          <p:txBody>
            <a:bodyPr wrap="square" lIns="0" tIns="0" rIns="0" bIns="0" rtlCol="0"/>
            <a:lstStyle/>
            <a:p>
              <a:endParaRPr/>
            </a:p>
          </p:txBody>
        </p:sp>
        <p:sp>
          <p:nvSpPr>
            <p:cNvPr id="141" name="object 35">
              <a:extLst>
                <a:ext uri="{FF2B5EF4-FFF2-40B4-BE49-F238E27FC236}">
                  <a16:creationId xmlns:a16="http://schemas.microsoft.com/office/drawing/2014/main" id="{EFF202C1-65F2-4104-BA85-E77C78EFBD94}"/>
                </a:ext>
              </a:extLst>
            </p:cNvPr>
            <p:cNvSpPr txBox="1"/>
            <p:nvPr userDrawn="1"/>
          </p:nvSpPr>
          <p:spPr>
            <a:xfrm>
              <a:off x="638892" y="7492371"/>
              <a:ext cx="2850094" cy="182101"/>
            </a:xfrm>
            <a:prstGeom prst="rect">
              <a:avLst/>
            </a:prstGeom>
          </p:spPr>
          <p:txBody>
            <a:bodyPr vert="horz" wrap="square" lIns="0" tIns="12700" rIns="0" bIns="0" rtlCol="0" anchor="ctr" anchorCtr="0">
              <a:spAutoFit/>
            </a:bodyPr>
            <a:lstStyle/>
            <a:p>
              <a:pPr marL="12700" algn="ctr">
                <a:lnSpc>
                  <a:spcPct val="100000"/>
                </a:lnSpc>
                <a:spcBef>
                  <a:spcPts val="100"/>
                </a:spcBef>
              </a:pPr>
              <a:r>
                <a:rPr lang="en-US" sz="1100" b="1" dirty="0">
                  <a:solidFill>
                    <a:srgbClr val="2A358B"/>
                  </a:solidFill>
                  <a:latin typeface="Open Sans"/>
                  <a:cs typeface="Open Sans"/>
                </a:rPr>
                <a:t>Stress &amp; Meditation</a:t>
              </a:r>
              <a:endParaRPr sz="1100" dirty="0">
                <a:latin typeface="Open Sans"/>
                <a:cs typeface="Open Sans"/>
              </a:endParaRPr>
            </a:p>
          </p:txBody>
        </p:sp>
      </p:grpSp>
      <p:sp>
        <p:nvSpPr>
          <p:cNvPr id="6" name="Text Placeholder 5">
            <a:extLst>
              <a:ext uri="{FF2B5EF4-FFF2-40B4-BE49-F238E27FC236}">
                <a16:creationId xmlns:a16="http://schemas.microsoft.com/office/drawing/2014/main" id="{7BDF9BE9-1600-41B9-8A6C-3C7282337D42}"/>
              </a:ext>
            </a:extLst>
          </p:cNvPr>
          <p:cNvSpPr>
            <a:spLocks noGrp="1"/>
          </p:cNvSpPr>
          <p:nvPr userDrawn="1">
            <p:ph type="body" sz="quarter" idx="15" hasCustomPrompt="1"/>
          </p:nvPr>
        </p:nvSpPr>
        <p:spPr>
          <a:xfrm>
            <a:off x="365760" y="3474719"/>
            <a:ext cx="3200400" cy="914400"/>
          </a:xfrm>
          <a:prstGeom prst="rect">
            <a:avLst/>
          </a:prstGeom>
        </p:spPr>
        <p:txBody>
          <a:bodyPr/>
          <a:lstStyle>
            <a:lvl1pPr marL="0" indent="0">
              <a:buNone/>
              <a:defRPr sz="110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9144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3716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18288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add “resident quote” (up to five lines) –Resident Name, Age</a:t>
            </a:r>
          </a:p>
        </p:txBody>
      </p:sp>
      <p:grpSp>
        <p:nvGrpSpPr>
          <p:cNvPr id="93" name="Group 92">
            <a:extLst>
              <a:ext uri="{FF2B5EF4-FFF2-40B4-BE49-F238E27FC236}">
                <a16:creationId xmlns:a16="http://schemas.microsoft.com/office/drawing/2014/main" id="{C9D3A98D-DFD0-47B8-8F7D-A60409B728CF}"/>
              </a:ext>
            </a:extLst>
          </p:cNvPr>
          <p:cNvGrpSpPr/>
          <p:nvPr userDrawn="1"/>
        </p:nvGrpSpPr>
        <p:grpSpPr>
          <a:xfrm>
            <a:off x="91440" y="6217920"/>
            <a:ext cx="3809999" cy="1267962"/>
            <a:chOff x="158940" y="6949440"/>
            <a:chExt cx="3809999" cy="1267962"/>
          </a:xfrm>
        </p:grpSpPr>
        <p:pic>
          <p:nvPicPr>
            <p:cNvPr id="94" name="object 37">
              <a:extLst>
                <a:ext uri="{FF2B5EF4-FFF2-40B4-BE49-F238E27FC236}">
                  <a16:creationId xmlns:a16="http://schemas.microsoft.com/office/drawing/2014/main" id="{C0E00637-2D42-4A33-ADFE-219281616FC4}"/>
                </a:ext>
              </a:extLst>
            </p:cNvPr>
            <p:cNvPicPr/>
            <p:nvPr/>
          </p:nvPicPr>
          <p:blipFill>
            <a:blip r:embed="rId12" cstate="print"/>
            <a:stretch>
              <a:fillRect/>
            </a:stretch>
          </p:blipFill>
          <p:spPr>
            <a:xfrm>
              <a:off x="158940" y="6949440"/>
              <a:ext cx="3809999" cy="1267962"/>
            </a:xfrm>
            <a:prstGeom prst="rect">
              <a:avLst/>
            </a:prstGeom>
          </p:spPr>
        </p:pic>
        <p:sp>
          <p:nvSpPr>
            <p:cNvPr id="95" name="object 38">
              <a:extLst>
                <a:ext uri="{FF2B5EF4-FFF2-40B4-BE49-F238E27FC236}">
                  <a16:creationId xmlns:a16="http://schemas.microsoft.com/office/drawing/2014/main" id="{EE679C2C-9A14-4FF7-B1AF-837DD414450F}"/>
                </a:ext>
              </a:extLst>
            </p:cNvPr>
            <p:cNvSpPr/>
            <p:nvPr/>
          </p:nvSpPr>
          <p:spPr>
            <a:xfrm>
              <a:off x="547242" y="7339264"/>
              <a:ext cx="3033395" cy="488315"/>
            </a:xfrm>
            <a:custGeom>
              <a:avLst/>
              <a:gdLst/>
              <a:ahLst/>
              <a:cxnLst/>
              <a:rect l="l" t="t" r="r" b="b"/>
              <a:pathLst>
                <a:path w="3033395" h="488315">
                  <a:moveTo>
                    <a:pt x="2933319" y="0"/>
                  </a:moveTo>
                  <a:lnTo>
                    <a:pt x="99898" y="0"/>
                  </a:lnTo>
                  <a:lnTo>
                    <a:pt x="61046" y="7861"/>
                  </a:lnTo>
                  <a:lnTo>
                    <a:pt x="29289" y="29289"/>
                  </a:lnTo>
                  <a:lnTo>
                    <a:pt x="7861" y="61046"/>
                  </a:lnTo>
                  <a:lnTo>
                    <a:pt x="0" y="99898"/>
                  </a:lnTo>
                  <a:lnTo>
                    <a:pt x="0" y="387896"/>
                  </a:lnTo>
                  <a:lnTo>
                    <a:pt x="7861" y="426740"/>
                  </a:lnTo>
                  <a:lnTo>
                    <a:pt x="29289" y="458493"/>
                  </a:lnTo>
                  <a:lnTo>
                    <a:pt x="61046" y="479920"/>
                  </a:lnTo>
                  <a:lnTo>
                    <a:pt x="99898" y="487781"/>
                  </a:lnTo>
                  <a:lnTo>
                    <a:pt x="2933319" y="487781"/>
                  </a:lnTo>
                  <a:lnTo>
                    <a:pt x="2972164" y="479920"/>
                  </a:lnTo>
                  <a:lnTo>
                    <a:pt x="3003923" y="458493"/>
                  </a:lnTo>
                  <a:lnTo>
                    <a:pt x="3025353" y="426740"/>
                  </a:lnTo>
                  <a:lnTo>
                    <a:pt x="3033217" y="387896"/>
                  </a:lnTo>
                  <a:lnTo>
                    <a:pt x="3033217" y="99898"/>
                  </a:lnTo>
                  <a:lnTo>
                    <a:pt x="3025353" y="61046"/>
                  </a:lnTo>
                  <a:lnTo>
                    <a:pt x="3003923" y="29289"/>
                  </a:lnTo>
                  <a:lnTo>
                    <a:pt x="2972164" y="7861"/>
                  </a:lnTo>
                  <a:lnTo>
                    <a:pt x="2933319" y="0"/>
                  </a:lnTo>
                  <a:close/>
                </a:path>
              </a:pathLst>
            </a:custGeom>
            <a:solidFill>
              <a:srgbClr val="F5F6F6"/>
            </a:solidFill>
          </p:spPr>
          <p:txBody>
            <a:bodyPr wrap="square" lIns="0" tIns="0" rIns="0" bIns="0" rtlCol="0"/>
            <a:lstStyle/>
            <a:p>
              <a:endParaRPr/>
            </a:p>
          </p:txBody>
        </p:sp>
        <p:sp>
          <p:nvSpPr>
            <p:cNvPr id="96" name="object 39">
              <a:extLst>
                <a:ext uri="{FF2B5EF4-FFF2-40B4-BE49-F238E27FC236}">
                  <a16:creationId xmlns:a16="http://schemas.microsoft.com/office/drawing/2014/main" id="{490A4744-F115-489A-AA6F-37FA5AFF7005}"/>
                </a:ext>
              </a:extLst>
            </p:cNvPr>
            <p:cNvSpPr/>
            <p:nvPr/>
          </p:nvSpPr>
          <p:spPr>
            <a:xfrm>
              <a:off x="540892" y="7332914"/>
              <a:ext cx="3046095" cy="501015"/>
            </a:xfrm>
            <a:custGeom>
              <a:avLst/>
              <a:gdLst/>
              <a:ahLst/>
              <a:cxnLst/>
              <a:rect l="l" t="t" r="r" b="b"/>
              <a:pathLst>
                <a:path w="3046095" h="501015">
                  <a:moveTo>
                    <a:pt x="2939669" y="0"/>
                  </a:moveTo>
                  <a:lnTo>
                    <a:pt x="106248" y="0"/>
                  </a:lnTo>
                  <a:lnTo>
                    <a:pt x="64893" y="8350"/>
                  </a:lnTo>
                  <a:lnTo>
                    <a:pt x="31121" y="31121"/>
                  </a:lnTo>
                  <a:lnTo>
                    <a:pt x="8350" y="64893"/>
                  </a:lnTo>
                  <a:lnTo>
                    <a:pt x="0" y="106248"/>
                  </a:lnTo>
                  <a:lnTo>
                    <a:pt x="0" y="394246"/>
                  </a:lnTo>
                  <a:lnTo>
                    <a:pt x="8350" y="435600"/>
                  </a:lnTo>
                  <a:lnTo>
                    <a:pt x="31121" y="469372"/>
                  </a:lnTo>
                  <a:lnTo>
                    <a:pt x="64893" y="492144"/>
                  </a:lnTo>
                  <a:lnTo>
                    <a:pt x="106248" y="500494"/>
                  </a:lnTo>
                  <a:lnTo>
                    <a:pt x="2939669" y="500494"/>
                  </a:lnTo>
                  <a:lnTo>
                    <a:pt x="2981023" y="492144"/>
                  </a:lnTo>
                  <a:lnTo>
                    <a:pt x="2987474" y="487794"/>
                  </a:lnTo>
                  <a:lnTo>
                    <a:pt x="106248" y="487794"/>
                  </a:lnTo>
                  <a:lnTo>
                    <a:pt x="69867" y="480430"/>
                  </a:lnTo>
                  <a:lnTo>
                    <a:pt x="40128" y="460360"/>
                  </a:lnTo>
                  <a:lnTo>
                    <a:pt x="20062" y="430621"/>
                  </a:lnTo>
                  <a:lnTo>
                    <a:pt x="12700" y="394246"/>
                  </a:lnTo>
                  <a:lnTo>
                    <a:pt x="12700" y="106248"/>
                  </a:lnTo>
                  <a:lnTo>
                    <a:pt x="20062" y="69867"/>
                  </a:lnTo>
                  <a:lnTo>
                    <a:pt x="40128" y="40128"/>
                  </a:lnTo>
                  <a:lnTo>
                    <a:pt x="69867" y="20062"/>
                  </a:lnTo>
                  <a:lnTo>
                    <a:pt x="106248" y="12699"/>
                  </a:lnTo>
                  <a:lnTo>
                    <a:pt x="2987474" y="12699"/>
                  </a:lnTo>
                  <a:lnTo>
                    <a:pt x="2981023" y="8350"/>
                  </a:lnTo>
                  <a:lnTo>
                    <a:pt x="2939669" y="0"/>
                  </a:lnTo>
                  <a:close/>
                </a:path>
                <a:path w="3046095" h="501015">
                  <a:moveTo>
                    <a:pt x="2987474" y="12699"/>
                  </a:moveTo>
                  <a:lnTo>
                    <a:pt x="2939669" y="12699"/>
                  </a:lnTo>
                  <a:lnTo>
                    <a:pt x="2976049" y="20062"/>
                  </a:lnTo>
                  <a:lnTo>
                    <a:pt x="3005788" y="40128"/>
                  </a:lnTo>
                  <a:lnTo>
                    <a:pt x="3025854" y="69867"/>
                  </a:lnTo>
                  <a:lnTo>
                    <a:pt x="3033217" y="106248"/>
                  </a:lnTo>
                  <a:lnTo>
                    <a:pt x="3033217" y="394246"/>
                  </a:lnTo>
                  <a:lnTo>
                    <a:pt x="3025854" y="430621"/>
                  </a:lnTo>
                  <a:lnTo>
                    <a:pt x="3005788" y="460360"/>
                  </a:lnTo>
                  <a:lnTo>
                    <a:pt x="2976049" y="480430"/>
                  </a:lnTo>
                  <a:lnTo>
                    <a:pt x="2939669" y="487794"/>
                  </a:lnTo>
                  <a:lnTo>
                    <a:pt x="2987474" y="487794"/>
                  </a:lnTo>
                  <a:lnTo>
                    <a:pt x="3014795" y="469372"/>
                  </a:lnTo>
                  <a:lnTo>
                    <a:pt x="3037566" y="435600"/>
                  </a:lnTo>
                  <a:lnTo>
                    <a:pt x="3045917" y="394246"/>
                  </a:lnTo>
                  <a:lnTo>
                    <a:pt x="3045917" y="106248"/>
                  </a:lnTo>
                  <a:lnTo>
                    <a:pt x="3037566" y="64893"/>
                  </a:lnTo>
                  <a:lnTo>
                    <a:pt x="3014795" y="31121"/>
                  </a:lnTo>
                  <a:lnTo>
                    <a:pt x="2987474" y="12699"/>
                  </a:lnTo>
                  <a:close/>
                </a:path>
              </a:pathLst>
            </a:custGeom>
            <a:solidFill>
              <a:srgbClr val="FFFFFF"/>
            </a:solidFill>
          </p:spPr>
          <p:txBody>
            <a:bodyPr wrap="square" lIns="0" tIns="0" rIns="0" bIns="0" rtlCol="0"/>
            <a:lstStyle/>
            <a:p>
              <a:endParaRPr/>
            </a:p>
          </p:txBody>
        </p:sp>
        <p:sp>
          <p:nvSpPr>
            <p:cNvPr id="97" name="object 35">
              <a:extLst>
                <a:ext uri="{FF2B5EF4-FFF2-40B4-BE49-F238E27FC236}">
                  <a16:creationId xmlns:a16="http://schemas.microsoft.com/office/drawing/2014/main" id="{85E92945-7752-4901-9A51-920224492931}"/>
                </a:ext>
              </a:extLst>
            </p:cNvPr>
            <p:cNvSpPr txBox="1"/>
            <p:nvPr userDrawn="1"/>
          </p:nvSpPr>
          <p:spPr>
            <a:xfrm>
              <a:off x="638892" y="7492371"/>
              <a:ext cx="2850094" cy="182101"/>
            </a:xfrm>
            <a:prstGeom prst="rect">
              <a:avLst/>
            </a:prstGeom>
          </p:spPr>
          <p:txBody>
            <a:bodyPr vert="horz" wrap="square" lIns="0" tIns="12700" rIns="0" bIns="0" rtlCol="0" anchor="ctr" anchorCtr="0">
              <a:spAutoFit/>
            </a:bodyPr>
            <a:lstStyle/>
            <a:p>
              <a:pPr marL="12700" algn="ctr">
                <a:lnSpc>
                  <a:spcPct val="100000"/>
                </a:lnSpc>
                <a:spcBef>
                  <a:spcPts val="100"/>
                </a:spcBef>
              </a:pPr>
              <a:r>
                <a:rPr lang="en-US" sz="1100" b="1" dirty="0">
                  <a:solidFill>
                    <a:srgbClr val="2A358B"/>
                  </a:solidFill>
                  <a:latin typeface="Open Sans"/>
                  <a:cs typeface="Open Sans"/>
                </a:rPr>
                <a:t>Pursuits That Bring Peace</a:t>
              </a:r>
              <a:endParaRPr lang="en-US" sz="1100" dirty="0">
                <a:latin typeface="Open Sans"/>
                <a:cs typeface="Open Sans"/>
              </a:endParaRPr>
            </a:p>
          </p:txBody>
        </p:sp>
      </p:grpSp>
      <p:grpSp>
        <p:nvGrpSpPr>
          <p:cNvPr id="98" name="Group 97">
            <a:extLst>
              <a:ext uri="{FF2B5EF4-FFF2-40B4-BE49-F238E27FC236}">
                <a16:creationId xmlns:a16="http://schemas.microsoft.com/office/drawing/2014/main" id="{720701FF-39EF-468A-B88A-D7162559D03B}"/>
              </a:ext>
            </a:extLst>
          </p:cNvPr>
          <p:cNvGrpSpPr/>
          <p:nvPr userDrawn="1"/>
        </p:nvGrpSpPr>
        <p:grpSpPr>
          <a:xfrm>
            <a:off x="91440" y="5486400"/>
            <a:ext cx="3809999" cy="1267962"/>
            <a:chOff x="158940" y="6949440"/>
            <a:chExt cx="3809999" cy="1267962"/>
          </a:xfrm>
        </p:grpSpPr>
        <p:pic>
          <p:nvPicPr>
            <p:cNvPr id="99" name="object 37">
              <a:extLst>
                <a:ext uri="{FF2B5EF4-FFF2-40B4-BE49-F238E27FC236}">
                  <a16:creationId xmlns:a16="http://schemas.microsoft.com/office/drawing/2014/main" id="{2FC3F217-FEC9-4D78-9F2E-1FB039C33602}"/>
                </a:ext>
              </a:extLst>
            </p:cNvPr>
            <p:cNvPicPr/>
            <p:nvPr/>
          </p:nvPicPr>
          <p:blipFill>
            <a:blip r:embed="rId12" cstate="print"/>
            <a:stretch>
              <a:fillRect/>
            </a:stretch>
          </p:blipFill>
          <p:spPr>
            <a:xfrm>
              <a:off x="158940" y="6949440"/>
              <a:ext cx="3809999" cy="1267962"/>
            </a:xfrm>
            <a:prstGeom prst="rect">
              <a:avLst/>
            </a:prstGeom>
          </p:spPr>
        </p:pic>
        <p:sp>
          <p:nvSpPr>
            <p:cNvPr id="100" name="object 38">
              <a:extLst>
                <a:ext uri="{FF2B5EF4-FFF2-40B4-BE49-F238E27FC236}">
                  <a16:creationId xmlns:a16="http://schemas.microsoft.com/office/drawing/2014/main" id="{6AFB3CF0-D955-4790-B951-E08D4F15C834}"/>
                </a:ext>
              </a:extLst>
            </p:cNvPr>
            <p:cNvSpPr/>
            <p:nvPr/>
          </p:nvSpPr>
          <p:spPr>
            <a:xfrm>
              <a:off x="547242" y="7339264"/>
              <a:ext cx="3033395" cy="488315"/>
            </a:xfrm>
            <a:custGeom>
              <a:avLst/>
              <a:gdLst/>
              <a:ahLst/>
              <a:cxnLst/>
              <a:rect l="l" t="t" r="r" b="b"/>
              <a:pathLst>
                <a:path w="3033395" h="488315">
                  <a:moveTo>
                    <a:pt x="2933319" y="0"/>
                  </a:moveTo>
                  <a:lnTo>
                    <a:pt x="99898" y="0"/>
                  </a:lnTo>
                  <a:lnTo>
                    <a:pt x="61046" y="7861"/>
                  </a:lnTo>
                  <a:lnTo>
                    <a:pt x="29289" y="29289"/>
                  </a:lnTo>
                  <a:lnTo>
                    <a:pt x="7861" y="61046"/>
                  </a:lnTo>
                  <a:lnTo>
                    <a:pt x="0" y="99898"/>
                  </a:lnTo>
                  <a:lnTo>
                    <a:pt x="0" y="387896"/>
                  </a:lnTo>
                  <a:lnTo>
                    <a:pt x="7861" y="426740"/>
                  </a:lnTo>
                  <a:lnTo>
                    <a:pt x="29289" y="458493"/>
                  </a:lnTo>
                  <a:lnTo>
                    <a:pt x="61046" y="479920"/>
                  </a:lnTo>
                  <a:lnTo>
                    <a:pt x="99898" y="487781"/>
                  </a:lnTo>
                  <a:lnTo>
                    <a:pt x="2933319" y="487781"/>
                  </a:lnTo>
                  <a:lnTo>
                    <a:pt x="2972164" y="479920"/>
                  </a:lnTo>
                  <a:lnTo>
                    <a:pt x="3003923" y="458493"/>
                  </a:lnTo>
                  <a:lnTo>
                    <a:pt x="3025353" y="426740"/>
                  </a:lnTo>
                  <a:lnTo>
                    <a:pt x="3033217" y="387896"/>
                  </a:lnTo>
                  <a:lnTo>
                    <a:pt x="3033217" y="99898"/>
                  </a:lnTo>
                  <a:lnTo>
                    <a:pt x="3025353" y="61046"/>
                  </a:lnTo>
                  <a:lnTo>
                    <a:pt x="3003923" y="29289"/>
                  </a:lnTo>
                  <a:lnTo>
                    <a:pt x="2972164" y="7861"/>
                  </a:lnTo>
                  <a:lnTo>
                    <a:pt x="2933319" y="0"/>
                  </a:lnTo>
                  <a:close/>
                </a:path>
              </a:pathLst>
            </a:custGeom>
            <a:solidFill>
              <a:srgbClr val="F5F6F6"/>
            </a:solidFill>
          </p:spPr>
          <p:txBody>
            <a:bodyPr wrap="square" lIns="0" tIns="0" rIns="0" bIns="0" rtlCol="0"/>
            <a:lstStyle/>
            <a:p>
              <a:endParaRPr/>
            </a:p>
          </p:txBody>
        </p:sp>
        <p:sp>
          <p:nvSpPr>
            <p:cNvPr id="101" name="object 39">
              <a:extLst>
                <a:ext uri="{FF2B5EF4-FFF2-40B4-BE49-F238E27FC236}">
                  <a16:creationId xmlns:a16="http://schemas.microsoft.com/office/drawing/2014/main" id="{AA55BB12-9E1A-406B-981C-9B12699A32B5}"/>
                </a:ext>
              </a:extLst>
            </p:cNvPr>
            <p:cNvSpPr/>
            <p:nvPr/>
          </p:nvSpPr>
          <p:spPr>
            <a:xfrm>
              <a:off x="540892" y="7332914"/>
              <a:ext cx="3046095" cy="501015"/>
            </a:xfrm>
            <a:custGeom>
              <a:avLst/>
              <a:gdLst/>
              <a:ahLst/>
              <a:cxnLst/>
              <a:rect l="l" t="t" r="r" b="b"/>
              <a:pathLst>
                <a:path w="3046095" h="501015">
                  <a:moveTo>
                    <a:pt x="2939669" y="0"/>
                  </a:moveTo>
                  <a:lnTo>
                    <a:pt x="106248" y="0"/>
                  </a:lnTo>
                  <a:lnTo>
                    <a:pt x="64893" y="8350"/>
                  </a:lnTo>
                  <a:lnTo>
                    <a:pt x="31121" y="31121"/>
                  </a:lnTo>
                  <a:lnTo>
                    <a:pt x="8350" y="64893"/>
                  </a:lnTo>
                  <a:lnTo>
                    <a:pt x="0" y="106248"/>
                  </a:lnTo>
                  <a:lnTo>
                    <a:pt x="0" y="394246"/>
                  </a:lnTo>
                  <a:lnTo>
                    <a:pt x="8350" y="435600"/>
                  </a:lnTo>
                  <a:lnTo>
                    <a:pt x="31121" y="469372"/>
                  </a:lnTo>
                  <a:lnTo>
                    <a:pt x="64893" y="492144"/>
                  </a:lnTo>
                  <a:lnTo>
                    <a:pt x="106248" y="500494"/>
                  </a:lnTo>
                  <a:lnTo>
                    <a:pt x="2939669" y="500494"/>
                  </a:lnTo>
                  <a:lnTo>
                    <a:pt x="2981023" y="492144"/>
                  </a:lnTo>
                  <a:lnTo>
                    <a:pt x="2987474" y="487794"/>
                  </a:lnTo>
                  <a:lnTo>
                    <a:pt x="106248" y="487794"/>
                  </a:lnTo>
                  <a:lnTo>
                    <a:pt x="69867" y="480430"/>
                  </a:lnTo>
                  <a:lnTo>
                    <a:pt x="40128" y="460360"/>
                  </a:lnTo>
                  <a:lnTo>
                    <a:pt x="20062" y="430621"/>
                  </a:lnTo>
                  <a:lnTo>
                    <a:pt x="12700" y="394246"/>
                  </a:lnTo>
                  <a:lnTo>
                    <a:pt x="12700" y="106248"/>
                  </a:lnTo>
                  <a:lnTo>
                    <a:pt x="20062" y="69867"/>
                  </a:lnTo>
                  <a:lnTo>
                    <a:pt x="40128" y="40128"/>
                  </a:lnTo>
                  <a:lnTo>
                    <a:pt x="69867" y="20062"/>
                  </a:lnTo>
                  <a:lnTo>
                    <a:pt x="106248" y="12699"/>
                  </a:lnTo>
                  <a:lnTo>
                    <a:pt x="2987474" y="12699"/>
                  </a:lnTo>
                  <a:lnTo>
                    <a:pt x="2981023" y="8350"/>
                  </a:lnTo>
                  <a:lnTo>
                    <a:pt x="2939669" y="0"/>
                  </a:lnTo>
                  <a:close/>
                </a:path>
                <a:path w="3046095" h="501015">
                  <a:moveTo>
                    <a:pt x="2987474" y="12699"/>
                  </a:moveTo>
                  <a:lnTo>
                    <a:pt x="2939669" y="12699"/>
                  </a:lnTo>
                  <a:lnTo>
                    <a:pt x="2976049" y="20062"/>
                  </a:lnTo>
                  <a:lnTo>
                    <a:pt x="3005788" y="40128"/>
                  </a:lnTo>
                  <a:lnTo>
                    <a:pt x="3025854" y="69867"/>
                  </a:lnTo>
                  <a:lnTo>
                    <a:pt x="3033217" y="106248"/>
                  </a:lnTo>
                  <a:lnTo>
                    <a:pt x="3033217" y="394246"/>
                  </a:lnTo>
                  <a:lnTo>
                    <a:pt x="3025854" y="430621"/>
                  </a:lnTo>
                  <a:lnTo>
                    <a:pt x="3005788" y="460360"/>
                  </a:lnTo>
                  <a:lnTo>
                    <a:pt x="2976049" y="480430"/>
                  </a:lnTo>
                  <a:lnTo>
                    <a:pt x="2939669" y="487794"/>
                  </a:lnTo>
                  <a:lnTo>
                    <a:pt x="2987474" y="487794"/>
                  </a:lnTo>
                  <a:lnTo>
                    <a:pt x="3014795" y="469372"/>
                  </a:lnTo>
                  <a:lnTo>
                    <a:pt x="3037566" y="435600"/>
                  </a:lnTo>
                  <a:lnTo>
                    <a:pt x="3045917" y="394246"/>
                  </a:lnTo>
                  <a:lnTo>
                    <a:pt x="3045917" y="106248"/>
                  </a:lnTo>
                  <a:lnTo>
                    <a:pt x="3037566" y="64893"/>
                  </a:lnTo>
                  <a:lnTo>
                    <a:pt x="3014795" y="31121"/>
                  </a:lnTo>
                  <a:lnTo>
                    <a:pt x="2987474" y="12699"/>
                  </a:lnTo>
                  <a:close/>
                </a:path>
              </a:pathLst>
            </a:custGeom>
            <a:solidFill>
              <a:srgbClr val="FFFFFF"/>
            </a:solidFill>
          </p:spPr>
          <p:txBody>
            <a:bodyPr wrap="square" lIns="0" tIns="0" rIns="0" bIns="0" rtlCol="0"/>
            <a:lstStyle/>
            <a:p>
              <a:endParaRPr/>
            </a:p>
          </p:txBody>
        </p:sp>
        <p:sp>
          <p:nvSpPr>
            <p:cNvPr id="102" name="object 35">
              <a:extLst>
                <a:ext uri="{FF2B5EF4-FFF2-40B4-BE49-F238E27FC236}">
                  <a16:creationId xmlns:a16="http://schemas.microsoft.com/office/drawing/2014/main" id="{67F25B36-EF74-4413-BAC3-AE8CE1892089}"/>
                </a:ext>
              </a:extLst>
            </p:cNvPr>
            <p:cNvSpPr txBox="1"/>
            <p:nvPr userDrawn="1"/>
          </p:nvSpPr>
          <p:spPr>
            <a:xfrm>
              <a:off x="638892" y="7492371"/>
              <a:ext cx="2850094" cy="182101"/>
            </a:xfrm>
            <a:prstGeom prst="rect">
              <a:avLst/>
            </a:prstGeom>
          </p:spPr>
          <p:txBody>
            <a:bodyPr vert="horz" wrap="square" lIns="0" tIns="12700" rIns="0" bIns="0" rtlCol="0" anchor="ctr" anchorCtr="0">
              <a:spAutoFit/>
            </a:bodyPr>
            <a:lstStyle/>
            <a:p>
              <a:pPr marL="12700" algn="ctr">
                <a:lnSpc>
                  <a:spcPct val="100000"/>
                </a:lnSpc>
                <a:spcBef>
                  <a:spcPts val="100"/>
                </a:spcBef>
              </a:pPr>
              <a:r>
                <a:rPr lang="en-US" sz="1100" b="1" dirty="0">
                  <a:solidFill>
                    <a:srgbClr val="2A358B"/>
                  </a:solidFill>
                  <a:latin typeface="Open Sans"/>
                  <a:cs typeface="Open Sans"/>
                </a:rPr>
                <a:t>Purpose &amp; Laughter</a:t>
              </a:r>
              <a:endParaRPr lang="en-US" sz="1100" dirty="0">
                <a:latin typeface="Open Sans"/>
                <a:cs typeface="Open Sans"/>
              </a:endParaRPr>
            </a:p>
          </p:txBody>
        </p:sp>
      </p:grpSp>
      <p:grpSp>
        <p:nvGrpSpPr>
          <p:cNvPr id="103" name="Group 102">
            <a:extLst>
              <a:ext uri="{FF2B5EF4-FFF2-40B4-BE49-F238E27FC236}">
                <a16:creationId xmlns:a16="http://schemas.microsoft.com/office/drawing/2014/main" id="{0D1FD3A2-FB98-4FAB-BB08-FD08AD9AF259}"/>
              </a:ext>
            </a:extLst>
          </p:cNvPr>
          <p:cNvGrpSpPr/>
          <p:nvPr userDrawn="1"/>
        </p:nvGrpSpPr>
        <p:grpSpPr>
          <a:xfrm>
            <a:off x="91440" y="4754880"/>
            <a:ext cx="3809999" cy="1267962"/>
            <a:chOff x="158940" y="6949440"/>
            <a:chExt cx="3809999" cy="1267962"/>
          </a:xfrm>
        </p:grpSpPr>
        <p:pic>
          <p:nvPicPr>
            <p:cNvPr id="104" name="object 37">
              <a:extLst>
                <a:ext uri="{FF2B5EF4-FFF2-40B4-BE49-F238E27FC236}">
                  <a16:creationId xmlns:a16="http://schemas.microsoft.com/office/drawing/2014/main" id="{23D6CDE6-E78C-4E5B-B920-780D1DD6D6C9}"/>
                </a:ext>
              </a:extLst>
            </p:cNvPr>
            <p:cNvPicPr/>
            <p:nvPr/>
          </p:nvPicPr>
          <p:blipFill>
            <a:blip r:embed="rId12" cstate="print"/>
            <a:stretch>
              <a:fillRect/>
            </a:stretch>
          </p:blipFill>
          <p:spPr>
            <a:xfrm>
              <a:off x="158940" y="6949440"/>
              <a:ext cx="3809999" cy="1267962"/>
            </a:xfrm>
            <a:prstGeom prst="rect">
              <a:avLst/>
            </a:prstGeom>
          </p:spPr>
        </p:pic>
        <p:sp>
          <p:nvSpPr>
            <p:cNvPr id="105" name="object 38">
              <a:extLst>
                <a:ext uri="{FF2B5EF4-FFF2-40B4-BE49-F238E27FC236}">
                  <a16:creationId xmlns:a16="http://schemas.microsoft.com/office/drawing/2014/main" id="{D9476382-A327-4773-9B0D-329CACB6BD64}"/>
                </a:ext>
              </a:extLst>
            </p:cNvPr>
            <p:cNvSpPr/>
            <p:nvPr/>
          </p:nvSpPr>
          <p:spPr>
            <a:xfrm>
              <a:off x="547242" y="7339264"/>
              <a:ext cx="3033395" cy="488315"/>
            </a:xfrm>
            <a:custGeom>
              <a:avLst/>
              <a:gdLst/>
              <a:ahLst/>
              <a:cxnLst/>
              <a:rect l="l" t="t" r="r" b="b"/>
              <a:pathLst>
                <a:path w="3033395" h="488315">
                  <a:moveTo>
                    <a:pt x="2933319" y="0"/>
                  </a:moveTo>
                  <a:lnTo>
                    <a:pt x="99898" y="0"/>
                  </a:lnTo>
                  <a:lnTo>
                    <a:pt x="61046" y="7861"/>
                  </a:lnTo>
                  <a:lnTo>
                    <a:pt x="29289" y="29289"/>
                  </a:lnTo>
                  <a:lnTo>
                    <a:pt x="7861" y="61046"/>
                  </a:lnTo>
                  <a:lnTo>
                    <a:pt x="0" y="99898"/>
                  </a:lnTo>
                  <a:lnTo>
                    <a:pt x="0" y="387896"/>
                  </a:lnTo>
                  <a:lnTo>
                    <a:pt x="7861" y="426740"/>
                  </a:lnTo>
                  <a:lnTo>
                    <a:pt x="29289" y="458493"/>
                  </a:lnTo>
                  <a:lnTo>
                    <a:pt x="61046" y="479920"/>
                  </a:lnTo>
                  <a:lnTo>
                    <a:pt x="99898" y="487781"/>
                  </a:lnTo>
                  <a:lnTo>
                    <a:pt x="2933319" y="487781"/>
                  </a:lnTo>
                  <a:lnTo>
                    <a:pt x="2972164" y="479920"/>
                  </a:lnTo>
                  <a:lnTo>
                    <a:pt x="3003923" y="458493"/>
                  </a:lnTo>
                  <a:lnTo>
                    <a:pt x="3025353" y="426740"/>
                  </a:lnTo>
                  <a:lnTo>
                    <a:pt x="3033217" y="387896"/>
                  </a:lnTo>
                  <a:lnTo>
                    <a:pt x="3033217" y="99898"/>
                  </a:lnTo>
                  <a:lnTo>
                    <a:pt x="3025353" y="61046"/>
                  </a:lnTo>
                  <a:lnTo>
                    <a:pt x="3003923" y="29289"/>
                  </a:lnTo>
                  <a:lnTo>
                    <a:pt x="2972164" y="7861"/>
                  </a:lnTo>
                  <a:lnTo>
                    <a:pt x="2933319" y="0"/>
                  </a:lnTo>
                  <a:close/>
                </a:path>
              </a:pathLst>
            </a:custGeom>
            <a:solidFill>
              <a:srgbClr val="F5F6F6"/>
            </a:solidFill>
          </p:spPr>
          <p:txBody>
            <a:bodyPr wrap="square" lIns="0" tIns="0" rIns="0" bIns="0" rtlCol="0"/>
            <a:lstStyle/>
            <a:p>
              <a:endParaRPr/>
            </a:p>
          </p:txBody>
        </p:sp>
        <p:sp>
          <p:nvSpPr>
            <p:cNvPr id="106" name="object 39">
              <a:extLst>
                <a:ext uri="{FF2B5EF4-FFF2-40B4-BE49-F238E27FC236}">
                  <a16:creationId xmlns:a16="http://schemas.microsoft.com/office/drawing/2014/main" id="{72068830-0816-4242-A4E7-6C6693C9A3C7}"/>
                </a:ext>
              </a:extLst>
            </p:cNvPr>
            <p:cNvSpPr/>
            <p:nvPr/>
          </p:nvSpPr>
          <p:spPr>
            <a:xfrm>
              <a:off x="540892" y="7332914"/>
              <a:ext cx="3046095" cy="501015"/>
            </a:xfrm>
            <a:custGeom>
              <a:avLst/>
              <a:gdLst/>
              <a:ahLst/>
              <a:cxnLst/>
              <a:rect l="l" t="t" r="r" b="b"/>
              <a:pathLst>
                <a:path w="3046095" h="501015">
                  <a:moveTo>
                    <a:pt x="2939669" y="0"/>
                  </a:moveTo>
                  <a:lnTo>
                    <a:pt x="106248" y="0"/>
                  </a:lnTo>
                  <a:lnTo>
                    <a:pt x="64893" y="8350"/>
                  </a:lnTo>
                  <a:lnTo>
                    <a:pt x="31121" y="31121"/>
                  </a:lnTo>
                  <a:lnTo>
                    <a:pt x="8350" y="64893"/>
                  </a:lnTo>
                  <a:lnTo>
                    <a:pt x="0" y="106248"/>
                  </a:lnTo>
                  <a:lnTo>
                    <a:pt x="0" y="394246"/>
                  </a:lnTo>
                  <a:lnTo>
                    <a:pt x="8350" y="435600"/>
                  </a:lnTo>
                  <a:lnTo>
                    <a:pt x="31121" y="469372"/>
                  </a:lnTo>
                  <a:lnTo>
                    <a:pt x="64893" y="492144"/>
                  </a:lnTo>
                  <a:lnTo>
                    <a:pt x="106248" y="500494"/>
                  </a:lnTo>
                  <a:lnTo>
                    <a:pt x="2939669" y="500494"/>
                  </a:lnTo>
                  <a:lnTo>
                    <a:pt x="2981023" y="492144"/>
                  </a:lnTo>
                  <a:lnTo>
                    <a:pt x="2987474" y="487794"/>
                  </a:lnTo>
                  <a:lnTo>
                    <a:pt x="106248" y="487794"/>
                  </a:lnTo>
                  <a:lnTo>
                    <a:pt x="69867" y="480430"/>
                  </a:lnTo>
                  <a:lnTo>
                    <a:pt x="40128" y="460360"/>
                  </a:lnTo>
                  <a:lnTo>
                    <a:pt x="20062" y="430621"/>
                  </a:lnTo>
                  <a:lnTo>
                    <a:pt x="12700" y="394246"/>
                  </a:lnTo>
                  <a:lnTo>
                    <a:pt x="12700" y="106248"/>
                  </a:lnTo>
                  <a:lnTo>
                    <a:pt x="20062" y="69867"/>
                  </a:lnTo>
                  <a:lnTo>
                    <a:pt x="40128" y="40128"/>
                  </a:lnTo>
                  <a:lnTo>
                    <a:pt x="69867" y="20062"/>
                  </a:lnTo>
                  <a:lnTo>
                    <a:pt x="106248" y="12699"/>
                  </a:lnTo>
                  <a:lnTo>
                    <a:pt x="2987474" y="12699"/>
                  </a:lnTo>
                  <a:lnTo>
                    <a:pt x="2981023" y="8350"/>
                  </a:lnTo>
                  <a:lnTo>
                    <a:pt x="2939669" y="0"/>
                  </a:lnTo>
                  <a:close/>
                </a:path>
                <a:path w="3046095" h="501015">
                  <a:moveTo>
                    <a:pt x="2987474" y="12699"/>
                  </a:moveTo>
                  <a:lnTo>
                    <a:pt x="2939669" y="12699"/>
                  </a:lnTo>
                  <a:lnTo>
                    <a:pt x="2976049" y="20062"/>
                  </a:lnTo>
                  <a:lnTo>
                    <a:pt x="3005788" y="40128"/>
                  </a:lnTo>
                  <a:lnTo>
                    <a:pt x="3025854" y="69867"/>
                  </a:lnTo>
                  <a:lnTo>
                    <a:pt x="3033217" y="106248"/>
                  </a:lnTo>
                  <a:lnTo>
                    <a:pt x="3033217" y="394246"/>
                  </a:lnTo>
                  <a:lnTo>
                    <a:pt x="3025854" y="430621"/>
                  </a:lnTo>
                  <a:lnTo>
                    <a:pt x="3005788" y="460360"/>
                  </a:lnTo>
                  <a:lnTo>
                    <a:pt x="2976049" y="480430"/>
                  </a:lnTo>
                  <a:lnTo>
                    <a:pt x="2939669" y="487794"/>
                  </a:lnTo>
                  <a:lnTo>
                    <a:pt x="2987474" y="487794"/>
                  </a:lnTo>
                  <a:lnTo>
                    <a:pt x="3014795" y="469372"/>
                  </a:lnTo>
                  <a:lnTo>
                    <a:pt x="3037566" y="435600"/>
                  </a:lnTo>
                  <a:lnTo>
                    <a:pt x="3045917" y="394246"/>
                  </a:lnTo>
                  <a:lnTo>
                    <a:pt x="3045917" y="106248"/>
                  </a:lnTo>
                  <a:lnTo>
                    <a:pt x="3037566" y="64893"/>
                  </a:lnTo>
                  <a:lnTo>
                    <a:pt x="3014795" y="31121"/>
                  </a:lnTo>
                  <a:lnTo>
                    <a:pt x="2987474" y="12699"/>
                  </a:lnTo>
                  <a:close/>
                </a:path>
              </a:pathLst>
            </a:custGeom>
            <a:solidFill>
              <a:srgbClr val="FFFFFF"/>
            </a:solidFill>
          </p:spPr>
          <p:txBody>
            <a:bodyPr wrap="square" lIns="0" tIns="0" rIns="0" bIns="0" rtlCol="0"/>
            <a:lstStyle/>
            <a:p>
              <a:endParaRPr/>
            </a:p>
          </p:txBody>
        </p:sp>
        <p:sp>
          <p:nvSpPr>
            <p:cNvPr id="107" name="object 35">
              <a:extLst>
                <a:ext uri="{FF2B5EF4-FFF2-40B4-BE49-F238E27FC236}">
                  <a16:creationId xmlns:a16="http://schemas.microsoft.com/office/drawing/2014/main" id="{0C9CB8B1-4669-47C1-BBF4-B199E0449139}"/>
                </a:ext>
              </a:extLst>
            </p:cNvPr>
            <p:cNvSpPr txBox="1"/>
            <p:nvPr userDrawn="1"/>
          </p:nvSpPr>
          <p:spPr>
            <a:xfrm>
              <a:off x="638892" y="7492371"/>
              <a:ext cx="2850094" cy="182101"/>
            </a:xfrm>
            <a:prstGeom prst="rect">
              <a:avLst/>
            </a:prstGeom>
          </p:spPr>
          <p:txBody>
            <a:bodyPr vert="horz" wrap="square" lIns="0" tIns="12700" rIns="0" bIns="0" rtlCol="0" anchor="ctr" anchorCtr="0">
              <a:spAutoFit/>
            </a:bodyPr>
            <a:lstStyle/>
            <a:p>
              <a:pPr marL="12700" algn="ctr">
                <a:lnSpc>
                  <a:spcPct val="100000"/>
                </a:lnSpc>
                <a:spcBef>
                  <a:spcPts val="100"/>
                </a:spcBef>
              </a:pPr>
              <a:r>
                <a:rPr lang="en-US" sz="1100" b="1" spc="-5" dirty="0">
                  <a:solidFill>
                    <a:srgbClr val="2A358B"/>
                  </a:solidFill>
                  <a:latin typeface="Open Sans"/>
                  <a:cs typeface="Open Sans"/>
                </a:rPr>
                <a:t>Life Satisfaction</a:t>
              </a:r>
              <a:endParaRPr lang="en-US" sz="1100" dirty="0">
                <a:latin typeface="Open Sans"/>
                <a:cs typeface="Open Sans"/>
              </a:endParaRPr>
            </a:p>
          </p:txBody>
        </p:sp>
      </p:grpSp>
      <p:sp>
        <p:nvSpPr>
          <p:cNvPr id="109" name="object 15">
            <a:extLst>
              <a:ext uri="{FF2B5EF4-FFF2-40B4-BE49-F238E27FC236}">
                <a16:creationId xmlns:a16="http://schemas.microsoft.com/office/drawing/2014/main" id="{60B8C718-E0B9-414E-BEAE-5CC5611B6651}"/>
              </a:ext>
            </a:extLst>
          </p:cNvPr>
          <p:cNvSpPr/>
          <p:nvPr userDrawn="1"/>
        </p:nvSpPr>
        <p:spPr>
          <a:xfrm>
            <a:off x="5182235" y="0"/>
            <a:ext cx="2590165" cy="2425700"/>
          </a:xfrm>
          <a:custGeom>
            <a:avLst/>
            <a:gdLst/>
            <a:ahLst/>
            <a:cxnLst/>
            <a:rect l="l" t="t" r="r" b="b"/>
            <a:pathLst>
              <a:path w="2590165" h="2425700">
                <a:moveTo>
                  <a:pt x="1811286" y="55905"/>
                </a:moveTo>
                <a:lnTo>
                  <a:pt x="1808543" y="8572"/>
                </a:lnTo>
                <a:lnTo>
                  <a:pt x="1807044" y="0"/>
                </a:lnTo>
                <a:lnTo>
                  <a:pt x="1667916" y="0"/>
                </a:lnTo>
                <a:lnTo>
                  <a:pt x="1669999" y="7531"/>
                </a:lnTo>
                <a:lnTo>
                  <a:pt x="1674342" y="55905"/>
                </a:lnTo>
                <a:lnTo>
                  <a:pt x="1671078" y="102755"/>
                </a:lnTo>
                <a:lnTo>
                  <a:pt x="1661706" y="151498"/>
                </a:lnTo>
                <a:lnTo>
                  <a:pt x="1646847" y="200799"/>
                </a:lnTo>
                <a:lnTo>
                  <a:pt x="1627111" y="249313"/>
                </a:lnTo>
                <a:lnTo>
                  <a:pt x="1603133" y="295706"/>
                </a:lnTo>
                <a:lnTo>
                  <a:pt x="1575536" y="338632"/>
                </a:lnTo>
                <a:lnTo>
                  <a:pt x="1544929" y="376758"/>
                </a:lnTo>
                <a:lnTo>
                  <a:pt x="1511947" y="408736"/>
                </a:lnTo>
                <a:lnTo>
                  <a:pt x="1477200" y="433235"/>
                </a:lnTo>
                <a:lnTo>
                  <a:pt x="1441310" y="448919"/>
                </a:lnTo>
                <a:lnTo>
                  <a:pt x="1404912" y="454444"/>
                </a:lnTo>
                <a:lnTo>
                  <a:pt x="1368513" y="448919"/>
                </a:lnTo>
                <a:lnTo>
                  <a:pt x="1332623" y="433235"/>
                </a:lnTo>
                <a:lnTo>
                  <a:pt x="1297876" y="408736"/>
                </a:lnTo>
                <a:lnTo>
                  <a:pt x="1264881" y="376758"/>
                </a:lnTo>
                <a:lnTo>
                  <a:pt x="1234274" y="338632"/>
                </a:lnTo>
                <a:lnTo>
                  <a:pt x="1206665" y="295706"/>
                </a:lnTo>
                <a:lnTo>
                  <a:pt x="1182687" y="249313"/>
                </a:lnTo>
                <a:lnTo>
                  <a:pt x="1162964" y="200799"/>
                </a:lnTo>
                <a:lnTo>
                  <a:pt x="1148092" y="151498"/>
                </a:lnTo>
                <a:lnTo>
                  <a:pt x="1138720" y="102755"/>
                </a:lnTo>
                <a:lnTo>
                  <a:pt x="1135456" y="55905"/>
                </a:lnTo>
                <a:lnTo>
                  <a:pt x="1139799" y="7531"/>
                </a:lnTo>
                <a:lnTo>
                  <a:pt x="1141882" y="0"/>
                </a:lnTo>
                <a:lnTo>
                  <a:pt x="1002766" y="0"/>
                </a:lnTo>
                <a:lnTo>
                  <a:pt x="1001268" y="8572"/>
                </a:lnTo>
                <a:lnTo>
                  <a:pt x="998524" y="55905"/>
                </a:lnTo>
                <a:lnTo>
                  <a:pt x="1000493" y="97459"/>
                </a:lnTo>
                <a:lnTo>
                  <a:pt x="1006322" y="140830"/>
                </a:lnTo>
                <a:lnTo>
                  <a:pt x="1015822" y="185394"/>
                </a:lnTo>
                <a:lnTo>
                  <a:pt x="1028865" y="230543"/>
                </a:lnTo>
                <a:lnTo>
                  <a:pt x="1045298" y="275653"/>
                </a:lnTo>
                <a:lnTo>
                  <a:pt x="1064945" y="320090"/>
                </a:lnTo>
                <a:lnTo>
                  <a:pt x="1087666" y="363258"/>
                </a:lnTo>
                <a:lnTo>
                  <a:pt x="1113307" y="404507"/>
                </a:lnTo>
                <a:lnTo>
                  <a:pt x="1141717" y="443230"/>
                </a:lnTo>
                <a:lnTo>
                  <a:pt x="1172730" y="478815"/>
                </a:lnTo>
                <a:lnTo>
                  <a:pt x="1206195" y="510628"/>
                </a:lnTo>
                <a:lnTo>
                  <a:pt x="1241958" y="538048"/>
                </a:lnTo>
                <a:lnTo>
                  <a:pt x="1279867" y="560451"/>
                </a:lnTo>
                <a:lnTo>
                  <a:pt x="1319758" y="577227"/>
                </a:lnTo>
                <a:lnTo>
                  <a:pt x="1361503" y="587743"/>
                </a:lnTo>
                <a:lnTo>
                  <a:pt x="1404912" y="591388"/>
                </a:lnTo>
                <a:lnTo>
                  <a:pt x="1448320" y="587743"/>
                </a:lnTo>
                <a:lnTo>
                  <a:pt x="1490052" y="577227"/>
                </a:lnTo>
                <a:lnTo>
                  <a:pt x="1529943" y="560451"/>
                </a:lnTo>
                <a:lnTo>
                  <a:pt x="1567853" y="538048"/>
                </a:lnTo>
                <a:lnTo>
                  <a:pt x="1603616" y="510628"/>
                </a:lnTo>
                <a:lnTo>
                  <a:pt x="1637080" y="478815"/>
                </a:lnTo>
                <a:lnTo>
                  <a:pt x="1658315" y="454444"/>
                </a:lnTo>
                <a:lnTo>
                  <a:pt x="1668094" y="443230"/>
                </a:lnTo>
                <a:lnTo>
                  <a:pt x="1696491" y="404507"/>
                </a:lnTo>
                <a:lnTo>
                  <a:pt x="1722132" y="363258"/>
                </a:lnTo>
                <a:lnTo>
                  <a:pt x="1744865" y="320090"/>
                </a:lnTo>
                <a:lnTo>
                  <a:pt x="1764512" y="275653"/>
                </a:lnTo>
                <a:lnTo>
                  <a:pt x="1780933" y="230543"/>
                </a:lnTo>
                <a:lnTo>
                  <a:pt x="1793989" y="185394"/>
                </a:lnTo>
                <a:lnTo>
                  <a:pt x="1803488" y="140830"/>
                </a:lnTo>
                <a:lnTo>
                  <a:pt x="1809318" y="97459"/>
                </a:lnTo>
                <a:lnTo>
                  <a:pt x="1811286" y="55905"/>
                </a:lnTo>
                <a:close/>
              </a:path>
              <a:path w="2590165" h="2425700">
                <a:moveTo>
                  <a:pt x="2590165" y="1534134"/>
                </a:moveTo>
                <a:lnTo>
                  <a:pt x="2549868" y="1520367"/>
                </a:lnTo>
                <a:lnTo>
                  <a:pt x="2506446" y="1511757"/>
                </a:lnTo>
                <a:lnTo>
                  <a:pt x="2460802" y="1508823"/>
                </a:lnTo>
                <a:lnTo>
                  <a:pt x="2413228" y="1511617"/>
                </a:lnTo>
                <a:lnTo>
                  <a:pt x="2368664" y="1519872"/>
                </a:lnTo>
                <a:lnTo>
                  <a:pt x="2327224" y="1533436"/>
                </a:lnTo>
                <a:lnTo>
                  <a:pt x="2289060" y="1552117"/>
                </a:lnTo>
                <a:lnTo>
                  <a:pt x="2254326" y="1575777"/>
                </a:lnTo>
                <a:lnTo>
                  <a:pt x="2223147" y="1604213"/>
                </a:lnTo>
                <a:lnTo>
                  <a:pt x="2195665" y="1637284"/>
                </a:lnTo>
                <a:lnTo>
                  <a:pt x="2172030" y="1674799"/>
                </a:lnTo>
                <a:lnTo>
                  <a:pt x="2152383" y="1716608"/>
                </a:lnTo>
                <a:lnTo>
                  <a:pt x="2136851" y="1762531"/>
                </a:lnTo>
                <a:lnTo>
                  <a:pt x="2125573" y="1812391"/>
                </a:lnTo>
                <a:lnTo>
                  <a:pt x="2118715" y="1866036"/>
                </a:lnTo>
                <a:lnTo>
                  <a:pt x="2116391" y="1923288"/>
                </a:lnTo>
                <a:lnTo>
                  <a:pt x="2121776" y="1949932"/>
                </a:lnTo>
                <a:lnTo>
                  <a:pt x="2136444" y="1971700"/>
                </a:lnTo>
                <a:lnTo>
                  <a:pt x="2158212" y="1986368"/>
                </a:lnTo>
                <a:lnTo>
                  <a:pt x="2184870" y="1991753"/>
                </a:lnTo>
                <a:lnTo>
                  <a:pt x="2211527" y="1986368"/>
                </a:lnTo>
                <a:lnTo>
                  <a:pt x="2233282" y="1971700"/>
                </a:lnTo>
                <a:lnTo>
                  <a:pt x="2247963" y="1949932"/>
                </a:lnTo>
                <a:lnTo>
                  <a:pt x="2253335" y="1923288"/>
                </a:lnTo>
                <a:lnTo>
                  <a:pt x="2254288" y="1891792"/>
                </a:lnTo>
                <a:lnTo>
                  <a:pt x="2257945" y="1854606"/>
                </a:lnTo>
                <a:lnTo>
                  <a:pt x="2265515" y="1814245"/>
                </a:lnTo>
                <a:lnTo>
                  <a:pt x="2278202" y="1773212"/>
                </a:lnTo>
                <a:lnTo>
                  <a:pt x="2297226" y="1734019"/>
                </a:lnTo>
                <a:lnTo>
                  <a:pt x="2323795" y="1699171"/>
                </a:lnTo>
                <a:lnTo>
                  <a:pt x="2359101" y="1671167"/>
                </a:lnTo>
                <a:lnTo>
                  <a:pt x="2404376" y="1652536"/>
                </a:lnTo>
                <a:lnTo>
                  <a:pt x="2460802" y="1645767"/>
                </a:lnTo>
                <a:lnTo>
                  <a:pt x="2511971" y="1651685"/>
                </a:lnTo>
                <a:lnTo>
                  <a:pt x="2555735" y="1668386"/>
                </a:lnTo>
                <a:lnTo>
                  <a:pt x="2590165" y="1692833"/>
                </a:lnTo>
                <a:lnTo>
                  <a:pt x="2590165" y="1645767"/>
                </a:lnTo>
                <a:lnTo>
                  <a:pt x="2590165" y="1534134"/>
                </a:lnTo>
                <a:close/>
              </a:path>
              <a:path w="2590165" h="2425700">
                <a:moveTo>
                  <a:pt x="2590165" y="1229728"/>
                </a:moveTo>
                <a:lnTo>
                  <a:pt x="2517610" y="1256703"/>
                </a:lnTo>
                <a:lnTo>
                  <a:pt x="2468219" y="1268336"/>
                </a:lnTo>
                <a:lnTo>
                  <a:pt x="2417788" y="1275372"/>
                </a:lnTo>
                <a:lnTo>
                  <a:pt x="2366518" y="1277734"/>
                </a:lnTo>
                <a:lnTo>
                  <a:pt x="2317559" y="1275626"/>
                </a:lnTo>
                <a:lnTo>
                  <a:pt x="2270010" y="1269377"/>
                </a:lnTo>
                <a:lnTo>
                  <a:pt x="2224011" y="1259128"/>
                </a:lnTo>
                <a:lnTo>
                  <a:pt x="2179713" y="1245006"/>
                </a:lnTo>
                <a:lnTo>
                  <a:pt x="2137245" y="1227137"/>
                </a:lnTo>
                <a:lnTo>
                  <a:pt x="2096744" y="1205649"/>
                </a:lnTo>
                <a:lnTo>
                  <a:pt x="2069465" y="1187907"/>
                </a:lnTo>
                <a:lnTo>
                  <a:pt x="2058352" y="1180680"/>
                </a:lnTo>
                <a:lnTo>
                  <a:pt x="2022221" y="1152359"/>
                </a:lnTo>
                <a:lnTo>
                  <a:pt x="1988464" y="1120800"/>
                </a:lnTo>
                <a:lnTo>
                  <a:pt x="1957235" y="1086154"/>
                </a:lnTo>
                <a:lnTo>
                  <a:pt x="1928672" y="1048537"/>
                </a:lnTo>
                <a:lnTo>
                  <a:pt x="1902917" y="1008087"/>
                </a:lnTo>
                <a:lnTo>
                  <a:pt x="1880095" y="964920"/>
                </a:lnTo>
                <a:lnTo>
                  <a:pt x="1860359" y="919175"/>
                </a:lnTo>
                <a:lnTo>
                  <a:pt x="1843836" y="870991"/>
                </a:lnTo>
                <a:lnTo>
                  <a:pt x="1830666" y="820483"/>
                </a:lnTo>
                <a:lnTo>
                  <a:pt x="1822107" y="773722"/>
                </a:lnTo>
                <a:lnTo>
                  <a:pt x="1820710" y="765898"/>
                </a:lnTo>
                <a:lnTo>
                  <a:pt x="1810931" y="740816"/>
                </a:lnTo>
                <a:lnTo>
                  <a:pt x="1792986" y="722007"/>
                </a:lnTo>
                <a:lnTo>
                  <a:pt x="1769364" y="711200"/>
                </a:lnTo>
                <a:lnTo>
                  <a:pt x="1742541" y="710145"/>
                </a:lnTo>
                <a:lnTo>
                  <a:pt x="1717319" y="719480"/>
                </a:lnTo>
                <a:lnTo>
                  <a:pt x="1698205" y="737082"/>
                </a:lnTo>
                <a:lnTo>
                  <a:pt x="1687004" y="760526"/>
                </a:lnTo>
                <a:lnTo>
                  <a:pt x="1685480" y="787387"/>
                </a:lnTo>
                <a:lnTo>
                  <a:pt x="1686039" y="791171"/>
                </a:lnTo>
                <a:lnTo>
                  <a:pt x="1688198" y="804760"/>
                </a:lnTo>
                <a:lnTo>
                  <a:pt x="1690573" y="818235"/>
                </a:lnTo>
                <a:lnTo>
                  <a:pt x="1693151" y="831608"/>
                </a:lnTo>
                <a:lnTo>
                  <a:pt x="1695919" y="844892"/>
                </a:lnTo>
                <a:lnTo>
                  <a:pt x="1703133" y="885278"/>
                </a:lnTo>
                <a:lnTo>
                  <a:pt x="1710461" y="929436"/>
                </a:lnTo>
                <a:lnTo>
                  <a:pt x="1717357" y="976261"/>
                </a:lnTo>
                <a:lnTo>
                  <a:pt x="1723224" y="1024636"/>
                </a:lnTo>
                <a:lnTo>
                  <a:pt x="1727504" y="1073429"/>
                </a:lnTo>
                <a:lnTo>
                  <a:pt x="1729587" y="1120800"/>
                </a:lnTo>
                <a:lnTo>
                  <a:pt x="1729536" y="1152359"/>
                </a:lnTo>
                <a:lnTo>
                  <a:pt x="1727263" y="1223645"/>
                </a:lnTo>
                <a:lnTo>
                  <a:pt x="1722996" y="1274216"/>
                </a:lnTo>
                <a:lnTo>
                  <a:pt x="1716709" y="1324381"/>
                </a:lnTo>
                <a:lnTo>
                  <a:pt x="1708416" y="1374063"/>
                </a:lnTo>
                <a:lnTo>
                  <a:pt x="1698155" y="1423187"/>
                </a:lnTo>
                <a:lnTo>
                  <a:pt x="1685950" y="1471701"/>
                </a:lnTo>
                <a:lnTo>
                  <a:pt x="1671828" y="1519516"/>
                </a:lnTo>
                <a:lnTo>
                  <a:pt x="1655826" y="1566570"/>
                </a:lnTo>
                <a:lnTo>
                  <a:pt x="1637957" y="1612798"/>
                </a:lnTo>
                <a:lnTo>
                  <a:pt x="1618246" y="1658112"/>
                </a:lnTo>
                <a:lnTo>
                  <a:pt x="1596732" y="1702460"/>
                </a:lnTo>
                <a:lnTo>
                  <a:pt x="1573441" y="1745767"/>
                </a:lnTo>
                <a:lnTo>
                  <a:pt x="1548396" y="1787956"/>
                </a:lnTo>
                <a:lnTo>
                  <a:pt x="1521612" y="1828965"/>
                </a:lnTo>
                <a:lnTo>
                  <a:pt x="1493139" y="1868716"/>
                </a:lnTo>
                <a:lnTo>
                  <a:pt x="1463001" y="1907146"/>
                </a:lnTo>
                <a:lnTo>
                  <a:pt x="1431213" y="1944192"/>
                </a:lnTo>
                <a:lnTo>
                  <a:pt x="1404899" y="1972208"/>
                </a:lnTo>
                <a:lnTo>
                  <a:pt x="1378597" y="1944192"/>
                </a:lnTo>
                <a:lnTo>
                  <a:pt x="1346796" y="1907146"/>
                </a:lnTo>
                <a:lnTo>
                  <a:pt x="1316659" y="1868716"/>
                </a:lnTo>
                <a:lnTo>
                  <a:pt x="1288186" y="1828965"/>
                </a:lnTo>
                <a:lnTo>
                  <a:pt x="1261414" y="1787956"/>
                </a:lnTo>
                <a:lnTo>
                  <a:pt x="1236357" y="1745767"/>
                </a:lnTo>
                <a:lnTo>
                  <a:pt x="1213065" y="1702460"/>
                </a:lnTo>
                <a:lnTo>
                  <a:pt x="1191552" y="1658112"/>
                </a:lnTo>
                <a:lnTo>
                  <a:pt x="1171854" y="1612798"/>
                </a:lnTo>
                <a:lnTo>
                  <a:pt x="1153985" y="1566570"/>
                </a:lnTo>
                <a:lnTo>
                  <a:pt x="1137970" y="1519516"/>
                </a:lnTo>
                <a:lnTo>
                  <a:pt x="1123848" y="1471701"/>
                </a:lnTo>
                <a:lnTo>
                  <a:pt x="1111643" y="1423187"/>
                </a:lnTo>
                <a:lnTo>
                  <a:pt x="1101382" y="1374063"/>
                </a:lnTo>
                <a:lnTo>
                  <a:pt x="1093101" y="1324381"/>
                </a:lnTo>
                <a:lnTo>
                  <a:pt x="1086802" y="1274216"/>
                </a:lnTo>
                <a:lnTo>
                  <a:pt x="1082535" y="1223645"/>
                </a:lnTo>
                <a:lnTo>
                  <a:pt x="1080985" y="1187894"/>
                </a:lnTo>
                <a:lnTo>
                  <a:pt x="1080325" y="1172718"/>
                </a:lnTo>
                <a:lnTo>
                  <a:pt x="1080274" y="1151991"/>
                </a:lnTo>
                <a:lnTo>
                  <a:pt x="1080236" y="1120343"/>
                </a:lnTo>
                <a:lnTo>
                  <a:pt x="1082306" y="1073251"/>
                </a:lnTo>
                <a:lnTo>
                  <a:pt x="1086612" y="1024280"/>
                </a:lnTo>
                <a:lnTo>
                  <a:pt x="1092517" y="975728"/>
                </a:lnTo>
                <a:lnTo>
                  <a:pt x="1099451" y="928763"/>
                </a:lnTo>
                <a:lnTo>
                  <a:pt x="1106817" y="884491"/>
                </a:lnTo>
                <a:lnTo>
                  <a:pt x="1114044" y="844067"/>
                </a:lnTo>
                <a:lnTo>
                  <a:pt x="1116787" y="830948"/>
                </a:lnTo>
                <a:lnTo>
                  <a:pt x="1119327" y="817740"/>
                </a:lnTo>
                <a:lnTo>
                  <a:pt x="1121651" y="804418"/>
                </a:lnTo>
                <a:lnTo>
                  <a:pt x="1123784" y="791019"/>
                </a:lnTo>
                <a:lnTo>
                  <a:pt x="1124254" y="787869"/>
                </a:lnTo>
                <a:lnTo>
                  <a:pt x="1122921" y="760945"/>
                </a:lnTo>
                <a:lnTo>
                  <a:pt x="1111834" y="737387"/>
                </a:lnTo>
                <a:lnTo>
                  <a:pt x="1092771" y="719645"/>
                </a:lnTo>
                <a:lnTo>
                  <a:pt x="1067523" y="710196"/>
                </a:lnTo>
                <a:lnTo>
                  <a:pt x="1040612" y="711161"/>
                </a:lnTo>
                <a:lnTo>
                  <a:pt x="1016914" y="721931"/>
                </a:lnTo>
                <a:lnTo>
                  <a:pt x="998918" y="740765"/>
                </a:lnTo>
                <a:lnTo>
                  <a:pt x="989114" y="765898"/>
                </a:lnTo>
                <a:lnTo>
                  <a:pt x="987704" y="773747"/>
                </a:lnTo>
                <a:lnTo>
                  <a:pt x="979436" y="818921"/>
                </a:lnTo>
                <a:lnTo>
                  <a:pt x="966304" y="869632"/>
                </a:lnTo>
                <a:lnTo>
                  <a:pt x="949807" y="918006"/>
                </a:lnTo>
                <a:lnTo>
                  <a:pt x="930084" y="963917"/>
                </a:lnTo>
                <a:lnTo>
                  <a:pt x="907275" y="1007237"/>
                </a:lnTo>
                <a:lnTo>
                  <a:pt x="881519" y="1047838"/>
                </a:lnTo>
                <a:lnTo>
                  <a:pt x="852957" y="1085583"/>
                </a:lnTo>
                <a:lnTo>
                  <a:pt x="821715" y="1120343"/>
                </a:lnTo>
                <a:lnTo>
                  <a:pt x="787946" y="1151991"/>
                </a:lnTo>
                <a:lnTo>
                  <a:pt x="751776" y="1180414"/>
                </a:lnTo>
                <a:lnTo>
                  <a:pt x="713359" y="1205458"/>
                </a:lnTo>
                <a:lnTo>
                  <a:pt x="672820" y="1226997"/>
                </a:lnTo>
                <a:lnTo>
                  <a:pt x="630313" y="1244917"/>
                </a:lnTo>
                <a:lnTo>
                  <a:pt x="585978" y="1259078"/>
                </a:lnTo>
                <a:lnTo>
                  <a:pt x="539927" y="1269352"/>
                </a:lnTo>
                <a:lnTo>
                  <a:pt x="492328" y="1275613"/>
                </a:lnTo>
                <a:lnTo>
                  <a:pt x="443306" y="1277734"/>
                </a:lnTo>
                <a:lnTo>
                  <a:pt x="392036" y="1275372"/>
                </a:lnTo>
                <a:lnTo>
                  <a:pt x="341604" y="1268336"/>
                </a:lnTo>
                <a:lnTo>
                  <a:pt x="292214" y="1256703"/>
                </a:lnTo>
                <a:lnTo>
                  <a:pt x="244094" y="1240536"/>
                </a:lnTo>
                <a:lnTo>
                  <a:pt x="197459" y="1219923"/>
                </a:lnTo>
                <a:lnTo>
                  <a:pt x="152514" y="1194917"/>
                </a:lnTo>
                <a:lnTo>
                  <a:pt x="109499" y="1165618"/>
                </a:lnTo>
                <a:lnTo>
                  <a:pt x="84975" y="1153947"/>
                </a:lnTo>
                <a:lnTo>
                  <a:pt x="33959" y="1161275"/>
                </a:lnTo>
                <a:lnTo>
                  <a:pt x="1993" y="1203947"/>
                </a:lnTo>
                <a:lnTo>
                  <a:pt x="698" y="1230172"/>
                </a:lnTo>
                <a:lnTo>
                  <a:pt x="9321" y="1254963"/>
                </a:lnTo>
                <a:lnTo>
                  <a:pt x="68834" y="1304048"/>
                </a:lnTo>
                <a:lnTo>
                  <a:pt x="111734" y="1329626"/>
                </a:lnTo>
                <a:lnTo>
                  <a:pt x="156006" y="1351940"/>
                </a:lnTo>
                <a:lnTo>
                  <a:pt x="201523" y="1370926"/>
                </a:lnTo>
                <a:lnTo>
                  <a:pt x="248158" y="1386560"/>
                </a:lnTo>
                <a:lnTo>
                  <a:pt x="295783" y="1398803"/>
                </a:lnTo>
                <a:lnTo>
                  <a:pt x="344271" y="1407591"/>
                </a:lnTo>
                <a:lnTo>
                  <a:pt x="393484" y="1412900"/>
                </a:lnTo>
                <a:lnTo>
                  <a:pt x="443306" y="1414678"/>
                </a:lnTo>
                <a:lnTo>
                  <a:pt x="496887" y="1412595"/>
                </a:lnTo>
                <a:lnTo>
                  <a:pt x="549262" y="1406436"/>
                </a:lnTo>
                <a:lnTo>
                  <a:pt x="600278" y="1396314"/>
                </a:lnTo>
                <a:lnTo>
                  <a:pt x="649820" y="1382356"/>
                </a:lnTo>
                <a:lnTo>
                  <a:pt x="697750" y="1364703"/>
                </a:lnTo>
                <a:lnTo>
                  <a:pt x="743927" y="1343469"/>
                </a:lnTo>
                <a:lnTo>
                  <a:pt x="788212" y="1318768"/>
                </a:lnTo>
                <a:lnTo>
                  <a:pt x="830478" y="1290739"/>
                </a:lnTo>
                <a:lnTo>
                  <a:pt x="847166" y="1277734"/>
                </a:lnTo>
                <a:lnTo>
                  <a:pt x="870572" y="1259497"/>
                </a:lnTo>
                <a:lnTo>
                  <a:pt x="908380" y="1225169"/>
                </a:lnTo>
                <a:lnTo>
                  <a:pt x="943737" y="1187894"/>
                </a:lnTo>
                <a:lnTo>
                  <a:pt x="946264" y="1238250"/>
                </a:lnTo>
                <a:lnTo>
                  <a:pt x="950595" y="1288300"/>
                </a:lnTo>
                <a:lnTo>
                  <a:pt x="956729" y="1338008"/>
                </a:lnTo>
                <a:lnTo>
                  <a:pt x="964628" y="1387297"/>
                </a:lnTo>
                <a:lnTo>
                  <a:pt x="974267" y="1436141"/>
                </a:lnTo>
                <a:lnTo>
                  <a:pt x="985647" y="1484452"/>
                </a:lnTo>
                <a:lnTo>
                  <a:pt x="998728" y="1532191"/>
                </a:lnTo>
                <a:lnTo>
                  <a:pt x="1013498" y="1579308"/>
                </a:lnTo>
                <a:lnTo>
                  <a:pt x="1029919" y="1625752"/>
                </a:lnTo>
                <a:lnTo>
                  <a:pt x="1047991" y="1671447"/>
                </a:lnTo>
                <a:lnTo>
                  <a:pt x="1067689" y="1716341"/>
                </a:lnTo>
                <a:lnTo>
                  <a:pt x="1088974" y="1760397"/>
                </a:lnTo>
                <a:lnTo>
                  <a:pt x="1111846" y="1803552"/>
                </a:lnTo>
                <a:lnTo>
                  <a:pt x="1136269" y="1845754"/>
                </a:lnTo>
                <a:lnTo>
                  <a:pt x="1162227" y="1886940"/>
                </a:lnTo>
                <a:lnTo>
                  <a:pt x="1189697" y="1927047"/>
                </a:lnTo>
                <a:lnTo>
                  <a:pt x="1218666" y="1966048"/>
                </a:lnTo>
                <a:lnTo>
                  <a:pt x="1249108" y="2003856"/>
                </a:lnTo>
                <a:lnTo>
                  <a:pt x="1280998" y="2040445"/>
                </a:lnTo>
                <a:lnTo>
                  <a:pt x="1303680" y="2064499"/>
                </a:lnTo>
                <a:lnTo>
                  <a:pt x="1281582" y="2082126"/>
                </a:lnTo>
                <a:lnTo>
                  <a:pt x="1240231" y="2111908"/>
                </a:lnTo>
                <a:lnTo>
                  <a:pt x="1197711" y="2139492"/>
                </a:lnTo>
                <a:lnTo>
                  <a:pt x="1154074" y="2164829"/>
                </a:lnTo>
                <a:lnTo>
                  <a:pt x="1109383" y="2187892"/>
                </a:lnTo>
                <a:lnTo>
                  <a:pt x="1063726" y="2208644"/>
                </a:lnTo>
                <a:lnTo>
                  <a:pt x="1017155" y="2227084"/>
                </a:lnTo>
                <a:lnTo>
                  <a:pt x="969746" y="2243150"/>
                </a:lnTo>
                <a:lnTo>
                  <a:pt x="921575" y="2256828"/>
                </a:lnTo>
                <a:lnTo>
                  <a:pt x="872705" y="2268080"/>
                </a:lnTo>
                <a:lnTo>
                  <a:pt x="823214" y="2276881"/>
                </a:lnTo>
                <a:lnTo>
                  <a:pt x="773163" y="2283206"/>
                </a:lnTo>
                <a:lnTo>
                  <a:pt x="722617" y="2287028"/>
                </a:lnTo>
                <a:lnTo>
                  <a:pt x="671652" y="2288311"/>
                </a:lnTo>
                <a:lnTo>
                  <a:pt x="643077" y="2287562"/>
                </a:lnTo>
                <a:lnTo>
                  <a:pt x="574179" y="2280958"/>
                </a:lnTo>
                <a:lnTo>
                  <a:pt x="535381" y="2274684"/>
                </a:lnTo>
                <a:lnTo>
                  <a:pt x="494703" y="2266124"/>
                </a:lnTo>
                <a:lnTo>
                  <a:pt x="452920" y="2255075"/>
                </a:lnTo>
                <a:lnTo>
                  <a:pt x="410756" y="2241321"/>
                </a:lnTo>
                <a:lnTo>
                  <a:pt x="369011" y="2224659"/>
                </a:lnTo>
                <a:lnTo>
                  <a:pt x="328422" y="2204859"/>
                </a:lnTo>
                <a:lnTo>
                  <a:pt x="289763" y="2181707"/>
                </a:lnTo>
                <a:lnTo>
                  <a:pt x="253784" y="2155012"/>
                </a:lnTo>
                <a:lnTo>
                  <a:pt x="221259" y="2124532"/>
                </a:lnTo>
                <a:lnTo>
                  <a:pt x="192938" y="2090064"/>
                </a:lnTo>
                <a:lnTo>
                  <a:pt x="169583" y="2051392"/>
                </a:lnTo>
                <a:lnTo>
                  <a:pt x="151955" y="2008314"/>
                </a:lnTo>
                <a:lnTo>
                  <a:pt x="140830" y="1960600"/>
                </a:lnTo>
                <a:lnTo>
                  <a:pt x="136944" y="1908048"/>
                </a:lnTo>
                <a:lnTo>
                  <a:pt x="140042" y="1859292"/>
                </a:lnTo>
                <a:lnTo>
                  <a:pt x="149479" y="1811985"/>
                </a:lnTo>
                <a:lnTo>
                  <a:pt x="165417" y="1767687"/>
                </a:lnTo>
                <a:lnTo>
                  <a:pt x="188048" y="1727949"/>
                </a:lnTo>
                <a:lnTo>
                  <a:pt x="217538" y="1694332"/>
                </a:lnTo>
                <a:lnTo>
                  <a:pt x="254076" y="1668386"/>
                </a:lnTo>
                <a:lnTo>
                  <a:pt x="297840" y="1651685"/>
                </a:lnTo>
                <a:lnTo>
                  <a:pt x="349021" y="1645767"/>
                </a:lnTo>
                <a:lnTo>
                  <a:pt x="405447" y="1652536"/>
                </a:lnTo>
                <a:lnTo>
                  <a:pt x="450710" y="1671167"/>
                </a:lnTo>
                <a:lnTo>
                  <a:pt x="486016" y="1699171"/>
                </a:lnTo>
                <a:lnTo>
                  <a:pt x="512572" y="1734019"/>
                </a:lnTo>
                <a:lnTo>
                  <a:pt x="531596" y="1773212"/>
                </a:lnTo>
                <a:lnTo>
                  <a:pt x="544283" y="1814245"/>
                </a:lnTo>
                <a:lnTo>
                  <a:pt x="551853" y="1854606"/>
                </a:lnTo>
                <a:lnTo>
                  <a:pt x="556463" y="1923288"/>
                </a:lnTo>
                <a:lnTo>
                  <a:pt x="561848" y="1949932"/>
                </a:lnTo>
                <a:lnTo>
                  <a:pt x="576516" y="1971700"/>
                </a:lnTo>
                <a:lnTo>
                  <a:pt x="598271" y="1986368"/>
                </a:lnTo>
                <a:lnTo>
                  <a:pt x="624928" y="1991753"/>
                </a:lnTo>
                <a:lnTo>
                  <a:pt x="651586" y="1986368"/>
                </a:lnTo>
                <a:lnTo>
                  <a:pt x="673354" y="1971700"/>
                </a:lnTo>
                <a:lnTo>
                  <a:pt x="688035" y="1949932"/>
                </a:lnTo>
                <a:lnTo>
                  <a:pt x="693407" y="1923288"/>
                </a:lnTo>
                <a:lnTo>
                  <a:pt x="691095" y="1866036"/>
                </a:lnTo>
                <a:lnTo>
                  <a:pt x="684225" y="1812391"/>
                </a:lnTo>
                <a:lnTo>
                  <a:pt x="672960" y="1762531"/>
                </a:lnTo>
                <a:lnTo>
                  <a:pt x="657428" y="1716608"/>
                </a:lnTo>
                <a:lnTo>
                  <a:pt x="637781" y="1674799"/>
                </a:lnTo>
                <a:lnTo>
                  <a:pt x="619480" y="1645767"/>
                </a:lnTo>
                <a:lnTo>
                  <a:pt x="614146" y="1637284"/>
                </a:lnTo>
                <a:lnTo>
                  <a:pt x="586663" y="1604213"/>
                </a:lnTo>
                <a:lnTo>
                  <a:pt x="555498" y="1575777"/>
                </a:lnTo>
                <a:lnTo>
                  <a:pt x="520750" y="1552117"/>
                </a:lnTo>
                <a:lnTo>
                  <a:pt x="482600" y="1533436"/>
                </a:lnTo>
                <a:lnTo>
                  <a:pt x="441172" y="1519872"/>
                </a:lnTo>
                <a:lnTo>
                  <a:pt x="396595" y="1511617"/>
                </a:lnTo>
                <a:lnTo>
                  <a:pt x="349021" y="1508823"/>
                </a:lnTo>
                <a:lnTo>
                  <a:pt x="303377" y="1511757"/>
                </a:lnTo>
                <a:lnTo>
                  <a:pt x="259956" y="1520367"/>
                </a:lnTo>
                <a:lnTo>
                  <a:pt x="218998" y="1534363"/>
                </a:lnTo>
                <a:lnTo>
                  <a:pt x="180759" y="1553464"/>
                </a:lnTo>
                <a:lnTo>
                  <a:pt x="145478" y="1577390"/>
                </a:lnTo>
                <a:lnTo>
                  <a:pt x="113423" y="1605851"/>
                </a:lnTo>
                <a:lnTo>
                  <a:pt x="84836" y="1638554"/>
                </a:lnTo>
                <a:lnTo>
                  <a:pt x="59944" y="1675231"/>
                </a:lnTo>
                <a:lnTo>
                  <a:pt x="39039" y="1715579"/>
                </a:lnTo>
                <a:lnTo>
                  <a:pt x="22326" y="1759318"/>
                </a:lnTo>
                <a:lnTo>
                  <a:pt x="10096" y="1806168"/>
                </a:lnTo>
                <a:lnTo>
                  <a:pt x="2565" y="1855838"/>
                </a:lnTo>
                <a:lnTo>
                  <a:pt x="0" y="1908048"/>
                </a:lnTo>
                <a:lnTo>
                  <a:pt x="2679" y="1960626"/>
                </a:lnTo>
                <a:lnTo>
                  <a:pt x="10464" y="2009978"/>
                </a:lnTo>
                <a:lnTo>
                  <a:pt x="23037" y="2056180"/>
                </a:lnTo>
                <a:lnTo>
                  <a:pt x="40030" y="2099284"/>
                </a:lnTo>
                <a:lnTo>
                  <a:pt x="61112" y="2139391"/>
                </a:lnTo>
                <a:lnTo>
                  <a:pt x="85928" y="2176526"/>
                </a:lnTo>
                <a:lnTo>
                  <a:pt x="114134" y="2210790"/>
                </a:lnTo>
                <a:lnTo>
                  <a:pt x="145389" y="2242223"/>
                </a:lnTo>
                <a:lnTo>
                  <a:pt x="179336" y="2270925"/>
                </a:lnTo>
                <a:lnTo>
                  <a:pt x="215646" y="2296922"/>
                </a:lnTo>
                <a:lnTo>
                  <a:pt x="253974" y="2320328"/>
                </a:lnTo>
                <a:lnTo>
                  <a:pt x="293954" y="2341168"/>
                </a:lnTo>
                <a:lnTo>
                  <a:pt x="335254" y="2359533"/>
                </a:lnTo>
                <a:lnTo>
                  <a:pt x="377520" y="2375484"/>
                </a:lnTo>
                <a:lnTo>
                  <a:pt x="420420" y="2389098"/>
                </a:lnTo>
                <a:lnTo>
                  <a:pt x="463613" y="2400427"/>
                </a:lnTo>
                <a:lnTo>
                  <a:pt x="506730" y="2409545"/>
                </a:lnTo>
                <a:lnTo>
                  <a:pt x="549440" y="2416518"/>
                </a:lnTo>
                <a:lnTo>
                  <a:pt x="591388" y="2421420"/>
                </a:lnTo>
                <a:lnTo>
                  <a:pt x="632244" y="2424303"/>
                </a:lnTo>
                <a:lnTo>
                  <a:pt x="671804" y="2425255"/>
                </a:lnTo>
                <a:lnTo>
                  <a:pt x="720420" y="2424226"/>
                </a:lnTo>
                <a:lnTo>
                  <a:pt x="768858" y="2421153"/>
                </a:lnTo>
                <a:lnTo>
                  <a:pt x="816914" y="2416060"/>
                </a:lnTo>
                <a:lnTo>
                  <a:pt x="864539" y="2408961"/>
                </a:lnTo>
                <a:lnTo>
                  <a:pt x="911694" y="2399881"/>
                </a:lnTo>
                <a:lnTo>
                  <a:pt x="958316" y="2388832"/>
                </a:lnTo>
                <a:lnTo>
                  <a:pt x="1004379" y="2375852"/>
                </a:lnTo>
                <a:lnTo>
                  <a:pt x="1049820" y="2360942"/>
                </a:lnTo>
                <a:lnTo>
                  <a:pt x="1094600" y="2344128"/>
                </a:lnTo>
                <a:lnTo>
                  <a:pt x="1138669" y="2325433"/>
                </a:lnTo>
                <a:lnTo>
                  <a:pt x="1181976" y="2304872"/>
                </a:lnTo>
                <a:lnTo>
                  <a:pt x="1224470" y="2282469"/>
                </a:lnTo>
                <a:lnTo>
                  <a:pt x="1266126" y="2258250"/>
                </a:lnTo>
                <a:lnTo>
                  <a:pt x="1306880" y="2232215"/>
                </a:lnTo>
                <a:lnTo>
                  <a:pt x="1346682" y="2204415"/>
                </a:lnTo>
                <a:lnTo>
                  <a:pt x="1385493" y="2174837"/>
                </a:lnTo>
                <a:lnTo>
                  <a:pt x="1404899" y="2158746"/>
                </a:lnTo>
                <a:lnTo>
                  <a:pt x="1424317" y="2174837"/>
                </a:lnTo>
                <a:lnTo>
                  <a:pt x="1463128" y="2204415"/>
                </a:lnTo>
                <a:lnTo>
                  <a:pt x="1502930" y="2232215"/>
                </a:lnTo>
                <a:lnTo>
                  <a:pt x="1543685" y="2258250"/>
                </a:lnTo>
                <a:lnTo>
                  <a:pt x="1585328" y="2282469"/>
                </a:lnTo>
                <a:lnTo>
                  <a:pt x="1627835" y="2304872"/>
                </a:lnTo>
                <a:lnTo>
                  <a:pt x="1671142" y="2325433"/>
                </a:lnTo>
                <a:lnTo>
                  <a:pt x="1715211" y="2344128"/>
                </a:lnTo>
                <a:lnTo>
                  <a:pt x="1759991" y="2360942"/>
                </a:lnTo>
                <a:lnTo>
                  <a:pt x="1805432" y="2375852"/>
                </a:lnTo>
                <a:lnTo>
                  <a:pt x="1851494" y="2388832"/>
                </a:lnTo>
                <a:lnTo>
                  <a:pt x="1898116" y="2399881"/>
                </a:lnTo>
                <a:lnTo>
                  <a:pt x="1945271" y="2408961"/>
                </a:lnTo>
                <a:lnTo>
                  <a:pt x="1992896" y="2416060"/>
                </a:lnTo>
                <a:lnTo>
                  <a:pt x="2040953" y="2421153"/>
                </a:lnTo>
                <a:lnTo>
                  <a:pt x="2089378" y="2424226"/>
                </a:lnTo>
                <a:lnTo>
                  <a:pt x="2138273" y="2425255"/>
                </a:lnTo>
                <a:lnTo>
                  <a:pt x="2177554" y="2424303"/>
                </a:lnTo>
                <a:lnTo>
                  <a:pt x="2218410" y="2421420"/>
                </a:lnTo>
                <a:lnTo>
                  <a:pt x="2260371" y="2416518"/>
                </a:lnTo>
                <a:lnTo>
                  <a:pt x="2303068" y="2409545"/>
                </a:lnTo>
                <a:lnTo>
                  <a:pt x="2346198" y="2400427"/>
                </a:lnTo>
                <a:lnTo>
                  <a:pt x="2389378" y="2389098"/>
                </a:lnTo>
                <a:lnTo>
                  <a:pt x="2432278" y="2375484"/>
                </a:lnTo>
                <a:lnTo>
                  <a:pt x="2474544" y="2359533"/>
                </a:lnTo>
                <a:lnTo>
                  <a:pt x="2515844" y="2341168"/>
                </a:lnTo>
                <a:lnTo>
                  <a:pt x="2555837" y="2320328"/>
                </a:lnTo>
                <a:lnTo>
                  <a:pt x="2590165" y="2299360"/>
                </a:lnTo>
                <a:lnTo>
                  <a:pt x="2590165" y="2288311"/>
                </a:lnTo>
                <a:lnTo>
                  <a:pt x="2590165" y="2122551"/>
                </a:lnTo>
                <a:lnTo>
                  <a:pt x="2556014" y="2155012"/>
                </a:lnTo>
                <a:lnTo>
                  <a:pt x="2520035" y="2181707"/>
                </a:lnTo>
                <a:lnTo>
                  <a:pt x="2481376" y="2204859"/>
                </a:lnTo>
                <a:lnTo>
                  <a:pt x="2440787" y="2224659"/>
                </a:lnTo>
                <a:lnTo>
                  <a:pt x="2399042" y="2241321"/>
                </a:lnTo>
                <a:lnTo>
                  <a:pt x="2356891" y="2255075"/>
                </a:lnTo>
                <a:lnTo>
                  <a:pt x="2315095" y="2266124"/>
                </a:lnTo>
                <a:lnTo>
                  <a:pt x="2274417" y="2274684"/>
                </a:lnTo>
                <a:lnTo>
                  <a:pt x="2235631" y="2280958"/>
                </a:lnTo>
                <a:lnTo>
                  <a:pt x="2166734" y="2287562"/>
                </a:lnTo>
                <a:lnTo>
                  <a:pt x="2138146" y="2288311"/>
                </a:lnTo>
                <a:lnTo>
                  <a:pt x="2087181" y="2287028"/>
                </a:lnTo>
                <a:lnTo>
                  <a:pt x="2036648" y="2283206"/>
                </a:lnTo>
                <a:lnTo>
                  <a:pt x="1986584" y="2276881"/>
                </a:lnTo>
                <a:lnTo>
                  <a:pt x="1937092" y="2268080"/>
                </a:lnTo>
                <a:lnTo>
                  <a:pt x="1888223" y="2256828"/>
                </a:lnTo>
                <a:lnTo>
                  <a:pt x="1840052" y="2243150"/>
                </a:lnTo>
                <a:lnTo>
                  <a:pt x="1792643" y="2227084"/>
                </a:lnTo>
                <a:lnTo>
                  <a:pt x="1746084" y="2208644"/>
                </a:lnTo>
                <a:lnTo>
                  <a:pt x="1700415" y="2187892"/>
                </a:lnTo>
                <a:lnTo>
                  <a:pt x="1655737" y="2164829"/>
                </a:lnTo>
                <a:lnTo>
                  <a:pt x="1612087" y="2139492"/>
                </a:lnTo>
                <a:lnTo>
                  <a:pt x="1569567" y="2111908"/>
                </a:lnTo>
                <a:lnTo>
                  <a:pt x="1528229" y="2082126"/>
                </a:lnTo>
                <a:lnTo>
                  <a:pt x="1506105" y="2064486"/>
                </a:lnTo>
                <a:lnTo>
                  <a:pt x="1528800" y="2040445"/>
                </a:lnTo>
                <a:lnTo>
                  <a:pt x="1560690" y="2003856"/>
                </a:lnTo>
                <a:lnTo>
                  <a:pt x="1591132" y="1966048"/>
                </a:lnTo>
                <a:lnTo>
                  <a:pt x="1620088" y="1927047"/>
                </a:lnTo>
                <a:lnTo>
                  <a:pt x="1647571" y="1886940"/>
                </a:lnTo>
                <a:lnTo>
                  <a:pt x="1673529" y="1845754"/>
                </a:lnTo>
                <a:lnTo>
                  <a:pt x="1697951" y="1803565"/>
                </a:lnTo>
                <a:lnTo>
                  <a:pt x="1720824" y="1760410"/>
                </a:lnTo>
                <a:lnTo>
                  <a:pt x="1742109" y="1716354"/>
                </a:lnTo>
                <a:lnTo>
                  <a:pt x="1761909" y="1671167"/>
                </a:lnTo>
                <a:lnTo>
                  <a:pt x="1779879" y="1625752"/>
                </a:lnTo>
                <a:lnTo>
                  <a:pt x="1796300" y="1579321"/>
                </a:lnTo>
                <a:lnTo>
                  <a:pt x="1811070" y="1532204"/>
                </a:lnTo>
                <a:lnTo>
                  <a:pt x="1824151" y="1484464"/>
                </a:lnTo>
                <a:lnTo>
                  <a:pt x="1835531" y="1436141"/>
                </a:lnTo>
                <a:lnTo>
                  <a:pt x="1845170" y="1387309"/>
                </a:lnTo>
                <a:lnTo>
                  <a:pt x="1853069" y="1338021"/>
                </a:lnTo>
                <a:lnTo>
                  <a:pt x="1859203" y="1288313"/>
                </a:lnTo>
                <a:lnTo>
                  <a:pt x="1863534" y="1238262"/>
                </a:lnTo>
                <a:lnTo>
                  <a:pt x="1866061" y="1187907"/>
                </a:lnTo>
                <a:lnTo>
                  <a:pt x="1901431" y="1225181"/>
                </a:lnTo>
                <a:lnTo>
                  <a:pt x="1939226" y="1259497"/>
                </a:lnTo>
                <a:lnTo>
                  <a:pt x="1979333" y="1290726"/>
                </a:lnTo>
                <a:lnTo>
                  <a:pt x="2021598" y="1318755"/>
                </a:lnTo>
                <a:lnTo>
                  <a:pt x="2065883" y="1343456"/>
                </a:lnTo>
                <a:lnTo>
                  <a:pt x="2112060" y="1364691"/>
                </a:lnTo>
                <a:lnTo>
                  <a:pt x="2159990" y="1382356"/>
                </a:lnTo>
                <a:lnTo>
                  <a:pt x="2209546" y="1396314"/>
                </a:lnTo>
                <a:lnTo>
                  <a:pt x="2260574" y="1406423"/>
                </a:lnTo>
                <a:lnTo>
                  <a:pt x="2312936" y="1412595"/>
                </a:lnTo>
                <a:lnTo>
                  <a:pt x="2366518" y="1414678"/>
                </a:lnTo>
                <a:lnTo>
                  <a:pt x="2416340" y="1412900"/>
                </a:lnTo>
                <a:lnTo>
                  <a:pt x="2465565" y="1407591"/>
                </a:lnTo>
                <a:lnTo>
                  <a:pt x="2514041" y="1398803"/>
                </a:lnTo>
                <a:lnTo>
                  <a:pt x="2561666" y="1386560"/>
                </a:lnTo>
                <a:lnTo>
                  <a:pt x="2590165" y="1377010"/>
                </a:lnTo>
                <a:lnTo>
                  <a:pt x="2590165" y="1277734"/>
                </a:lnTo>
                <a:lnTo>
                  <a:pt x="2590165" y="1229728"/>
                </a:lnTo>
                <a:close/>
              </a:path>
            </a:pathLst>
          </a:custGeom>
          <a:solidFill>
            <a:srgbClr val="FFFFFF">
              <a:alpha val="36997"/>
            </a:srgbClr>
          </a:solidFill>
        </p:spPr>
        <p:txBody>
          <a:bodyPr wrap="square" lIns="0" tIns="0" rIns="0" bIns="0" rtlCol="0"/>
          <a:lstStyle/>
          <a:p>
            <a:endParaRPr/>
          </a:p>
        </p:txBody>
      </p:sp>
    </p:spTree>
    <p:extLst>
      <p:ext uri="{BB962C8B-B14F-4D97-AF65-F5344CB8AC3E}">
        <p14:creationId xmlns:p14="http://schemas.microsoft.com/office/powerpoint/2010/main" val="16110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ace-Back">
    <p:spTree>
      <p:nvGrpSpPr>
        <p:cNvPr id="1" name=""/>
        <p:cNvGrpSpPr/>
        <p:nvPr/>
      </p:nvGrpSpPr>
      <p:grpSpPr>
        <a:xfrm>
          <a:off x="0" y="0"/>
          <a:ext cx="0" cy="0"/>
          <a:chOff x="0" y="0"/>
          <a:chExt cx="0" cy="0"/>
        </a:xfrm>
      </p:grpSpPr>
      <p:sp>
        <p:nvSpPr>
          <p:cNvPr id="43" name="bg object 17">
            <a:extLst>
              <a:ext uri="{FF2B5EF4-FFF2-40B4-BE49-F238E27FC236}">
                <a16:creationId xmlns:a16="http://schemas.microsoft.com/office/drawing/2014/main" id="{D191C428-4202-4D4F-A41F-76C7B3A7398F}"/>
              </a:ext>
            </a:extLst>
          </p:cNvPr>
          <p:cNvSpPr/>
          <p:nvPr userDrawn="1"/>
        </p:nvSpPr>
        <p:spPr>
          <a:xfrm>
            <a:off x="0" y="3004959"/>
            <a:ext cx="7772400" cy="3474720"/>
          </a:xfrm>
          <a:custGeom>
            <a:avLst/>
            <a:gdLst/>
            <a:ahLst/>
            <a:cxnLst/>
            <a:rect l="l" t="t" r="r" b="b"/>
            <a:pathLst>
              <a:path w="7772400" h="3632200">
                <a:moveTo>
                  <a:pt x="7772400" y="0"/>
                </a:moveTo>
                <a:lnTo>
                  <a:pt x="0" y="0"/>
                </a:lnTo>
                <a:lnTo>
                  <a:pt x="0" y="3632047"/>
                </a:lnTo>
                <a:lnTo>
                  <a:pt x="7772400" y="3632047"/>
                </a:lnTo>
                <a:lnTo>
                  <a:pt x="7772400" y="0"/>
                </a:lnTo>
                <a:close/>
              </a:path>
            </a:pathLst>
          </a:custGeom>
          <a:solidFill>
            <a:srgbClr val="8469AE"/>
          </a:solidFill>
        </p:spPr>
        <p:txBody>
          <a:bodyPr wrap="square" lIns="0" tIns="0" rIns="0" bIns="0" rtlCol="0"/>
          <a:lstStyle/>
          <a:p>
            <a:endParaRPr/>
          </a:p>
        </p:txBody>
      </p:sp>
      <p:sp>
        <p:nvSpPr>
          <p:cNvPr id="65" name="object 2">
            <a:extLst>
              <a:ext uri="{FF2B5EF4-FFF2-40B4-BE49-F238E27FC236}">
                <a16:creationId xmlns:a16="http://schemas.microsoft.com/office/drawing/2014/main" id="{B8259DB0-2B0C-479F-B94A-817889A4D6D3}"/>
              </a:ext>
            </a:extLst>
          </p:cNvPr>
          <p:cNvSpPr txBox="1"/>
          <p:nvPr userDrawn="1"/>
        </p:nvSpPr>
        <p:spPr>
          <a:xfrm>
            <a:off x="3351213" y="266340"/>
            <a:ext cx="1069975" cy="299720"/>
          </a:xfrm>
          <a:prstGeom prst="rect">
            <a:avLst/>
          </a:prstGeom>
        </p:spPr>
        <p:txBody>
          <a:bodyPr vert="horz" wrap="square" lIns="0" tIns="12700" rIns="0" bIns="0" rtlCol="0">
            <a:spAutoFit/>
          </a:bodyPr>
          <a:lstStyle/>
          <a:p>
            <a:pPr marL="12700" algn="ctr">
              <a:lnSpc>
                <a:spcPct val="100000"/>
              </a:lnSpc>
              <a:spcBef>
                <a:spcPts val="100"/>
              </a:spcBef>
            </a:pPr>
            <a:r>
              <a:rPr sz="1800" b="1" spc="-5" dirty="0">
                <a:solidFill>
                  <a:srgbClr val="F15F27"/>
                </a:solidFill>
                <a:latin typeface="Open Sans"/>
                <a:cs typeface="Open Sans"/>
              </a:rPr>
              <a:t>Research</a:t>
            </a:r>
            <a:endParaRPr sz="1800" dirty="0">
              <a:latin typeface="Open Sans"/>
              <a:cs typeface="Open Sans"/>
            </a:endParaRPr>
          </a:p>
        </p:txBody>
      </p:sp>
      <p:sp>
        <p:nvSpPr>
          <p:cNvPr id="81" name="object 12">
            <a:extLst>
              <a:ext uri="{FF2B5EF4-FFF2-40B4-BE49-F238E27FC236}">
                <a16:creationId xmlns:a16="http://schemas.microsoft.com/office/drawing/2014/main" id="{0C6AC0A0-07EC-43A3-9E79-E209A5C4FF60}"/>
              </a:ext>
            </a:extLst>
          </p:cNvPr>
          <p:cNvSpPr txBox="1"/>
          <p:nvPr userDrawn="1"/>
        </p:nvSpPr>
        <p:spPr>
          <a:xfrm>
            <a:off x="344474" y="3080810"/>
            <a:ext cx="4018279" cy="3121367"/>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Open Sans"/>
                <a:cs typeface="Open Sans"/>
              </a:rPr>
              <a:t>The</a:t>
            </a:r>
            <a:r>
              <a:rPr sz="1800" b="1" spc="-20" dirty="0">
                <a:solidFill>
                  <a:srgbClr val="FFFFFF"/>
                </a:solidFill>
                <a:latin typeface="Open Sans"/>
                <a:cs typeface="Open Sans"/>
              </a:rPr>
              <a:t> </a:t>
            </a:r>
            <a:r>
              <a:rPr sz="1800" b="1" spc="-5" dirty="0">
                <a:solidFill>
                  <a:srgbClr val="FFFFFF"/>
                </a:solidFill>
                <a:latin typeface="Open Sans"/>
                <a:cs typeface="Open Sans"/>
              </a:rPr>
              <a:t>Impact</a:t>
            </a:r>
            <a:r>
              <a:rPr sz="1800" b="1" spc="-15" dirty="0">
                <a:solidFill>
                  <a:srgbClr val="FFFFFF"/>
                </a:solidFill>
                <a:latin typeface="Open Sans"/>
                <a:cs typeface="Open Sans"/>
              </a:rPr>
              <a:t> </a:t>
            </a:r>
            <a:r>
              <a:rPr sz="1800" b="1" dirty="0">
                <a:solidFill>
                  <a:srgbClr val="FFFFFF"/>
                </a:solidFill>
                <a:latin typeface="Open Sans"/>
                <a:cs typeface="Open Sans"/>
              </a:rPr>
              <a:t>at</a:t>
            </a:r>
            <a:r>
              <a:rPr sz="1800" b="1" spc="-20" dirty="0">
                <a:solidFill>
                  <a:srgbClr val="FFFFFF"/>
                </a:solidFill>
                <a:latin typeface="Open Sans"/>
                <a:cs typeface="Open Sans"/>
              </a:rPr>
              <a:t> </a:t>
            </a:r>
            <a:r>
              <a:rPr sz="1800" b="1" dirty="0">
                <a:solidFill>
                  <a:srgbClr val="FFFFFF"/>
                </a:solidFill>
                <a:latin typeface="Open Sans"/>
                <a:cs typeface="Open Sans"/>
              </a:rPr>
              <a:t>a</a:t>
            </a:r>
            <a:r>
              <a:rPr sz="1800" b="1" spc="-15" dirty="0">
                <a:solidFill>
                  <a:srgbClr val="FFFFFF"/>
                </a:solidFill>
                <a:latin typeface="Open Sans"/>
                <a:cs typeface="Open Sans"/>
              </a:rPr>
              <a:t> </a:t>
            </a:r>
            <a:r>
              <a:rPr sz="1800" b="1" spc="-5" dirty="0">
                <a:solidFill>
                  <a:srgbClr val="FFFFFF"/>
                </a:solidFill>
                <a:latin typeface="Open Sans"/>
                <a:cs typeface="Open Sans"/>
              </a:rPr>
              <a:t>Glance</a:t>
            </a:r>
            <a:endParaRPr sz="1800" dirty="0">
              <a:latin typeface="Open Sans"/>
              <a:cs typeface="Open Sans"/>
            </a:endParaRPr>
          </a:p>
          <a:p>
            <a:pPr marL="20955" marR="98425">
              <a:lnSpc>
                <a:spcPct val="100000"/>
              </a:lnSpc>
              <a:spcBef>
                <a:spcPts val="910"/>
              </a:spcBef>
            </a:pPr>
            <a:r>
              <a:rPr lang="en-US" sz="1100" spc="-5" dirty="0">
                <a:solidFill>
                  <a:srgbClr val="FFFFFF"/>
                </a:solidFill>
                <a:latin typeface="Open Sans"/>
                <a:cs typeface="Open Sans"/>
              </a:rPr>
              <a:t>The Lifestyle Proﬁles were completed each year for a period of </a:t>
            </a:r>
            <a:r>
              <a:rPr lang="en-US" sz="1100" b="1" spc="-5" dirty="0">
                <a:solidFill>
                  <a:srgbClr val="FFFFFF"/>
                </a:solidFill>
                <a:latin typeface="Open Sans"/>
                <a:cs typeface="Open Sans"/>
              </a:rPr>
              <a:t>5  years with an average age of 83 </a:t>
            </a:r>
            <a:r>
              <a:rPr lang="en-US" sz="1100" spc="-5" dirty="0">
                <a:solidFill>
                  <a:srgbClr val="FFFFFF"/>
                </a:solidFill>
                <a:latin typeface="Open Sans"/>
                <a:cs typeface="Open Sans"/>
              </a:rPr>
              <a:t>in the ﬁrst year. This group of  individuals were empowered to maintain their levels of peace  and fulﬁllment through their community’s partnership with  Masterpiece, with most participants showing growth in the areas  measured.</a:t>
            </a:r>
          </a:p>
          <a:p>
            <a:pPr marL="20955" marR="98425">
              <a:lnSpc>
                <a:spcPct val="100000"/>
              </a:lnSpc>
              <a:spcBef>
                <a:spcPts val="910"/>
              </a:spcBef>
            </a:pPr>
            <a:r>
              <a:rPr lang="en-US" sz="1100" spc="-5" dirty="0">
                <a:solidFill>
                  <a:srgbClr val="FFFFFF"/>
                </a:solidFill>
                <a:latin typeface="Open Sans"/>
                <a:cs typeface="Open Sans"/>
              </a:rPr>
              <a:t>Over the course of 5 years, there was a </a:t>
            </a:r>
            <a:r>
              <a:rPr lang="en-US" sz="1100" b="1" spc="-5" dirty="0">
                <a:solidFill>
                  <a:srgbClr val="FFFFFF"/>
                </a:solidFill>
                <a:latin typeface="Open Sans"/>
                <a:cs typeface="Open Sans"/>
              </a:rPr>
              <a:t>5.9% increase in peace  &amp; fulﬁllment</a:t>
            </a:r>
            <a:r>
              <a:rPr lang="en-US" sz="1100" spc="-5" dirty="0">
                <a:solidFill>
                  <a:srgbClr val="FFFFFF"/>
                </a:solidFill>
                <a:latin typeface="Open Sans"/>
                <a:cs typeface="Open Sans"/>
              </a:rPr>
              <a:t> scores which represents resident’s meeting and  exceeding the desired results for the peace &amp; fulﬁllment  measures impacting healthy longevity.</a:t>
            </a:r>
          </a:p>
          <a:p>
            <a:pPr marL="20955" marR="98425">
              <a:lnSpc>
                <a:spcPct val="100000"/>
              </a:lnSpc>
              <a:spcBef>
                <a:spcPts val="910"/>
              </a:spcBef>
            </a:pPr>
            <a:r>
              <a:rPr lang="en-US" sz="1100" spc="-5" dirty="0">
                <a:solidFill>
                  <a:srgbClr val="FFFFFF"/>
                </a:solidFill>
                <a:latin typeface="Open Sans"/>
                <a:cs typeface="Open Sans"/>
              </a:rPr>
              <a:t>Masterpiece believes in the approach of Kaizen, and taking small  steps to implement sustainable, lifestyle changes.</a:t>
            </a:r>
          </a:p>
          <a:p>
            <a:pPr marL="20955" marR="98425">
              <a:lnSpc>
                <a:spcPct val="100000"/>
              </a:lnSpc>
              <a:spcBef>
                <a:spcPts val="910"/>
              </a:spcBef>
            </a:pPr>
            <a:r>
              <a:rPr lang="en-US" sz="1100" b="1" i="1" spc="-5" dirty="0">
                <a:solidFill>
                  <a:srgbClr val="FFFFFF"/>
                </a:solidFill>
                <a:latin typeface="Open Sans"/>
                <a:cs typeface="Open Sans"/>
              </a:rPr>
              <a:t>“It’s more about the direction than the distance.”</a:t>
            </a:r>
          </a:p>
          <a:p>
            <a:pPr marL="20955" marR="98425">
              <a:lnSpc>
                <a:spcPct val="100000"/>
              </a:lnSpc>
              <a:spcBef>
                <a:spcPts val="0"/>
              </a:spcBef>
            </a:pPr>
            <a:r>
              <a:rPr lang="en-US" sz="1100" spc="-5" dirty="0">
                <a:solidFill>
                  <a:srgbClr val="FFFFFF"/>
                </a:solidFill>
                <a:latin typeface="Open Sans"/>
                <a:cs typeface="Open Sans"/>
              </a:rPr>
              <a:t>—Roger Landry, MD, MPH, Live Long, Die Short.</a:t>
            </a:r>
          </a:p>
        </p:txBody>
      </p:sp>
      <p:grpSp>
        <p:nvGrpSpPr>
          <p:cNvPr id="82" name="object 13">
            <a:extLst>
              <a:ext uri="{FF2B5EF4-FFF2-40B4-BE49-F238E27FC236}">
                <a16:creationId xmlns:a16="http://schemas.microsoft.com/office/drawing/2014/main" id="{B2CB9141-233E-453C-8654-328ACD5FC083}"/>
              </a:ext>
            </a:extLst>
          </p:cNvPr>
          <p:cNvGrpSpPr/>
          <p:nvPr userDrawn="1"/>
        </p:nvGrpSpPr>
        <p:grpSpPr>
          <a:xfrm>
            <a:off x="4308870" y="2855410"/>
            <a:ext cx="3463925" cy="2228215"/>
            <a:chOff x="4308870" y="2855410"/>
            <a:chExt cx="3463925" cy="2228215"/>
          </a:xfrm>
        </p:grpSpPr>
        <p:pic>
          <p:nvPicPr>
            <p:cNvPr id="83" name="object 14">
              <a:extLst>
                <a:ext uri="{FF2B5EF4-FFF2-40B4-BE49-F238E27FC236}">
                  <a16:creationId xmlns:a16="http://schemas.microsoft.com/office/drawing/2014/main" id="{A509F776-0324-4504-B843-71E2717B0552}"/>
                </a:ext>
              </a:extLst>
            </p:cNvPr>
            <p:cNvPicPr/>
            <p:nvPr/>
          </p:nvPicPr>
          <p:blipFill>
            <a:blip r:embed="rId2" cstate="print"/>
            <a:stretch>
              <a:fillRect/>
            </a:stretch>
          </p:blipFill>
          <p:spPr>
            <a:xfrm>
              <a:off x="4308870" y="2855410"/>
              <a:ext cx="3463529" cy="2228082"/>
            </a:xfrm>
            <a:prstGeom prst="rect">
              <a:avLst/>
            </a:prstGeom>
          </p:spPr>
        </p:pic>
        <p:sp>
          <p:nvSpPr>
            <p:cNvPr id="84" name="object 15">
              <a:extLst>
                <a:ext uri="{FF2B5EF4-FFF2-40B4-BE49-F238E27FC236}">
                  <a16:creationId xmlns:a16="http://schemas.microsoft.com/office/drawing/2014/main" id="{62201525-3A68-4B93-8BB6-4613C07881E1}"/>
                </a:ext>
              </a:extLst>
            </p:cNvPr>
            <p:cNvSpPr/>
            <p:nvPr/>
          </p:nvSpPr>
          <p:spPr>
            <a:xfrm>
              <a:off x="4635552" y="3179315"/>
              <a:ext cx="2791460" cy="1450340"/>
            </a:xfrm>
            <a:custGeom>
              <a:avLst/>
              <a:gdLst/>
              <a:ahLst/>
              <a:cxnLst/>
              <a:rect l="l" t="t" r="r" b="b"/>
              <a:pathLst>
                <a:path w="2791459" h="1450339">
                  <a:moveTo>
                    <a:pt x="2691269" y="0"/>
                  </a:moveTo>
                  <a:lnTo>
                    <a:pt x="99898" y="0"/>
                  </a:lnTo>
                  <a:lnTo>
                    <a:pt x="61046" y="7863"/>
                  </a:lnTo>
                  <a:lnTo>
                    <a:pt x="29289" y="29294"/>
                  </a:lnTo>
                  <a:lnTo>
                    <a:pt x="7861" y="61052"/>
                  </a:lnTo>
                  <a:lnTo>
                    <a:pt x="0" y="99898"/>
                  </a:lnTo>
                  <a:lnTo>
                    <a:pt x="0" y="1350441"/>
                  </a:lnTo>
                  <a:lnTo>
                    <a:pt x="7861" y="1389287"/>
                  </a:lnTo>
                  <a:lnTo>
                    <a:pt x="29289" y="1421045"/>
                  </a:lnTo>
                  <a:lnTo>
                    <a:pt x="61046" y="1442476"/>
                  </a:lnTo>
                  <a:lnTo>
                    <a:pt x="99898" y="1450340"/>
                  </a:lnTo>
                  <a:lnTo>
                    <a:pt x="2691269" y="1450340"/>
                  </a:lnTo>
                  <a:lnTo>
                    <a:pt x="2730113" y="1442476"/>
                  </a:lnTo>
                  <a:lnTo>
                    <a:pt x="2761867" y="1421045"/>
                  </a:lnTo>
                  <a:lnTo>
                    <a:pt x="2783293" y="1389287"/>
                  </a:lnTo>
                  <a:lnTo>
                    <a:pt x="2791155" y="1350441"/>
                  </a:lnTo>
                  <a:lnTo>
                    <a:pt x="2791155" y="99898"/>
                  </a:lnTo>
                  <a:lnTo>
                    <a:pt x="2783293" y="61052"/>
                  </a:lnTo>
                  <a:lnTo>
                    <a:pt x="2761867" y="29294"/>
                  </a:lnTo>
                  <a:lnTo>
                    <a:pt x="2730113" y="7863"/>
                  </a:lnTo>
                  <a:lnTo>
                    <a:pt x="2691269" y="0"/>
                  </a:lnTo>
                  <a:close/>
                </a:path>
              </a:pathLst>
            </a:custGeom>
            <a:solidFill>
              <a:srgbClr val="F5F6F6"/>
            </a:solidFill>
          </p:spPr>
          <p:txBody>
            <a:bodyPr wrap="square" lIns="0" tIns="0" rIns="0" bIns="0" rtlCol="0"/>
            <a:lstStyle/>
            <a:p>
              <a:endParaRPr/>
            </a:p>
          </p:txBody>
        </p:sp>
        <p:sp>
          <p:nvSpPr>
            <p:cNvPr id="85" name="object 16">
              <a:extLst>
                <a:ext uri="{FF2B5EF4-FFF2-40B4-BE49-F238E27FC236}">
                  <a16:creationId xmlns:a16="http://schemas.microsoft.com/office/drawing/2014/main" id="{2BEF83D2-9062-43DA-96E1-7A2A52699A1F}"/>
                </a:ext>
              </a:extLst>
            </p:cNvPr>
            <p:cNvSpPr/>
            <p:nvPr/>
          </p:nvSpPr>
          <p:spPr>
            <a:xfrm>
              <a:off x="4629208" y="3172964"/>
              <a:ext cx="2804160" cy="1463040"/>
            </a:xfrm>
            <a:custGeom>
              <a:avLst/>
              <a:gdLst/>
              <a:ahLst/>
              <a:cxnLst/>
              <a:rect l="l" t="t" r="r" b="b"/>
              <a:pathLst>
                <a:path w="2804159" h="1463039">
                  <a:moveTo>
                    <a:pt x="2697606" y="0"/>
                  </a:moveTo>
                  <a:lnTo>
                    <a:pt x="106248" y="0"/>
                  </a:lnTo>
                  <a:lnTo>
                    <a:pt x="64888" y="8350"/>
                  </a:lnTo>
                  <a:lnTo>
                    <a:pt x="31116" y="31121"/>
                  </a:lnTo>
                  <a:lnTo>
                    <a:pt x="8348" y="64893"/>
                  </a:lnTo>
                  <a:lnTo>
                    <a:pt x="0" y="106248"/>
                  </a:lnTo>
                  <a:lnTo>
                    <a:pt x="0" y="1356791"/>
                  </a:lnTo>
                  <a:lnTo>
                    <a:pt x="8348" y="1398146"/>
                  </a:lnTo>
                  <a:lnTo>
                    <a:pt x="31116" y="1431918"/>
                  </a:lnTo>
                  <a:lnTo>
                    <a:pt x="64888" y="1454689"/>
                  </a:lnTo>
                  <a:lnTo>
                    <a:pt x="106248" y="1463040"/>
                  </a:lnTo>
                  <a:lnTo>
                    <a:pt x="2697606" y="1463040"/>
                  </a:lnTo>
                  <a:lnTo>
                    <a:pt x="2738966" y="1454689"/>
                  </a:lnTo>
                  <a:lnTo>
                    <a:pt x="2745417" y="1450340"/>
                  </a:lnTo>
                  <a:lnTo>
                    <a:pt x="106248" y="1450340"/>
                  </a:lnTo>
                  <a:lnTo>
                    <a:pt x="69867" y="1442977"/>
                  </a:lnTo>
                  <a:lnTo>
                    <a:pt x="40128" y="1422911"/>
                  </a:lnTo>
                  <a:lnTo>
                    <a:pt x="20062" y="1393172"/>
                  </a:lnTo>
                  <a:lnTo>
                    <a:pt x="12699" y="1356791"/>
                  </a:lnTo>
                  <a:lnTo>
                    <a:pt x="12699" y="106248"/>
                  </a:lnTo>
                  <a:lnTo>
                    <a:pt x="20062" y="69867"/>
                  </a:lnTo>
                  <a:lnTo>
                    <a:pt x="40128" y="40128"/>
                  </a:lnTo>
                  <a:lnTo>
                    <a:pt x="69867" y="20062"/>
                  </a:lnTo>
                  <a:lnTo>
                    <a:pt x="106248" y="12700"/>
                  </a:lnTo>
                  <a:lnTo>
                    <a:pt x="2745417" y="12700"/>
                  </a:lnTo>
                  <a:lnTo>
                    <a:pt x="2738966" y="8350"/>
                  </a:lnTo>
                  <a:lnTo>
                    <a:pt x="2697606" y="0"/>
                  </a:lnTo>
                  <a:close/>
                </a:path>
                <a:path w="2804159" h="1463039">
                  <a:moveTo>
                    <a:pt x="2745417" y="12700"/>
                  </a:moveTo>
                  <a:lnTo>
                    <a:pt x="2697606" y="12700"/>
                  </a:lnTo>
                  <a:lnTo>
                    <a:pt x="2733987" y="20062"/>
                  </a:lnTo>
                  <a:lnTo>
                    <a:pt x="2763726" y="40128"/>
                  </a:lnTo>
                  <a:lnTo>
                    <a:pt x="2783792" y="69867"/>
                  </a:lnTo>
                  <a:lnTo>
                    <a:pt x="2791155" y="106248"/>
                  </a:lnTo>
                  <a:lnTo>
                    <a:pt x="2791155" y="1356791"/>
                  </a:lnTo>
                  <a:lnTo>
                    <a:pt x="2783792" y="1393172"/>
                  </a:lnTo>
                  <a:lnTo>
                    <a:pt x="2763726" y="1422911"/>
                  </a:lnTo>
                  <a:lnTo>
                    <a:pt x="2733987" y="1442977"/>
                  </a:lnTo>
                  <a:lnTo>
                    <a:pt x="2697606" y="1450340"/>
                  </a:lnTo>
                  <a:lnTo>
                    <a:pt x="2745417" y="1450340"/>
                  </a:lnTo>
                  <a:lnTo>
                    <a:pt x="2772738" y="1431918"/>
                  </a:lnTo>
                  <a:lnTo>
                    <a:pt x="2795506" y="1398146"/>
                  </a:lnTo>
                  <a:lnTo>
                    <a:pt x="2803855" y="1356791"/>
                  </a:lnTo>
                  <a:lnTo>
                    <a:pt x="2803855" y="106248"/>
                  </a:lnTo>
                  <a:lnTo>
                    <a:pt x="2795506" y="64893"/>
                  </a:lnTo>
                  <a:lnTo>
                    <a:pt x="2772738" y="31121"/>
                  </a:lnTo>
                  <a:lnTo>
                    <a:pt x="2745417" y="12700"/>
                  </a:lnTo>
                  <a:close/>
                </a:path>
              </a:pathLst>
            </a:custGeom>
            <a:solidFill>
              <a:srgbClr val="FFFFFF"/>
            </a:solidFill>
          </p:spPr>
          <p:txBody>
            <a:bodyPr wrap="square" lIns="0" tIns="0" rIns="0" bIns="0" rtlCol="0"/>
            <a:lstStyle/>
            <a:p>
              <a:endParaRPr/>
            </a:p>
          </p:txBody>
        </p:sp>
      </p:grpSp>
      <p:grpSp>
        <p:nvGrpSpPr>
          <p:cNvPr id="88" name="object 19">
            <a:extLst>
              <a:ext uri="{FF2B5EF4-FFF2-40B4-BE49-F238E27FC236}">
                <a16:creationId xmlns:a16="http://schemas.microsoft.com/office/drawing/2014/main" id="{63A17CC7-844A-4D66-9C67-3F6761FB90D5}"/>
              </a:ext>
            </a:extLst>
          </p:cNvPr>
          <p:cNvGrpSpPr/>
          <p:nvPr userDrawn="1"/>
        </p:nvGrpSpPr>
        <p:grpSpPr>
          <a:xfrm>
            <a:off x="4290582" y="4464753"/>
            <a:ext cx="3482340" cy="2268220"/>
            <a:chOff x="4290582" y="4464753"/>
            <a:chExt cx="3482340" cy="2268220"/>
          </a:xfrm>
        </p:grpSpPr>
        <p:pic>
          <p:nvPicPr>
            <p:cNvPr id="89" name="object 20">
              <a:extLst>
                <a:ext uri="{FF2B5EF4-FFF2-40B4-BE49-F238E27FC236}">
                  <a16:creationId xmlns:a16="http://schemas.microsoft.com/office/drawing/2014/main" id="{DDA914FE-2444-4C66-81C9-89C2DB86AC4E}"/>
                </a:ext>
              </a:extLst>
            </p:cNvPr>
            <p:cNvPicPr/>
            <p:nvPr/>
          </p:nvPicPr>
          <p:blipFill>
            <a:blip r:embed="rId3" cstate="print"/>
            <a:stretch>
              <a:fillRect/>
            </a:stretch>
          </p:blipFill>
          <p:spPr>
            <a:xfrm>
              <a:off x="4290582" y="4464753"/>
              <a:ext cx="3481817" cy="2267706"/>
            </a:xfrm>
            <a:prstGeom prst="rect">
              <a:avLst/>
            </a:prstGeom>
          </p:spPr>
        </p:pic>
        <p:sp>
          <p:nvSpPr>
            <p:cNvPr id="90" name="object 21">
              <a:extLst>
                <a:ext uri="{FF2B5EF4-FFF2-40B4-BE49-F238E27FC236}">
                  <a16:creationId xmlns:a16="http://schemas.microsoft.com/office/drawing/2014/main" id="{666DFA58-70E8-47E4-8338-3450EAD185FD}"/>
                </a:ext>
              </a:extLst>
            </p:cNvPr>
            <p:cNvSpPr/>
            <p:nvPr/>
          </p:nvSpPr>
          <p:spPr>
            <a:xfrm>
              <a:off x="4615286" y="4789342"/>
              <a:ext cx="2832100" cy="1489710"/>
            </a:xfrm>
            <a:custGeom>
              <a:avLst/>
              <a:gdLst/>
              <a:ahLst/>
              <a:cxnLst/>
              <a:rect l="l" t="t" r="r" b="b"/>
              <a:pathLst>
                <a:path w="2832100" h="1489710">
                  <a:moveTo>
                    <a:pt x="2731795" y="0"/>
                  </a:moveTo>
                  <a:lnTo>
                    <a:pt x="99898" y="0"/>
                  </a:lnTo>
                  <a:lnTo>
                    <a:pt x="61046" y="7863"/>
                  </a:lnTo>
                  <a:lnTo>
                    <a:pt x="29289" y="29294"/>
                  </a:lnTo>
                  <a:lnTo>
                    <a:pt x="7861" y="61052"/>
                  </a:lnTo>
                  <a:lnTo>
                    <a:pt x="0" y="99898"/>
                  </a:lnTo>
                  <a:lnTo>
                    <a:pt x="0" y="1389418"/>
                  </a:lnTo>
                  <a:lnTo>
                    <a:pt x="7861" y="1428262"/>
                  </a:lnTo>
                  <a:lnTo>
                    <a:pt x="29289" y="1460015"/>
                  </a:lnTo>
                  <a:lnTo>
                    <a:pt x="61046" y="1481442"/>
                  </a:lnTo>
                  <a:lnTo>
                    <a:pt x="99898" y="1489303"/>
                  </a:lnTo>
                  <a:lnTo>
                    <a:pt x="2731795" y="1489303"/>
                  </a:lnTo>
                  <a:lnTo>
                    <a:pt x="2770648" y="1481442"/>
                  </a:lnTo>
                  <a:lnTo>
                    <a:pt x="2802410" y="1460015"/>
                  </a:lnTo>
                  <a:lnTo>
                    <a:pt x="2823842" y="1428262"/>
                  </a:lnTo>
                  <a:lnTo>
                    <a:pt x="2831706" y="1389418"/>
                  </a:lnTo>
                  <a:lnTo>
                    <a:pt x="2831706" y="99898"/>
                  </a:lnTo>
                  <a:lnTo>
                    <a:pt x="2823842" y="61052"/>
                  </a:lnTo>
                  <a:lnTo>
                    <a:pt x="2802410" y="29294"/>
                  </a:lnTo>
                  <a:lnTo>
                    <a:pt x="2770648" y="7863"/>
                  </a:lnTo>
                  <a:lnTo>
                    <a:pt x="2731795" y="0"/>
                  </a:lnTo>
                  <a:close/>
                </a:path>
              </a:pathLst>
            </a:custGeom>
            <a:solidFill>
              <a:srgbClr val="F5F6F6"/>
            </a:solidFill>
          </p:spPr>
          <p:txBody>
            <a:bodyPr wrap="square" lIns="0" tIns="0" rIns="0" bIns="0" rtlCol="0"/>
            <a:lstStyle/>
            <a:p>
              <a:endParaRPr/>
            </a:p>
          </p:txBody>
        </p:sp>
        <p:sp>
          <p:nvSpPr>
            <p:cNvPr id="91" name="object 22">
              <a:extLst>
                <a:ext uri="{FF2B5EF4-FFF2-40B4-BE49-F238E27FC236}">
                  <a16:creationId xmlns:a16="http://schemas.microsoft.com/office/drawing/2014/main" id="{37575D11-A3EE-4EC3-8E27-F1132F6D9680}"/>
                </a:ext>
              </a:extLst>
            </p:cNvPr>
            <p:cNvSpPr/>
            <p:nvPr/>
          </p:nvSpPr>
          <p:spPr>
            <a:xfrm>
              <a:off x="4608937" y="4782996"/>
              <a:ext cx="2844800" cy="1502410"/>
            </a:xfrm>
            <a:custGeom>
              <a:avLst/>
              <a:gdLst/>
              <a:ahLst/>
              <a:cxnLst/>
              <a:rect l="l" t="t" r="r" b="b"/>
              <a:pathLst>
                <a:path w="2844800" h="1502410">
                  <a:moveTo>
                    <a:pt x="2738145" y="0"/>
                  </a:moveTo>
                  <a:lnTo>
                    <a:pt x="106248" y="0"/>
                  </a:lnTo>
                  <a:lnTo>
                    <a:pt x="64893" y="8350"/>
                  </a:lnTo>
                  <a:lnTo>
                    <a:pt x="31121" y="31121"/>
                  </a:lnTo>
                  <a:lnTo>
                    <a:pt x="8350" y="64893"/>
                  </a:lnTo>
                  <a:lnTo>
                    <a:pt x="0" y="106248"/>
                  </a:lnTo>
                  <a:lnTo>
                    <a:pt x="0" y="1395755"/>
                  </a:lnTo>
                  <a:lnTo>
                    <a:pt x="8350" y="1437109"/>
                  </a:lnTo>
                  <a:lnTo>
                    <a:pt x="31121" y="1470882"/>
                  </a:lnTo>
                  <a:lnTo>
                    <a:pt x="64893" y="1493653"/>
                  </a:lnTo>
                  <a:lnTo>
                    <a:pt x="106248" y="1502003"/>
                  </a:lnTo>
                  <a:lnTo>
                    <a:pt x="2738145" y="1502003"/>
                  </a:lnTo>
                  <a:lnTo>
                    <a:pt x="2779505" y="1493653"/>
                  </a:lnTo>
                  <a:lnTo>
                    <a:pt x="2785956" y="1489303"/>
                  </a:lnTo>
                  <a:lnTo>
                    <a:pt x="106248" y="1489303"/>
                  </a:lnTo>
                  <a:lnTo>
                    <a:pt x="69867" y="1481941"/>
                  </a:lnTo>
                  <a:lnTo>
                    <a:pt x="40128" y="1461874"/>
                  </a:lnTo>
                  <a:lnTo>
                    <a:pt x="20062" y="1432135"/>
                  </a:lnTo>
                  <a:lnTo>
                    <a:pt x="12699" y="1395755"/>
                  </a:lnTo>
                  <a:lnTo>
                    <a:pt x="12699" y="106248"/>
                  </a:lnTo>
                  <a:lnTo>
                    <a:pt x="20062" y="69867"/>
                  </a:lnTo>
                  <a:lnTo>
                    <a:pt x="40128" y="40128"/>
                  </a:lnTo>
                  <a:lnTo>
                    <a:pt x="69867" y="20062"/>
                  </a:lnTo>
                  <a:lnTo>
                    <a:pt x="106248" y="12700"/>
                  </a:lnTo>
                  <a:lnTo>
                    <a:pt x="2785956" y="12700"/>
                  </a:lnTo>
                  <a:lnTo>
                    <a:pt x="2779505" y="8350"/>
                  </a:lnTo>
                  <a:lnTo>
                    <a:pt x="2738145" y="0"/>
                  </a:lnTo>
                  <a:close/>
                </a:path>
                <a:path w="2844800" h="1502410">
                  <a:moveTo>
                    <a:pt x="2785956" y="12700"/>
                  </a:moveTo>
                  <a:lnTo>
                    <a:pt x="2738145" y="12700"/>
                  </a:lnTo>
                  <a:lnTo>
                    <a:pt x="2774525" y="20062"/>
                  </a:lnTo>
                  <a:lnTo>
                    <a:pt x="2804264" y="40128"/>
                  </a:lnTo>
                  <a:lnTo>
                    <a:pt x="2824331" y="69867"/>
                  </a:lnTo>
                  <a:lnTo>
                    <a:pt x="2831693" y="106248"/>
                  </a:lnTo>
                  <a:lnTo>
                    <a:pt x="2831693" y="1395755"/>
                  </a:lnTo>
                  <a:lnTo>
                    <a:pt x="2824331" y="1432135"/>
                  </a:lnTo>
                  <a:lnTo>
                    <a:pt x="2804264" y="1461874"/>
                  </a:lnTo>
                  <a:lnTo>
                    <a:pt x="2774525" y="1481941"/>
                  </a:lnTo>
                  <a:lnTo>
                    <a:pt x="2738145" y="1489303"/>
                  </a:lnTo>
                  <a:lnTo>
                    <a:pt x="2785956" y="1489303"/>
                  </a:lnTo>
                  <a:lnTo>
                    <a:pt x="2813277" y="1470882"/>
                  </a:lnTo>
                  <a:lnTo>
                    <a:pt x="2836045" y="1437109"/>
                  </a:lnTo>
                  <a:lnTo>
                    <a:pt x="2844393" y="1395755"/>
                  </a:lnTo>
                  <a:lnTo>
                    <a:pt x="2844393" y="106248"/>
                  </a:lnTo>
                  <a:lnTo>
                    <a:pt x="2836045" y="64893"/>
                  </a:lnTo>
                  <a:lnTo>
                    <a:pt x="2813277" y="31121"/>
                  </a:lnTo>
                  <a:lnTo>
                    <a:pt x="2785956" y="12700"/>
                  </a:lnTo>
                  <a:close/>
                </a:path>
              </a:pathLst>
            </a:custGeom>
            <a:solidFill>
              <a:srgbClr val="FFFFFF"/>
            </a:solidFill>
          </p:spPr>
          <p:txBody>
            <a:bodyPr wrap="square" lIns="0" tIns="0" rIns="0" bIns="0" rtlCol="0"/>
            <a:lstStyle/>
            <a:p>
              <a:endParaRPr/>
            </a:p>
          </p:txBody>
        </p:sp>
      </p:grpSp>
      <p:grpSp>
        <p:nvGrpSpPr>
          <p:cNvPr id="97" name="object 28">
            <a:extLst>
              <a:ext uri="{FF2B5EF4-FFF2-40B4-BE49-F238E27FC236}">
                <a16:creationId xmlns:a16="http://schemas.microsoft.com/office/drawing/2014/main" id="{1DBCC60C-7574-4552-AADD-7E7F579765E7}"/>
              </a:ext>
            </a:extLst>
          </p:cNvPr>
          <p:cNvGrpSpPr/>
          <p:nvPr userDrawn="1"/>
        </p:nvGrpSpPr>
        <p:grpSpPr>
          <a:xfrm>
            <a:off x="6612687" y="9481553"/>
            <a:ext cx="876300" cy="250825"/>
            <a:chOff x="6612687" y="9481553"/>
            <a:chExt cx="876300" cy="250825"/>
          </a:xfrm>
        </p:grpSpPr>
        <p:sp>
          <p:nvSpPr>
            <p:cNvPr id="98" name="object 29">
              <a:extLst>
                <a:ext uri="{FF2B5EF4-FFF2-40B4-BE49-F238E27FC236}">
                  <a16:creationId xmlns:a16="http://schemas.microsoft.com/office/drawing/2014/main" id="{5835FE27-72A8-4F55-943D-0C16EE4466C8}"/>
                </a:ext>
              </a:extLst>
            </p:cNvPr>
            <p:cNvSpPr/>
            <p:nvPr/>
          </p:nvSpPr>
          <p:spPr>
            <a:xfrm>
              <a:off x="6816357" y="9566922"/>
              <a:ext cx="672465" cy="111125"/>
            </a:xfrm>
            <a:custGeom>
              <a:avLst/>
              <a:gdLst/>
              <a:ahLst/>
              <a:cxnLst/>
              <a:rect l="l" t="t" r="r" b="b"/>
              <a:pathLst>
                <a:path w="672465" h="111125">
                  <a:moveTo>
                    <a:pt x="93332" y="49301"/>
                  </a:moveTo>
                  <a:lnTo>
                    <a:pt x="91605" y="39865"/>
                  </a:lnTo>
                  <a:lnTo>
                    <a:pt x="86702" y="32588"/>
                  </a:lnTo>
                  <a:lnTo>
                    <a:pt x="79108" y="27901"/>
                  </a:lnTo>
                  <a:lnTo>
                    <a:pt x="69278" y="26238"/>
                  </a:lnTo>
                  <a:lnTo>
                    <a:pt x="61379" y="26238"/>
                  </a:lnTo>
                  <a:lnTo>
                    <a:pt x="54457" y="29311"/>
                  </a:lnTo>
                  <a:lnTo>
                    <a:pt x="50177" y="35140"/>
                  </a:lnTo>
                  <a:lnTo>
                    <a:pt x="46329" y="29540"/>
                  </a:lnTo>
                  <a:lnTo>
                    <a:pt x="40081" y="26238"/>
                  </a:lnTo>
                  <a:lnTo>
                    <a:pt x="25031" y="26238"/>
                  </a:lnTo>
                  <a:lnTo>
                    <a:pt x="18770" y="28981"/>
                  </a:lnTo>
                  <a:lnTo>
                    <a:pt x="14592" y="34366"/>
                  </a:lnTo>
                  <a:lnTo>
                    <a:pt x="14376" y="27343"/>
                  </a:lnTo>
                  <a:lnTo>
                    <a:pt x="0" y="27343"/>
                  </a:lnTo>
                  <a:lnTo>
                    <a:pt x="0" y="86525"/>
                  </a:lnTo>
                  <a:lnTo>
                    <a:pt x="14922" y="86525"/>
                  </a:lnTo>
                  <a:lnTo>
                    <a:pt x="14922" y="44030"/>
                  </a:lnTo>
                  <a:lnTo>
                    <a:pt x="19761" y="38976"/>
                  </a:lnTo>
                  <a:lnTo>
                    <a:pt x="34366" y="38976"/>
                  </a:lnTo>
                  <a:lnTo>
                    <a:pt x="39192" y="44030"/>
                  </a:lnTo>
                  <a:lnTo>
                    <a:pt x="39192" y="86525"/>
                  </a:lnTo>
                  <a:lnTo>
                    <a:pt x="54127" y="86525"/>
                  </a:lnTo>
                  <a:lnTo>
                    <a:pt x="54127" y="44030"/>
                  </a:lnTo>
                  <a:lnTo>
                    <a:pt x="58966" y="38976"/>
                  </a:lnTo>
                  <a:lnTo>
                    <a:pt x="73571" y="38976"/>
                  </a:lnTo>
                  <a:lnTo>
                    <a:pt x="78397" y="44030"/>
                  </a:lnTo>
                  <a:lnTo>
                    <a:pt x="78397" y="86525"/>
                  </a:lnTo>
                  <a:lnTo>
                    <a:pt x="93332" y="86525"/>
                  </a:lnTo>
                  <a:lnTo>
                    <a:pt x="93332" y="49301"/>
                  </a:lnTo>
                  <a:close/>
                </a:path>
                <a:path w="672465" h="111125">
                  <a:moveTo>
                    <a:pt x="156705" y="49301"/>
                  </a:moveTo>
                  <a:lnTo>
                    <a:pt x="154876" y="39814"/>
                  </a:lnTo>
                  <a:lnTo>
                    <a:pt x="153581" y="37998"/>
                  </a:lnTo>
                  <a:lnTo>
                    <a:pt x="149707" y="32550"/>
                  </a:lnTo>
                  <a:lnTo>
                    <a:pt x="141693" y="27889"/>
                  </a:lnTo>
                  <a:lnTo>
                    <a:pt x="131343" y="26250"/>
                  </a:lnTo>
                  <a:lnTo>
                    <a:pt x="121018" y="26250"/>
                  </a:lnTo>
                  <a:lnTo>
                    <a:pt x="113550" y="28765"/>
                  </a:lnTo>
                  <a:lnTo>
                    <a:pt x="107175" y="33934"/>
                  </a:lnTo>
                  <a:lnTo>
                    <a:pt x="113652" y="42722"/>
                  </a:lnTo>
                  <a:lnTo>
                    <a:pt x="117398" y="39636"/>
                  </a:lnTo>
                  <a:lnTo>
                    <a:pt x="121894" y="37998"/>
                  </a:lnTo>
                  <a:lnTo>
                    <a:pt x="136499" y="37998"/>
                  </a:lnTo>
                  <a:lnTo>
                    <a:pt x="141770" y="42722"/>
                  </a:lnTo>
                  <a:lnTo>
                    <a:pt x="141770" y="51727"/>
                  </a:lnTo>
                  <a:lnTo>
                    <a:pt x="141770" y="61823"/>
                  </a:lnTo>
                  <a:lnTo>
                    <a:pt x="141655" y="71488"/>
                  </a:lnTo>
                  <a:lnTo>
                    <a:pt x="135178" y="76974"/>
                  </a:lnTo>
                  <a:lnTo>
                    <a:pt x="122224" y="76974"/>
                  </a:lnTo>
                  <a:lnTo>
                    <a:pt x="119037" y="73787"/>
                  </a:lnTo>
                  <a:lnTo>
                    <a:pt x="119037" y="63906"/>
                  </a:lnTo>
                  <a:lnTo>
                    <a:pt x="123545" y="60617"/>
                  </a:lnTo>
                  <a:lnTo>
                    <a:pt x="133972" y="60617"/>
                  </a:lnTo>
                  <a:lnTo>
                    <a:pt x="137922" y="61048"/>
                  </a:lnTo>
                  <a:lnTo>
                    <a:pt x="141770" y="61823"/>
                  </a:lnTo>
                  <a:lnTo>
                    <a:pt x="141770" y="51727"/>
                  </a:lnTo>
                  <a:lnTo>
                    <a:pt x="137274" y="50838"/>
                  </a:lnTo>
                  <a:lnTo>
                    <a:pt x="132765" y="50406"/>
                  </a:lnTo>
                  <a:lnTo>
                    <a:pt x="128701" y="50406"/>
                  </a:lnTo>
                  <a:lnTo>
                    <a:pt x="118364" y="51752"/>
                  </a:lnTo>
                  <a:lnTo>
                    <a:pt x="110388" y="55575"/>
                  </a:lnTo>
                  <a:lnTo>
                    <a:pt x="105257" y="61531"/>
                  </a:lnTo>
                  <a:lnTo>
                    <a:pt x="103441" y="69291"/>
                  </a:lnTo>
                  <a:lnTo>
                    <a:pt x="104914" y="76796"/>
                  </a:lnTo>
                  <a:lnTo>
                    <a:pt x="109093" y="82588"/>
                  </a:lnTo>
                  <a:lnTo>
                    <a:pt x="115582" y="86309"/>
                  </a:lnTo>
                  <a:lnTo>
                    <a:pt x="123977" y="87630"/>
                  </a:lnTo>
                  <a:lnTo>
                    <a:pt x="131229" y="87630"/>
                  </a:lnTo>
                  <a:lnTo>
                    <a:pt x="138036" y="84226"/>
                  </a:lnTo>
                  <a:lnTo>
                    <a:pt x="141986" y="78079"/>
                  </a:lnTo>
                  <a:lnTo>
                    <a:pt x="142316" y="86525"/>
                  </a:lnTo>
                  <a:lnTo>
                    <a:pt x="156705" y="86525"/>
                  </a:lnTo>
                  <a:lnTo>
                    <a:pt x="156705" y="78079"/>
                  </a:lnTo>
                  <a:lnTo>
                    <a:pt x="156705" y="76974"/>
                  </a:lnTo>
                  <a:lnTo>
                    <a:pt x="156705" y="60617"/>
                  </a:lnTo>
                  <a:lnTo>
                    <a:pt x="156705" y="51727"/>
                  </a:lnTo>
                  <a:lnTo>
                    <a:pt x="156705" y="49301"/>
                  </a:lnTo>
                  <a:close/>
                </a:path>
                <a:path w="672465" h="111125">
                  <a:moveTo>
                    <a:pt x="215557" y="58534"/>
                  </a:moveTo>
                  <a:lnTo>
                    <a:pt x="207543" y="53924"/>
                  </a:lnTo>
                  <a:lnTo>
                    <a:pt x="197446" y="51282"/>
                  </a:lnTo>
                  <a:lnTo>
                    <a:pt x="192506" y="49860"/>
                  </a:lnTo>
                  <a:lnTo>
                    <a:pt x="187337" y="48539"/>
                  </a:lnTo>
                  <a:lnTo>
                    <a:pt x="183603" y="46901"/>
                  </a:lnTo>
                  <a:lnTo>
                    <a:pt x="183603" y="39979"/>
                  </a:lnTo>
                  <a:lnTo>
                    <a:pt x="187337" y="37998"/>
                  </a:lnTo>
                  <a:lnTo>
                    <a:pt x="197993" y="37998"/>
                  </a:lnTo>
                  <a:lnTo>
                    <a:pt x="203047" y="39204"/>
                  </a:lnTo>
                  <a:lnTo>
                    <a:pt x="207759" y="41846"/>
                  </a:lnTo>
                  <a:lnTo>
                    <a:pt x="214020" y="32067"/>
                  </a:lnTo>
                  <a:lnTo>
                    <a:pt x="208203" y="28117"/>
                  </a:lnTo>
                  <a:lnTo>
                    <a:pt x="200621" y="26250"/>
                  </a:lnTo>
                  <a:lnTo>
                    <a:pt x="191731" y="26250"/>
                  </a:lnTo>
                  <a:lnTo>
                    <a:pt x="182168" y="27647"/>
                  </a:lnTo>
                  <a:lnTo>
                    <a:pt x="174828" y="31610"/>
                  </a:lnTo>
                  <a:lnTo>
                    <a:pt x="170116" y="37782"/>
                  </a:lnTo>
                  <a:lnTo>
                    <a:pt x="168452" y="45796"/>
                  </a:lnTo>
                  <a:lnTo>
                    <a:pt x="168452" y="55130"/>
                  </a:lnTo>
                  <a:lnTo>
                    <a:pt x="175260" y="58978"/>
                  </a:lnTo>
                  <a:lnTo>
                    <a:pt x="196126" y="64465"/>
                  </a:lnTo>
                  <a:lnTo>
                    <a:pt x="200291" y="66446"/>
                  </a:lnTo>
                  <a:lnTo>
                    <a:pt x="200291" y="73685"/>
                  </a:lnTo>
                  <a:lnTo>
                    <a:pt x="196570" y="75996"/>
                  </a:lnTo>
                  <a:lnTo>
                    <a:pt x="185254" y="75996"/>
                  </a:lnTo>
                  <a:lnTo>
                    <a:pt x="179654" y="74891"/>
                  </a:lnTo>
                  <a:lnTo>
                    <a:pt x="174053" y="71602"/>
                  </a:lnTo>
                  <a:lnTo>
                    <a:pt x="168452" y="80606"/>
                  </a:lnTo>
                  <a:lnTo>
                    <a:pt x="173837" y="85331"/>
                  </a:lnTo>
                  <a:lnTo>
                    <a:pt x="181851" y="87630"/>
                  </a:lnTo>
                  <a:lnTo>
                    <a:pt x="190855" y="87630"/>
                  </a:lnTo>
                  <a:lnTo>
                    <a:pt x="200964" y="86283"/>
                  </a:lnTo>
                  <a:lnTo>
                    <a:pt x="208762" y="82486"/>
                  </a:lnTo>
                  <a:lnTo>
                    <a:pt x="213779" y="76593"/>
                  </a:lnTo>
                  <a:lnTo>
                    <a:pt x="215557" y="68961"/>
                  </a:lnTo>
                  <a:lnTo>
                    <a:pt x="215557" y="58534"/>
                  </a:lnTo>
                  <a:close/>
                </a:path>
                <a:path w="672465" h="111125">
                  <a:moveTo>
                    <a:pt x="264655" y="72809"/>
                  </a:moveTo>
                  <a:lnTo>
                    <a:pt x="261251" y="74231"/>
                  </a:lnTo>
                  <a:lnTo>
                    <a:pt x="257848" y="74790"/>
                  </a:lnTo>
                  <a:lnTo>
                    <a:pt x="249605" y="74790"/>
                  </a:lnTo>
                  <a:lnTo>
                    <a:pt x="246316" y="71272"/>
                  </a:lnTo>
                  <a:lnTo>
                    <a:pt x="246316" y="39535"/>
                  </a:lnTo>
                  <a:lnTo>
                    <a:pt x="263779" y="39535"/>
                  </a:lnTo>
                  <a:lnTo>
                    <a:pt x="263779" y="27343"/>
                  </a:lnTo>
                  <a:lnTo>
                    <a:pt x="246316" y="27343"/>
                  </a:lnTo>
                  <a:lnTo>
                    <a:pt x="246316" y="9994"/>
                  </a:lnTo>
                  <a:lnTo>
                    <a:pt x="231381" y="9994"/>
                  </a:lnTo>
                  <a:lnTo>
                    <a:pt x="231381" y="27343"/>
                  </a:lnTo>
                  <a:lnTo>
                    <a:pt x="221615" y="27343"/>
                  </a:lnTo>
                  <a:lnTo>
                    <a:pt x="221615" y="39535"/>
                  </a:lnTo>
                  <a:lnTo>
                    <a:pt x="231381" y="39535"/>
                  </a:lnTo>
                  <a:lnTo>
                    <a:pt x="231381" y="68961"/>
                  </a:lnTo>
                  <a:lnTo>
                    <a:pt x="232702" y="76606"/>
                  </a:lnTo>
                  <a:lnTo>
                    <a:pt x="236410" y="82499"/>
                  </a:lnTo>
                  <a:lnTo>
                    <a:pt x="242163" y="86283"/>
                  </a:lnTo>
                  <a:lnTo>
                    <a:pt x="249605" y="87630"/>
                  </a:lnTo>
                  <a:lnTo>
                    <a:pt x="254876" y="87630"/>
                  </a:lnTo>
                  <a:lnTo>
                    <a:pt x="260159" y="86753"/>
                  </a:lnTo>
                  <a:lnTo>
                    <a:pt x="264655" y="84886"/>
                  </a:lnTo>
                  <a:lnTo>
                    <a:pt x="264655" y="72809"/>
                  </a:lnTo>
                  <a:close/>
                </a:path>
                <a:path w="672465" h="111125">
                  <a:moveTo>
                    <a:pt x="329882" y="56007"/>
                  </a:moveTo>
                  <a:lnTo>
                    <a:pt x="329209" y="52158"/>
                  </a:lnTo>
                  <a:lnTo>
                    <a:pt x="327761" y="43802"/>
                  </a:lnTo>
                  <a:lnTo>
                    <a:pt x="324040" y="37998"/>
                  </a:lnTo>
                  <a:lnTo>
                    <a:pt x="321741" y="34417"/>
                  </a:lnTo>
                  <a:lnTo>
                    <a:pt x="314172" y="29514"/>
                  </a:lnTo>
                  <a:lnTo>
                    <a:pt x="314172" y="52158"/>
                  </a:lnTo>
                  <a:lnTo>
                    <a:pt x="286613" y="52158"/>
                  </a:lnTo>
                  <a:lnTo>
                    <a:pt x="287820" y="43154"/>
                  </a:lnTo>
                  <a:lnTo>
                    <a:pt x="292430" y="37998"/>
                  </a:lnTo>
                  <a:lnTo>
                    <a:pt x="308356" y="37998"/>
                  </a:lnTo>
                  <a:lnTo>
                    <a:pt x="313080" y="43154"/>
                  </a:lnTo>
                  <a:lnTo>
                    <a:pt x="314172" y="52158"/>
                  </a:lnTo>
                  <a:lnTo>
                    <a:pt x="314172" y="29514"/>
                  </a:lnTo>
                  <a:lnTo>
                    <a:pt x="312420" y="28371"/>
                  </a:lnTo>
                  <a:lnTo>
                    <a:pt x="300342" y="26238"/>
                  </a:lnTo>
                  <a:lnTo>
                    <a:pt x="288226" y="28473"/>
                  </a:lnTo>
                  <a:lnTo>
                    <a:pt x="278904" y="34785"/>
                  </a:lnTo>
                  <a:lnTo>
                    <a:pt x="272923" y="44589"/>
                  </a:lnTo>
                  <a:lnTo>
                    <a:pt x="270802" y="57315"/>
                  </a:lnTo>
                  <a:lnTo>
                    <a:pt x="272973" y="69748"/>
                  </a:lnTo>
                  <a:lnTo>
                    <a:pt x="279107" y="79311"/>
                  </a:lnTo>
                  <a:lnTo>
                    <a:pt x="288645" y="85458"/>
                  </a:lnTo>
                  <a:lnTo>
                    <a:pt x="301002" y="87630"/>
                  </a:lnTo>
                  <a:lnTo>
                    <a:pt x="309016" y="86715"/>
                  </a:lnTo>
                  <a:lnTo>
                    <a:pt x="316128" y="84124"/>
                  </a:lnTo>
                  <a:lnTo>
                    <a:pt x="322135" y="80035"/>
                  </a:lnTo>
                  <a:lnTo>
                    <a:pt x="325755" y="75882"/>
                  </a:lnTo>
                  <a:lnTo>
                    <a:pt x="326809" y="74676"/>
                  </a:lnTo>
                  <a:lnTo>
                    <a:pt x="315277" y="68846"/>
                  </a:lnTo>
                  <a:lnTo>
                    <a:pt x="311759" y="73126"/>
                  </a:lnTo>
                  <a:lnTo>
                    <a:pt x="306819" y="75882"/>
                  </a:lnTo>
                  <a:lnTo>
                    <a:pt x="292100" y="75882"/>
                  </a:lnTo>
                  <a:lnTo>
                    <a:pt x="287705" y="70612"/>
                  </a:lnTo>
                  <a:lnTo>
                    <a:pt x="286613" y="62255"/>
                  </a:lnTo>
                  <a:lnTo>
                    <a:pt x="329438" y="62255"/>
                  </a:lnTo>
                  <a:lnTo>
                    <a:pt x="329653" y="60502"/>
                  </a:lnTo>
                  <a:lnTo>
                    <a:pt x="329882" y="58089"/>
                  </a:lnTo>
                  <a:lnTo>
                    <a:pt x="329882" y="56007"/>
                  </a:lnTo>
                  <a:close/>
                </a:path>
                <a:path w="672465" h="111125">
                  <a:moveTo>
                    <a:pt x="377647" y="26250"/>
                  </a:moveTo>
                  <a:lnTo>
                    <a:pt x="368096" y="26250"/>
                  </a:lnTo>
                  <a:lnTo>
                    <a:pt x="360629" y="29438"/>
                  </a:lnTo>
                  <a:lnTo>
                    <a:pt x="355904" y="35255"/>
                  </a:lnTo>
                  <a:lnTo>
                    <a:pt x="355688" y="27355"/>
                  </a:lnTo>
                  <a:lnTo>
                    <a:pt x="341299" y="27355"/>
                  </a:lnTo>
                  <a:lnTo>
                    <a:pt x="341299" y="86537"/>
                  </a:lnTo>
                  <a:lnTo>
                    <a:pt x="356235" y="86537"/>
                  </a:lnTo>
                  <a:lnTo>
                    <a:pt x="356235" y="45910"/>
                  </a:lnTo>
                  <a:lnTo>
                    <a:pt x="364363" y="39979"/>
                  </a:lnTo>
                  <a:lnTo>
                    <a:pt x="376656" y="39979"/>
                  </a:lnTo>
                  <a:lnTo>
                    <a:pt x="377647" y="26250"/>
                  </a:lnTo>
                  <a:close/>
                </a:path>
                <a:path w="672465" h="111125">
                  <a:moveTo>
                    <a:pt x="449033" y="56654"/>
                  </a:moveTo>
                  <a:lnTo>
                    <a:pt x="446836" y="44170"/>
                  </a:lnTo>
                  <a:lnTo>
                    <a:pt x="443598" y="38976"/>
                  </a:lnTo>
                  <a:lnTo>
                    <a:pt x="441871" y="36233"/>
                  </a:lnTo>
                  <a:lnTo>
                    <a:pt x="440829" y="34569"/>
                  </a:lnTo>
                  <a:lnTo>
                    <a:pt x="433552" y="29603"/>
                  </a:lnTo>
                  <a:lnTo>
                    <a:pt x="433552" y="46113"/>
                  </a:lnTo>
                  <a:lnTo>
                    <a:pt x="433552" y="67640"/>
                  </a:lnTo>
                  <a:lnTo>
                    <a:pt x="426961" y="74777"/>
                  </a:lnTo>
                  <a:lnTo>
                    <a:pt x="407530" y="74777"/>
                  </a:lnTo>
                  <a:lnTo>
                    <a:pt x="401053" y="67640"/>
                  </a:lnTo>
                  <a:lnTo>
                    <a:pt x="401053" y="46113"/>
                  </a:lnTo>
                  <a:lnTo>
                    <a:pt x="407530" y="38976"/>
                  </a:lnTo>
                  <a:lnTo>
                    <a:pt x="426961" y="38976"/>
                  </a:lnTo>
                  <a:lnTo>
                    <a:pt x="433552" y="46113"/>
                  </a:lnTo>
                  <a:lnTo>
                    <a:pt x="433552" y="29603"/>
                  </a:lnTo>
                  <a:lnTo>
                    <a:pt x="431838" y="28422"/>
                  </a:lnTo>
                  <a:lnTo>
                    <a:pt x="420700" y="26238"/>
                  </a:lnTo>
                  <a:lnTo>
                    <a:pt x="411594" y="26238"/>
                  </a:lnTo>
                  <a:lnTo>
                    <a:pt x="405003" y="29972"/>
                  </a:lnTo>
                  <a:lnTo>
                    <a:pt x="400824" y="36233"/>
                  </a:lnTo>
                  <a:lnTo>
                    <a:pt x="400494" y="27343"/>
                  </a:lnTo>
                  <a:lnTo>
                    <a:pt x="386118" y="27343"/>
                  </a:lnTo>
                  <a:lnTo>
                    <a:pt x="386118" y="110680"/>
                  </a:lnTo>
                  <a:lnTo>
                    <a:pt x="401053" y="110680"/>
                  </a:lnTo>
                  <a:lnTo>
                    <a:pt x="401053" y="77965"/>
                  </a:lnTo>
                  <a:lnTo>
                    <a:pt x="405218" y="83997"/>
                  </a:lnTo>
                  <a:lnTo>
                    <a:pt x="411695" y="87630"/>
                  </a:lnTo>
                  <a:lnTo>
                    <a:pt x="420700" y="87630"/>
                  </a:lnTo>
                  <a:lnTo>
                    <a:pt x="431838" y="85407"/>
                  </a:lnTo>
                  <a:lnTo>
                    <a:pt x="440829" y="79108"/>
                  </a:lnTo>
                  <a:lnTo>
                    <a:pt x="441528" y="77965"/>
                  </a:lnTo>
                  <a:lnTo>
                    <a:pt x="443496" y="74777"/>
                  </a:lnTo>
                  <a:lnTo>
                    <a:pt x="446836" y="69329"/>
                  </a:lnTo>
                  <a:lnTo>
                    <a:pt x="449033" y="56654"/>
                  </a:lnTo>
                  <a:close/>
                </a:path>
                <a:path w="672465" h="111125">
                  <a:moveTo>
                    <a:pt x="475830" y="27343"/>
                  </a:moveTo>
                  <a:lnTo>
                    <a:pt x="460895" y="27343"/>
                  </a:lnTo>
                  <a:lnTo>
                    <a:pt x="460895" y="86525"/>
                  </a:lnTo>
                  <a:lnTo>
                    <a:pt x="475830" y="86525"/>
                  </a:lnTo>
                  <a:lnTo>
                    <a:pt x="475830" y="27343"/>
                  </a:lnTo>
                  <a:close/>
                </a:path>
                <a:path w="672465" h="111125">
                  <a:moveTo>
                    <a:pt x="477151" y="3733"/>
                  </a:moveTo>
                  <a:lnTo>
                    <a:pt x="473532" y="0"/>
                  </a:lnTo>
                  <a:lnTo>
                    <a:pt x="463207" y="0"/>
                  </a:lnTo>
                  <a:lnTo>
                    <a:pt x="459473" y="3733"/>
                  </a:lnTo>
                  <a:lnTo>
                    <a:pt x="459473" y="14058"/>
                  </a:lnTo>
                  <a:lnTo>
                    <a:pt x="463207" y="17678"/>
                  </a:lnTo>
                  <a:lnTo>
                    <a:pt x="473532" y="17678"/>
                  </a:lnTo>
                  <a:lnTo>
                    <a:pt x="477151" y="14058"/>
                  </a:lnTo>
                  <a:lnTo>
                    <a:pt x="477151" y="3733"/>
                  </a:lnTo>
                  <a:close/>
                </a:path>
                <a:path w="672465" h="111125">
                  <a:moveTo>
                    <a:pt x="546773" y="56007"/>
                  </a:moveTo>
                  <a:lnTo>
                    <a:pt x="546100" y="52158"/>
                  </a:lnTo>
                  <a:lnTo>
                    <a:pt x="544639" y="43802"/>
                  </a:lnTo>
                  <a:lnTo>
                    <a:pt x="540931" y="37998"/>
                  </a:lnTo>
                  <a:lnTo>
                    <a:pt x="538632" y="34417"/>
                  </a:lnTo>
                  <a:lnTo>
                    <a:pt x="531063" y="29527"/>
                  </a:lnTo>
                  <a:lnTo>
                    <a:pt x="531063" y="52158"/>
                  </a:lnTo>
                  <a:lnTo>
                    <a:pt x="503504" y="52158"/>
                  </a:lnTo>
                  <a:lnTo>
                    <a:pt x="504710" y="43154"/>
                  </a:lnTo>
                  <a:lnTo>
                    <a:pt x="509320" y="37998"/>
                  </a:lnTo>
                  <a:lnTo>
                    <a:pt x="525246" y="37998"/>
                  </a:lnTo>
                  <a:lnTo>
                    <a:pt x="529971" y="43154"/>
                  </a:lnTo>
                  <a:lnTo>
                    <a:pt x="531063" y="52158"/>
                  </a:lnTo>
                  <a:lnTo>
                    <a:pt x="531063" y="29527"/>
                  </a:lnTo>
                  <a:lnTo>
                    <a:pt x="529297" y="28371"/>
                  </a:lnTo>
                  <a:lnTo>
                    <a:pt x="517232" y="26238"/>
                  </a:lnTo>
                  <a:lnTo>
                    <a:pt x="505104" y="28473"/>
                  </a:lnTo>
                  <a:lnTo>
                    <a:pt x="495782" y="34785"/>
                  </a:lnTo>
                  <a:lnTo>
                    <a:pt x="489800" y="44589"/>
                  </a:lnTo>
                  <a:lnTo>
                    <a:pt x="487692" y="57315"/>
                  </a:lnTo>
                  <a:lnTo>
                    <a:pt x="489864" y="69748"/>
                  </a:lnTo>
                  <a:lnTo>
                    <a:pt x="495998" y="79311"/>
                  </a:lnTo>
                  <a:lnTo>
                    <a:pt x="505523" y="85458"/>
                  </a:lnTo>
                  <a:lnTo>
                    <a:pt x="517893" y="87630"/>
                  </a:lnTo>
                  <a:lnTo>
                    <a:pt x="525907" y="86715"/>
                  </a:lnTo>
                  <a:lnTo>
                    <a:pt x="533019" y="84124"/>
                  </a:lnTo>
                  <a:lnTo>
                    <a:pt x="539013" y="80035"/>
                  </a:lnTo>
                  <a:lnTo>
                    <a:pt x="542645" y="75882"/>
                  </a:lnTo>
                  <a:lnTo>
                    <a:pt x="543699" y="74676"/>
                  </a:lnTo>
                  <a:lnTo>
                    <a:pt x="532168" y="68846"/>
                  </a:lnTo>
                  <a:lnTo>
                    <a:pt x="528650" y="73126"/>
                  </a:lnTo>
                  <a:lnTo>
                    <a:pt x="523709" y="75882"/>
                  </a:lnTo>
                  <a:lnTo>
                    <a:pt x="508990" y="75882"/>
                  </a:lnTo>
                  <a:lnTo>
                    <a:pt x="504596" y="70612"/>
                  </a:lnTo>
                  <a:lnTo>
                    <a:pt x="503504" y="62255"/>
                  </a:lnTo>
                  <a:lnTo>
                    <a:pt x="546328" y="62255"/>
                  </a:lnTo>
                  <a:lnTo>
                    <a:pt x="546544" y="60502"/>
                  </a:lnTo>
                  <a:lnTo>
                    <a:pt x="546773" y="58089"/>
                  </a:lnTo>
                  <a:lnTo>
                    <a:pt x="546773" y="56007"/>
                  </a:lnTo>
                  <a:close/>
                </a:path>
                <a:path w="672465" h="111125">
                  <a:moveTo>
                    <a:pt x="608812" y="79400"/>
                  </a:moveTo>
                  <a:lnTo>
                    <a:pt x="600354" y="69507"/>
                  </a:lnTo>
                  <a:lnTo>
                    <a:pt x="596950" y="73139"/>
                  </a:lnTo>
                  <a:lnTo>
                    <a:pt x="592455" y="74777"/>
                  </a:lnTo>
                  <a:lnTo>
                    <a:pt x="576859" y="74777"/>
                  </a:lnTo>
                  <a:lnTo>
                    <a:pt x="570268" y="67640"/>
                  </a:lnTo>
                  <a:lnTo>
                    <a:pt x="570268" y="46126"/>
                  </a:lnTo>
                  <a:lnTo>
                    <a:pt x="576973" y="38989"/>
                  </a:lnTo>
                  <a:lnTo>
                    <a:pt x="591794" y="38989"/>
                  </a:lnTo>
                  <a:lnTo>
                    <a:pt x="595414" y="40525"/>
                  </a:lnTo>
                  <a:lnTo>
                    <a:pt x="598487" y="43154"/>
                  </a:lnTo>
                  <a:lnTo>
                    <a:pt x="606945" y="33058"/>
                  </a:lnTo>
                  <a:lnTo>
                    <a:pt x="601459" y="28778"/>
                  </a:lnTo>
                  <a:lnTo>
                    <a:pt x="594537" y="26250"/>
                  </a:lnTo>
                  <a:lnTo>
                    <a:pt x="586625" y="26250"/>
                  </a:lnTo>
                  <a:lnTo>
                    <a:pt x="573595" y="28460"/>
                  </a:lnTo>
                  <a:lnTo>
                    <a:pt x="563549" y="34696"/>
                  </a:lnTo>
                  <a:lnTo>
                    <a:pt x="557072" y="44361"/>
                  </a:lnTo>
                  <a:lnTo>
                    <a:pt x="554786" y="56883"/>
                  </a:lnTo>
                  <a:lnTo>
                    <a:pt x="557060" y="69469"/>
                  </a:lnTo>
                  <a:lnTo>
                    <a:pt x="563460" y="79171"/>
                  </a:lnTo>
                  <a:lnTo>
                    <a:pt x="573405" y="85420"/>
                  </a:lnTo>
                  <a:lnTo>
                    <a:pt x="586308" y="87630"/>
                  </a:lnTo>
                  <a:lnTo>
                    <a:pt x="595198" y="87630"/>
                  </a:lnTo>
                  <a:lnTo>
                    <a:pt x="603211" y="84988"/>
                  </a:lnTo>
                  <a:lnTo>
                    <a:pt x="608812" y="79400"/>
                  </a:lnTo>
                  <a:close/>
                </a:path>
                <a:path w="672465" h="111125">
                  <a:moveTo>
                    <a:pt x="672287" y="56007"/>
                  </a:moveTo>
                  <a:lnTo>
                    <a:pt x="671614" y="52158"/>
                  </a:lnTo>
                  <a:lnTo>
                    <a:pt x="670166" y="43802"/>
                  </a:lnTo>
                  <a:lnTo>
                    <a:pt x="666445" y="37998"/>
                  </a:lnTo>
                  <a:lnTo>
                    <a:pt x="664146" y="34417"/>
                  </a:lnTo>
                  <a:lnTo>
                    <a:pt x="656577" y="29514"/>
                  </a:lnTo>
                  <a:lnTo>
                    <a:pt x="656577" y="52158"/>
                  </a:lnTo>
                  <a:lnTo>
                    <a:pt x="629018" y="52158"/>
                  </a:lnTo>
                  <a:lnTo>
                    <a:pt x="630224" y="43154"/>
                  </a:lnTo>
                  <a:lnTo>
                    <a:pt x="634834" y="37998"/>
                  </a:lnTo>
                  <a:lnTo>
                    <a:pt x="650760" y="37998"/>
                  </a:lnTo>
                  <a:lnTo>
                    <a:pt x="655485" y="43154"/>
                  </a:lnTo>
                  <a:lnTo>
                    <a:pt x="656577" y="52158"/>
                  </a:lnTo>
                  <a:lnTo>
                    <a:pt x="656577" y="29514"/>
                  </a:lnTo>
                  <a:lnTo>
                    <a:pt x="654824" y="28371"/>
                  </a:lnTo>
                  <a:lnTo>
                    <a:pt x="642747" y="26238"/>
                  </a:lnTo>
                  <a:lnTo>
                    <a:pt x="630631" y="28473"/>
                  </a:lnTo>
                  <a:lnTo>
                    <a:pt x="621309" y="34785"/>
                  </a:lnTo>
                  <a:lnTo>
                    <a:pt x="615327" y="44589"/>
                  </a:lnTo>
                  <a:lnTo>
                    <a:pt x="613206" y="57315"/>
                  </a:lnTo>
                  <a:lnTo>
                    <a:pt x="615378" y="69748"/>
                  </a:lnTo>
                  <a:lnTo>
                    <a:pt x="621512" y="79311"/>
                  </a:lnTo>
                  <a:lnTo>
                    <a:pt x="631050" y="85458"/>
                  </a:lnTo>
                  <a:lnTo>
                    <a:pt x="643407" y="87630"/>
                  </a:lnTo>
                  <a:lnTo>
                    <a:pt x="651421" y="86715"/>
                  </a:lnTo>
                  <a:lnTo>
                    <a:pt x="658533" y="84124"/>
                  </a:lnTo>
                  <a:lnTo>
                    <a:pt x="664540" y="80035"/>
                  </a:lnTo>
                  <a:lnTo>
                    <a:pt x="668159" y="75882"/>
                  </a:lnTo>
                  <a:lnTo>
                    <a:pt x="669213" y="74676"/>
                  </a:lnTo>
                  <a:lnTo>
                    <a:pt x="657682" y="68846"/>
                  </a:lnTo>
                  <a:lnTo>
                    <a:pt x="654164" y="73126"/>
                  </a:lnTo>
                  <a:lnTo>
                    <a:pt x="649224" y="75882"/>
                  </a:lnTo>
                  <a:lnTo>
                    <a:pt x="634504" y="75882"/>
                  </a:lnTo>
                  <a:lnTo>
                    <a:pt x="630110" y="70612"/>
                  </a:lnTo>
                  <a:lnTo>
                    <a:pt x="629018" y="62255"/>
                  </a:lnTo>
                  <a:lnTo>
                    <a:pt x="671842" y="62255"/>
                  </a:lnTo>
                  <a:lnTo>
                    <a:pt x="672058" y="60502"/>
                  </a:lnTo>
                  <a:lnTo>
                    <a:pt x="672287" y="58089"/>
                  </a:lnTo>
                  <a:lnTo>
                    <a:pt x="672287" y="56007"/>
                  </a:lnTo>
                  <a:close/>
                </a:path>
              </a:pathLst>
            </a:custGeom>
            <a:solidFill>
              <a:srgbClr val="231F20"/>
            </a:solidFill>
          </p:spPr>
          <p:txBody>
            <a:bodyPr wrap="square" lIns="0" tIns="0" rIns="0" bIns="0" rtlCol="0"/>
            <a:lstStyle/>
            <a:p>
              <a:endParaRPr/>
            </a:p>
          </p:txBody>
        </p:sp>
        <p:pic>
          <p:nvPicPr>
            <p:cNvPr id="99" name="object 30">
              <a:extLst>
                <a:ext uri="{FF2B5EF4-FFF2-40B4-BE49-F238E27FC236}">
                  <a16:creationId xmlns:a16="http://schemas.microsoft.com/office/drawing/2014/main" id="{DB10B4DC-D951-41AB-9676-385420AAA768}"/>
                </a:ext>
              </a:extLst>
            </p:cNvPr>
            <p:cNvPicPr/>
            <p:nvPr/>
          </p:nvPicPr>
          <p:blipFill>
            <a:blip r:embed="rId4" cstate="print"/>
            <a:stretch>
              <a:fillRect/>
            </a:stretch>
          </p:blipFill>
          <p:spPr>
            <a:xfrm>
              <a:off x="6612687" y="9481553"/>
              <a:ext cx="183775" cy="250418"/>
            </a:xfrm>
            <a:prstGeom prst="rect">
              <a:avLst/>
            </a:prstGeom>
          </p:spPr>
        </p:pic>
      </p:grpSp>
      <p:grpSp>
        <p:nvGrpSpPr>
          <p:cNvPr id="100" name="object 31">
            <a:extLst>
              <a:ext uri="{FF2B5EF4-FFF2-40B4-BE49-F238E27FC236}">
                <a16:creationId xmlns:a16="http://schemas.microsoft.com/office/drawing/2014/main" id="{5C937E30-B998-4481-A151-F657927A9A8D}"/>
              </a:ext>
            </a:extLst>
          </p:cNvPr>
          <p:cNvGrpSpPr/>
          <p:nvPr userDrawn="1"/>
        </p:nvGrpSpPr>
        <p:grpSpPr>
          <a:xfrm>
            <a:off x="6052634" y="9578752"/>
            <a:ext cx="506730" cy="91440"/>
            <a:chOff x="6052634" y="9578752"/>
            <a:chExt cx="506730" cy="91440"/>
          </a:xfrm>
        </p:grpSpPr>
        <p:pic>
          <p:nvPicPr>
            <p:cNvPr id="101" name="object 32">
              <a:extLst>
                <a:ext uri="{FF2B5EF4-FFF2-40B4-BE49-F238E27FC236}">
                  <a16:creationId xmlns:a16="http://schemas.microsoft.com/office/drawing/2014/main" id="{63BD41DB-A720-410F-B05E-1F6606305A0E}"/>
                </a:ext>
              </a:extLst>
            </p:cNvPr>
            <p:cNvPicPr/>
            <p:nvPr/>
          </p:nvPicPr>
          <p:blipFill>
            <a:blip r:embed="rId5" cstate="print"/>
            <a:stretch>
              <a:fillRect/>
            </a:stretch>
          </p:blipFill>
          <p:spPr>
            <a:xfrm>
              <a:off x="6052634" y="9578752"/>
              <a:ext cx="370004" cy="69913"/>
            </a:xfrm>
            <a:prstGeom prst="rect">
              <a:avLst/>
            </a:prstGeom>
          </p:spPr>
        </p:pic>
        <p:pic>
          <p:nvPicPr>
            <p:cNvPr id="102" name="object 33">
              <a:extLst>
                <a:ext uri="{FF2B5EF4-FFF2-40B4-BE49-F238E27FC236}">
                  <a16:creationId xmlns:a16="http://schemas.microsoft.com/office/drawing/2014/main" id="{8BEA83AA-27E5-4203-9620-FD5A18C66CCC}"/>
                </a:ext>
              </a:extLst>
            </p:cNvPr>
            <p:cNvPicPr/>
            <p:nvPr/>
          </p:nvPicPr>
          <p:blipFill>
            <a:blip r:embed="rId6" cstate="print"/>
            <a:stretch>
              <a:fillRect/>
            </a:stretch>
          </p:blipFill>
          <p:spPr>
            <a:xfrm>
              <a:off x="6461143" y="9578761"/>
              <a:ext cx="97847" cy="90834"/>
            </a:xfrm>
            <a:prstGeom prst="rect">
              <a:avLst/>
            </a:prstGeom>
          </p:spPr>
        </p:pic>
      </p:grpSp>
      <p:sp>
        <p:nvSpPr>
          <p:cNvPr id="103" name="Picture Placeholder 4">
            <a:extLst>
              <a:ext uri="{FF2B5EF4-FFF2-40B4-BE49-F238E27FC236}">
                <a16:creationId xmlns:a16="http://schemas.microsoft.com/office/drawing/2014/main" id="{B8E0BB35-17E4-4512-9837-20ADC7AE3599}"/>
              </a:ext>
            </a:extLst>
          </p:cNvPr>
          <p:cNvSpPr>
            <a:spLocks noGrp="1"/>
          </p:cNvSpPr>
          <p:nvPr>
            <p:ph type="pic" sz="quarter" idx="14" hasCustomPrompt="1"/>
          </p:nvPr>
        </p:nvSpPr>
        <p:spPr>
          <a:xfrm>
            <a:off x="3474720" y="6583680"/>
            <a:ext cx="822960" cy="822960"/>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lvl1pPr marL="0" indent="0" algn="ctr">
              <a:lnSpc>
                <a:spcPct val="100000"/>
              </a:lnSpc>
              <a:spcBef>
                <a:spcPts val="0"/>
              </a:spcBef>
              <a:buFontTx/>
              <a:buNone/>
              <a:defRPr sz="1200" b="1">
                <a:latin typeface="+mn-lt"/>
              </a:defRPr>
            </a:lvl1pPr>
          </a:lstStyle>
          <a:p>
            <a:r>
              <a:rPr lang="en-US" dirty="0"/>
              <a:t>Logo</a:t>
            </a:r>
          </a:p>
        </p:txBody>
      </p:sp>
      <p:sp>
        <p:nvSpPr>
          <p:cNvPr id="104" name="Text Placeholder 5">
            <a:extLst>
              <a:ext uri="{FF2B5EF4-FFF2-40B4-BE49-F238E27FC236}">
                <a16:creationId xmlns:a16="http://schemas.microsoft.com/office/drawing/2014/main" id="{BBBE8356-D629-48C2-9E74-C7599529CCE2}"/>
              </a:ext>
            </a:extLst>
          </p:cNvPr>
          <p:cNvSpPr>
            <a:spLocks noGrp="1"/>
          </p:cNvSpPr>
          <p:nvPr>
            <p:ph type="body" sz="quarter" idx="15" hasCustomPrompt="1"/>
          </p:nvPr>
        </p:nvSpPr>
        <p:spPr>
          <a:xfrm>
            <a:off x="457200" y="7589520"/>
            <a:ext cx="6858000" cy="914400"/>
          </a:xfrm>
          <a:prstGeom prst="rect">
            <a:avLst/>
          </a:prstGeom>
        </p:spPr>
        <p:txBody>
          <a:bodyPr/>
          <a:lstStyle>
            <a:lvl1pPr marL="0" indent="0" algn="ctr">
              <a:buNone/>
              <a:defRPr sz="12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9144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3716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18288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add something to promote. I.e. upcoming event</a:t>
            </a:r>
          </a:p>
        </p:txBody>
      </p:sp>
      <p:sp>
        <p:nvSpPr>
          <p:cNvPr id="105" name="Text Placeholder 5">
            <a:extLst>
              <a:ext uri="{FF2B5EF4-FFF2-40B4-BE49-F238E27FC236}">
                <a16:creationId xmlns:a16="http://schemas.microsoft.com/office/drawing/2014/main" id="{EC655BD4-5968-4FC6-B27F-D5CBBC00ADB3}"/>
              </a:ext>
            </a:extLst>
          </p:cNvPr>
          <p:cNvSpPr>
            <a:spLocks noGrp="1"/>
          </p:cNvSpPr>
          <p:nvPr>
            <p:ph type="body" sz="quarter" idx="16" hasCustomPrompt="1"/>
          </p:nvPr>
        </p:nvSpPr>
        <p:spPr>
          <a:xfrm>
            <a:off x="457200" y="8503920"/>
            <a:ext cx="6858000" cy="914400"/>
          </a:xfrm>
          <a:prstGeom prst="rect">
            <a:avLst/>
          </a:prstGeom>
        </p:spPr>
        <p:txBody>
          <a:bodyPr anchor="ctr" anchorCtr="1"/>
          <a:lstStyle>
            <a:lvl1pPr marL="0" indent="0" algn="ctr">
              <a:buNone/>
              <a:defRPr sz="14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9144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3716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1828800" indent="0">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add contact information</a:t>
            </a:r>
          </a:p>
        </p:txBody>
      </p:sp>
      <p:pic>
        <p:nvPicPr>
          <p:cNvPr id="44" name="object 13">
            <a:extLst>
              <a:ext uri="{FF2B5EF4-FFF2-40B4-BE49-F238E27FC236}">
                <a16:creationId xmlns:a16="http://schemas.microsoft.com/office/drawing/2014/main" id="{699F934B-12DB-4676-80FD-6A0C53CDECE8}"/>
              </a:ext>
            </a:extLst>
          </p:cNvPr>
          <p:cNvPicPr/>
          <p:nvPr userDrawn="1"/>
        </p:nvPicPr>
        <p:blipFill>
          <a:blip r:embed="rId7" cstate="print"/>
          <a:stretch>
            <a:fillRect/>
          </a:stretch>
        </p:blipFill>
        <p:spPr>
          <a:xfrm>
            <a:off x="649672" y="724304"/>
            <a:ext cx="1304609" cy="893407"/>
          </a:xfrm>
          <a:prstGeom prst="rect">
            <a:avLst/>
          </a:prstGeom>
        </p:spPr>
      </p:pic>
      <p:sp>
        <p:nvSpPr>
          <p:cNvPr id="45" name="object 14">
            <a:extLst>
              <a:ext uri="{FF2B5EF4-FFF2-40B4-BE49-F238E27FC236}">
                <a16:creationId xmlns:a16="http://schemas.microsoft.com/office/drawing/2014/main" id="{B4D9B4CF-06F7-4F60-B105-76E5EB60F9FC}"/>
              </a:ext>
            </a:extLst>
          </p:cNvPr>
          <p:cNvSpPr txBox="1"/>
          <p:nvPr userDrawn="1"/>
        </p:nvSpPr>
        <p:spPr>
          <a:xfrm>
            <a:off x="406175" y="1627646"/>
            <a:ext cx="1786255" cy="951865"/>
          </a:xfrm>
          <a:prstGeom prst="rect">
            <a:avLst/>
          </a:prstGeom>
        </p:spPr>
        <p:txBody>
          <a:bodyPr vert="horz" wrap="square" lIns="0" tIns="56515" rIns="0" bIns="0" rtlCol="0">
            <a:spAutoFit/>
          </a:bodyPr>
          <a:lstStyle/>
          <a:p>
            <a:pPr algn="ctr">
              <a:lnSpc>
                <a:spcPct val="100000"/>
              </a:lnSpc>
              <a:spcBef>
                <a:spcPts val="445"/>
              </a:spcBef>
            </a:pPr>
            <a:r>
              <a:rPr sz="1100" b="1" spc="-5" dirty="0">
                <a:solidFill>
                  <a:srgbClr val="2A358B"/>
                </a:solidFill>
                <a:latin typeface="Open Sans"/>
                <a:cs typeface="Open Sans"/>
              </a:rPr>
              <a:t>Reduce</a:t>
            </a:r>
            <a:r>
              <a:rPr sz="1100" b="1" spc="-50" dirty="0">
                <a:solidFill>
                  <a:srgbClr val="2A358B"/>
                </a:solidFill>
                <a:latin typeface="Open Sans"/>
                <a:cs typeface="Open Sans"/>
              </a:rPr>
              <a:t> </a:t>
            </a:r>
            <a:r>
              <a:rPr sz="1100" b="1" spc="-5" dirty="0">
                <a:solidFill>
                  <a:srgbClr val="2A358B"/>
                </a:solidFill>
                <a:latin typeface="Open Sans"/>
                <a:cs typeface="Open Sans"/>
              </a:rPr>
              <a:t>Risks</a:t>
            </a:r>
            <a:endParaRPr sz="1100">
              <a:latin typeface="Open Sans"/>
              <a:cs typeface="Open Sans"/>
            </a:endParaRPr>
          </a:p>
          <a:p>
            <a:pPr marL="12700" marR="5080" indent="635" algn="ctr">
              <a:lnSpc>
                <a:spcPct val="100000"/>
              </a:lnSpc>
              <a:spcBef>
                <a:spcPts val="345"/>
              </a:spcBef>
            </a:pPr>
            <a:r>
              <a:rPr sz="1100" spc="-5" dirty="0">
                <a:solidFill>
                  <a:srgbClr val="221E1F"/>
                </a:solidFill>
                <a:latin typeface="Open Sans"/>
                <a:cs typeface="Open Sans"/>
              </a:rPr>
              <a:t>Purposeful pursuits </a:t>
            </a:r>
            <a:r>
              <a:rPr sz="1100" dirty="0">
                <a:solidFill>
                  <a:srgbClr val="221E1F"/>
                </a:solidFill>
                <a:latin typeface="Open Sans"/>
                <a:cs typeface="Open Sans"/>
              </a:rPr>
              <a:t> increase </a:t>
            </a:r>
            <a:r>
              <a:rPr sz="1100" spc="-5" dirty="0">
                <a:solidFill>
                  <a:srgbClr val="221E1F"/>
                </a:solidFill>
                <a:latin typeface="Open Sans"/>
                <a:cs typeface="Open Sans"/>
              </a:rPr>
              <a:t>functional ability, </a:t>
            </a:r>
            <a:r>
              <a:rPr sz="1100" dirty="0">
                <a:solidFill>
                  <a:srgbClr val="221E1F"/>
                </a:solidFill>
                <a:latin typeface="Open Sans"/>
                <a:cs typeface="Open Sans"/>
              </a:rPr>
              <a:t> improves </a:t>
            </a:r>
            <a:r>
              <a:rPr sz="1100" spc="-5" dirty="0">
                <a:solidFill>
                  <a:srgbClr val="221E1F"/>
                </a:solidFill>
                <a:latin typeface="Open Sans"/>
                <a:cs typeface="Open Sans"/>
              </a:rPr>
              <a:t>memory, and </a:t>
            </a:r>
            <a:r>
              <a:rPr sz="1100" dirty="0">
                <a:solidFill>
                  <a:srgbClr val="221E1F"/>
                </a:solidFill>
                <a:latin typeface="Open Sans"/>
                <a:cs typeface="Open Sans"/>
              </a:rPr>
              <a:t> lowers</a:t>
            </a:r>
            <a:r>
              <a:rPr sz="1100" spc="-15" dirty="0">
                <a:solidFill>
                  <a:srgbClr val="221E1F"/>
                </a:solidFill>
                <a:latin typeface="Open Sans"/>
                <a:cs typeface="Open Sans"/>
              </a:rPr>
              <a:t> </a:t>
            </a:r>
            <a:r>
              <a:rPr sz="1100" spc="-5" dirty="0">
                <a:solidFill>
                  <a:srgbClr val="221E1F"/>
                </a:solidFill>
                <a:latin typeface="Open Sans"/>
                <a:cs typeface="Open Sans"/>
              </a:rPr>
              <a:t>rates</a:t>
            </a:r>
            <a:r>
              <a:rPr sz="1100" spc="-20" dirty="0">
                <a:solidFill>
                  <a:srgbClr val="221E1F"/>
                </a:solidFill>
                <a:latin typeface="Open Sans"/>
                <a:cs typeface="Open Sans"/>
              </a:rPr>
              <a:t> </a:t>
            </a:r>
            <a:r>
              <a:rPr sz="1100" dirty="0">
                <a:solidFill>
                  <a:srgbClr val="221E1F"/>
                </a:solidFill>
                <a:latin typeface="Open Sans"/>
                <a:cs typeface="Open Sans"/>
              </a:rPr>
              <a:t>of</a:t>
            </a:r>
            <a:r>
              <a:rPr sz="1100" spc="-15" dirty="0">
                <a:solidFill>
                  <a:srgbClr val="221E1F"/>
                </a:solidFill>
                <a:latin typeface="Open Sans"/>
                <a:cs typeface="Open Sans"/>
              </a:rPr>
              <a:t> </a:t>
            </a:r>
            <a:r>
              <a:rPr sz="1100" spc="-5" dirty="0">
                <a:solidFill>
                  <a:srgbClr val="221E1F"/>
                </a:solidFill>
                <a:latin typeface="Open Sans"/>
                <a:cs typeface="Open Sans"/>
              </a:rPr>
              <a:t>depression.</a:t>
            </a:r>
            <a:endParaRPr sz="1100">
              <a:latin typeface="Open Sans"/>
              <a:cs typeface="Open Sans"/>
            </a:endParaRPr>
          </a:p>
        </p:txBody>
      </p:sp>
      <p:sp>
        <p:nvSpPr>
          <p:cNvPr id="46" name="object 15">
            <a:extLst>
              <a:ext uri="{FF2B5EF4-FFF2-40B4-BE49-F238E27FC236}">
                <a16:creationId xmlns:a16="http://schemas.microsoft.com/office/drawing/2014/main" id="{8A1DD01E-72E6-4CAA-9EEE-0BBFFFD9CF6C}"/>
              </a:ext>
            </a:extLst>
          </p:cNvPr>
          <p:cNvSpPr txBox="1"/>
          <p:nvPr userDrawn="1"/>
        </p:nvSpPr>
        <p:spPr>
          <a:xfrm>
            <a:off x="5218700" y="1627646"/>
            <a:ext cx="2289810" cy="1119505"/>
          </a:xfrm>
          <a:prstGeom prst="rect">
            <a:avLst/>
          </a:prstGeom>
        </p:spPr>
        <p:txBody>
          <a:bodyPr vert="horz" wrap="square" lIns="0" tIns="56515" rIns="0" bIns="0" rtlCol="0">
            <a:spAutoFit/>
          </a:bodyPr>
          <a:lstStyle/>
          <a:p>
            <a:pPr marR="16510" algn="ctr">
              <a:lnSpc>
                <a:spcPct val="100000"/>
              </a:lnSpc>
              <a:spcBef>
                <a:spcPts val="445"/>
              </a:spcBef>
            </a:pPr>
            <a:r>
              <a:rPr sz="1100" b="1" dirty="0">
                <a:solidFill>
                  <a:srgbClr val="2A358B"/>
                </a:solidFill>
                <a:latin typeface="Open Sans"/>
                <a:cs typeface="Open Sans"/>
              </a:rPr>
              <a:t>Meditation</a:t>
            </a:r>
            <a:endParaRPr sz="1100">
              <a:latin typeface="Open Sans"/>
              <a:cs typeface="Open Sans"/>
            </a:endParaRPr>
          </a:p>
          <a:p>
            <a:pPr marL="12700" marR="5080" indent="635" algn="ctr">
              <a:lnSpc>
                <a:spcPct val="100000"/>
              </a:lnSpc>
              <a:spcBef>
                <a:spcPts val="345"/>
              </a:spcBef>
            </a:pPr>
            <a:r>
              <a:rPr sz="1100" dirty="0">
                <a:solidFill>
                  <a:srgbClr val="221E1F"/>
                </a:solidFill>
                <a:latin typeface="Open Sans"/>
                <a:cs typeface="Open Sans"/>
              </a:rPr>
              <a:t>Meditation is </a:t>
            </a:r>
            <a:r>
              <a:rPr sz="1100" spc="-5" dirty="0">
                <a:solidFill>
                  <a:srgbClr val="221E1F"/>
                </a:solidFill>
                <a:latin typeface="Open Sans"/>
                <a:cs typeface="Open Sans"/>
              </a:rPr>
              <a:t>linked to enhanced </a:t>
            </a:r>
            <a:r>
              <a:rPr sz="1100" dirty="0">
                <a:solidFill>
                  <a:srgbClr val="221E1F"/>
                </a:solidFill>
                <a:latin typeface="Open Sans"/>
                <a:cs typeface="Open Sans"/>
              </a:rPr>
              <a:t> immune </a:t>
            </a:r>
            <a:r>
              <a:rPr sz="1100" spc="-5" dirty="0">
                <a:solidFill>
                  <a:srgbClr val="221E1F"/>
                </a:solidFill>
                <a:latin typeface="Open Sans"/>
                <a:cs typeface="Open Sans"/>
              </a:rPr>
              <a:t>function, </a:t>
            </a:r>
            <a:r>
              <a:rPr sz="1100" dirty="0">
                <a:solidFill>
                  <a:srgbClr val="221E1F"/>
                </a:solidFill>
                <a:latin typeface="Open Sans"/>
                <a:cs typeface="Open Sans"/>
              </a:rPr>
              <a:t>less loneliness </a:t>
            </a:r>
            <a:r>
              <a:rPr sz="1100" spc="5" dirty="0">
                <a:solidFill>
                  <a:srgbClr val="221E1F"/>
                </a:solidFill>
                <a:latin typeface="Open Sans"/>
                <a:cs typeface="Open Sans"/>
              </a:rPr>
              <a:t> </a:t>
            </a:r>
            <a:r>
              <a:rPr sz="1100" spc="-5" dirty="0">
                <a:solidFill>
                  <a:srgbClr val="221E1F"/>
                </a:solidFill>
                <a:latin typeface="Open Sans"/>
                <a:cs typeface="Open Sans"/>
              </a:rPr>
              <a:t>and more social connection, </a:t>
            </a:r>
            <a:r>
              <a:rPr sz="1100" dirty="0">
                <a:solidFill>
                  <a:srgbClr val="221E1F"/>
                </a:solidFill>
                <a:latin typeface="Open Sans"/>
                <a:cs typeface="Open Sans"/>
              </a:rPr>
              <a:t>better </a:t>
            </a:r>
            <a:r>
              <a:rPr sz="1100" spc="-275" dirty="0">
                <a:solidFill>
                  <a:srgbClr val="221E1F"/>
                </a:solidFill>
                <a:latin typeface="Open Sans"/>
                <a:cs typeface="Open Sans"/>
              </a:rPr>
              <a:t> </a:t>
            </a:r>
            <a:r>
              <a:rPr sz="1100" spc="-5" dirty="0">
                <a:solidFill>
                  <a:srgbClr val="221E1F"/>
                </a:solidFill>
                <a:latin typeface="Open Sans"/>
                <a:cs typeface="Open Sans"/>
              </a:rPr>
              <a:t>self-awareness, more compassion, </a:t>
            </a:r>
            <a:r>
              <a:rPr sz="1100" spc="-275" dirty="0">
                <a:solidFill>
                  <a:srgbClr val="221E1F"/>
                </a:solidFill>
                <a:latin typeface="Open Sans"/>
                <a:cs typeface="Open Sans"/>
              </a:rPr>
              <a:t> </a:t>
            </a:r>
            <a:r>
              <a:rPr sz="1100" spc="-5" dirty="0">
                <a:solidFill>
                  <a:srgbClr val="221E1F"/>
                </a:solidFill>
                <a:latin typeface="Open Sans"/>
                <a:cs typeface="Open Sans"/>
              </a:rPr>
              <a:t>and</a:t>
            </a:r>
            <a:r>
              <a:rPr sz="1100" spc="-10" dirty="0">
                <a:solidFill>
                  <a:srgbClr val="221E1F"/>
                </a:solidFill>
                <a:latin typeface="Open Sans"/>
                <a:cs typeface="Open Sans"/>
              </a:rPr>
              <a:t> </a:t>
            </a:r>
            <a:r>
              <a:rPr sz="1100" dirty="0">
                <a:solidFill>
                  <a:srgbClr val="221E1F"/>
                </a:solidFill>
                <a:latin typeface="Open Sans"/>
                <a:cs typeface="Open Sans"/>
              </a:rPr>
              <a:t>greater</a:t>
            </a:r>
            <a:r>
              <a:rPr sz="1100" spc="-5" dirty="0">
                <a:solidFill>
                  <a:srgbClr val="221E1F"/>
                </a:solidFill>
                <a:latin typeface="Open Sans"/>
                <a:cs typeface="Open Sans"/>
              </a:rPr>
              <a:t> </a:t>
            </a:r>
            <a:r>
              <a:rPr sz="1100" dirty="0">
                <a:solidFill>
                  <a:srgbClr val="221E1F"/>
                </a:solidFill>
                <a:latin typeface="Open Sans"/>
                <a:cs typeface="Open Sans"/>
              </a:rPr>
              <a:t>empathy.</a:t>
            </a:r>
            <a:endParaRPr sz="1100">
              <a:latin typeface="Open Sans"/>
              <a:cs typeface="Open Sans"/>
            </a:endParaRPr>
          </a:p>
        </p:txBody>
      </p:sp>
      <p:pic>
        <p:nvPicPr>
          <p:cNvPr id="47" name="object 16">
            <a:extLst>
              <a:ext uri="{FF2B5EF4-FFF2-40B4-BE49-F238E27FC236}">
                <a16:creationId xmlns:a16="http://schemas.microsoft.com/office/drawing/2014/main" id="{D59C9175-1E48-462D-9C11-566E5F919914}"/>
              </a:ext>
            </a:extLst>
          </p:cNvPr>
          <p:cNvPicPr/>
          <p:nvPr userDrawn="1"/>
        </p:nvPicPr>
        <p:blipFill>
          <a:blip r:embed="rId8" cstate="print"/>
          <a:stretch>
            <a:fillRect/>
          </a:stretch>
        </p:blipFill>
        <p:spPr>
          <a:xfrm>
            <a:off x="5705204" y="728298"/>
            <a:ext cx="1298546" cy="887416"/>
          </a:xfrm>
          <a:prstGeom prst="rect">
            <a:avLst/>
          </a:prstGeom>
        </p:spPr>
      </p:pic>
      <p:pic>
        <p:nvPicPr>
          <p:cNvPr id="48" name="object 17">
            <a:extLst>
              <a:ext uri="{FF2B5EF4-FFF2-40B4-BE49-F238E27FC236}">
                <a16:creationId xmlns:a16="http://schemas.microsoft.com/office/drawing/2014/main" id="{BB9B96A8-2D06-4B00-B01A-459B2A18B37F}"/>
              </a:ext>
            </a:extLst>
          </p:cNvPr>
          <p:cNvPicPr/>
          <p:nvPr userDrawn="1"/>
        </p:nvPicPr>
        <p:blipFill>
          <a:blip r:embed="rId9" cstate="print"/>
          <a:stretch>
            <a:fillRect/>
          </a:stretch>
        </p:blipFill>
        <p:spPr>
          <a:xfrm>
            <a:off x="3255433" y="724551"/>
            <a:ext cx="1336506" cy="915207"/>
          </a:xfrm>
          <a:prstGeom prst="rect">
            <a:avLst/>
          </a:prstGeom>
        </p:spPr>
      </p:pic>
      <p:sp>
        <p:nvSpPr>
          <p:cNvPr id="49" name="object 18">
            <a:extLst>
              <a:ext uri="{FF2B5EF4-FFF2-40B4-BE49-F238E27FC236}">
                <a16:creationId xmlns:a16="http://schemas.microsoft.com/office/drawing/2014/main" id="{6DCD1EAA-2C9C-482D-992F-C7C4B8FBB8C5}"/>
              </a:ext>
            </a:extLst>
          </p:cNvPr>
          <p:cNvSpPr txBox="1"/>
          <p:nvPr userDrawn="1"/>
        </p:nvSpPr>
        <p:spPr>
          <a:xfrm>
            <a:off x="2963442" y="1627660"/>
            <a:ext cx="1915795" cy="951865"/>
          </a:xfrm>
          <a:prstGeom prst="rect">
            <a:avLst/>
          </a:prstGeom>
        </p:spPr>
        <p:txBody>
          <a:bodyPr vert="horz" wrap="square" lIns="0" tIns="56515" rIns="0" bIns="0" rtlCol="0">
            <a:spAutoFit/>
          </a:bodyPr>
          <a:lstStyle/>
          <a:p>
            <a:pPr marL="412750">
              <a:lnSpc>
                <a:spcPct val="100000"/>
              </a:lnSpc>
              <a:spcBef>
                <a:spcPts val="445"/>
              </a:spcBef>
            </a:pPr>
            <a:r>
              <a:rPr sz="1100" b="1" spc="-5" dirty="0">
                <a:solidFill>
                  <a:srgbClr val="2A358B"/>
                </a:solidFill>
                <a:latin typeface="Open Sans"/>
                <a:cs typeface="Open Sans"/>
              </a:rPr>
              <a:t>Improv</a:t>
            </a:r>
            <a:r>
              <a:rPr sz="1100" b="1" dirty="0">
                <a:solidFill>
                  <a:srgbClr val="2A358B"/>
                </a:solidFill>
                <a:latin typeface="Open Sans"/>
                <a:cs typeface="Open Sans"/>
              </a:rPr>
              <a:t>e </a:t>
            </a:r>
            <a:r>
              <a:rPr sz="1100" b="1" spc="-5" dirty="0">
                <a:solidFill>
                  <a:srgbClr val="2A358B"/>
                </a:solidFill>
                <a:latin typeface="Open Sans"/>
                <a:cs typeface="Open Sans"/>
              </a:rPr>
              <a:t>Health</a:t>
            </a:r>
            <a:endParaRPr sz="1100">
              <a:latin typeface="Open Sans"/>
              <a:cs typeface="Open Sans"/>
            </a:endParaRPr>
          </a:p>
          <a:p>
            <a:pPr marL="12700" marR="5080" indent="-635" algn="ctr">
              <a:lnSpc>
                <a:spcPct val="100000"/>
              </a:lnSpc>
              <a:spcBef>
                <a:spcPts val="345"/>
              </a:spcBef>
            </a:pPr>
            <a:r>
              <a:rPr sz="1100" spc="-5" dirty="0">
                <a:solidFill>
                  <a:srgbClr val="221E1F"/>
                </a:solidFill>
                <a:latin typeface="Open Sans"/>
                <a:cs typeface="Open Sans"/>
              </a:rPr>
              <a:t>People </a:t>
            </a:r>
            <a:r>
              <a:rPr sz="1100" dirty="0">
                <a:solidFill>
                  <a:srgbClr val="221E1F"/>
                </a:solidFill>
                <a:latin typeface="Open Sans"/>
                <a:cs typeface="Open Sans"/>
              </a:rPr>
              <a:t>who </a:t>
            </a:r>
            <a:r>
              <a:rPr sz="1100" spc="-5" dirty="0">
                <a:solidFill>
                  <a:srgbClr val="221E1F"/>
                </a:solidFill>
                <a:latin typeface="Open Sans"/>
                <a:cs typeface="Open Sans"/>
              </a:rPr>
              <a:t>seek </a:t>
            </a:r>
            <a:r>
              <a:rPr sz="1100" dirty="0">
                <a:solidFill>
                  <a:srgbClr val="221E1F"/>
                </a:solidFill>
                <a:latin typeface="Open Sans"/>
                <a:cs typeface="Open Sans"/>
              </a:rPr>
              <a:t>out </a:t>
            </a:r>
            <a:r>
              <a:rPr sz="1100" spc="-5" dirty="0">
                <a:solidFill>
                  <a:srgbClr val="221E1F"/>
                </a:solidFill>
                <a:latin typeface="Open Sans"/>
                <a:cs typeface="Open Sans"/>
              </a:rPr>
              <a:t>peace </a:t>
            </a:r>
            <a:r>
              <a:rPr sz="1100" dirty="0">
                <a:solidFill>
                  <a:srgbClr val="221E1F"/>
                </a:solidFill>
                <a:latin typeface="Open Sans"/>
                <a:cs typeface="Open Sans"/>
              </a:rPr>
              <a:t> </a:t>
            </a:r>
            <a:r>
              <a:rPr sz="1100" spc="-5" dirty="0">
                <a:solidFill>
                  <a:srgbClr val="221E1F"/>
                </a:solidFill>
                <a:latin typeface="Open Sans"/>
                <a:cs typeface="Open Sans"/>
              </a:rPr>
              <a:t>and fulﬁllment </a:t>
            </a:r>
            <a:r>
              <a:rPr sz="1100" dirty="0">
                <a:solidFill>
                  <a:srgbClr val="221E1F"/>
                </a:solidFill>
                <a:latin typeface="Open Sans"/>
                <a:cs typeface="Open Sans"/>
              </a:rPr>
              <a:t>have </a:t>
            </a:r>
            <a:r>
              <a:rPr sz="1100" spc="-5" dirty="0">
                <a:solidFill>
                  <a:srgbClr val="221E1F"/>
                </a:solidFill>
                <a:latin typeface="Open Sans"/>
                <a:cs typeface="Open Sans"/>
              </a:rPr>
              <a:t>stronger </a:t>
            </a:r>
            <a:r>
              <a:rPr sz="1100" spc="-275" dirty="0">
                <a:solidFill>
                  <a:srgbClr val="221E1F"/>
                </a:solidFill>
                <a:latin typeface="Open Sans"/>
                <a:cs typeface="Open Sans"/>
              </a:rPr>
              <a:t> </a:t>
            </a:r>
            <a:r>
              <a:rPr sz="1100" dirty="0">
                <a:solidFill>
                  <a:srgbClr val="221E1F"/>
                </a:solidFill>
                <a:latin typeface="Open Sans"/>
                <a:cs typeface="Open Sans"/>
              </a:rPr>
              <a:t>immune </a:t>
            </a:r>
            <a:r>
              <a:rPr sz="1100" spc="-5" dirty="0">
                <a:solidFill>
                  <a:srgbClr val="221E1F"/>
                </a:solidFill>
                <a:latin typeface="Open Sans"/>
                <a:cs typeface="Open Sans"/>
              </a:rPr>
              <a:t>systems, and are </a:t>
            </a:r>
            <a:r>
              <a:rPr sz="1100" dirty="0">
                <a:solidFill>
                  <a:srgbClr val="221E1F"/>
                </a:solidFill>
                <a:latin typeface="Open Sans"/>
                <a:cs typeface="Open Sans"/>
              </a:rPr>
              <a:t> happier,</a:t>
            </a:r>
            <a:r>
              <a:rPr sz="1100" spc="-5" dirty="0">
                <a:solidFill>
                  <a:srgbClr val="221E1F"/>
                </a:solidFill>
                <a:latin typeface="Open Sans"/>
                <a:cs typeface="Open Sans"/>
              </a:rPr>
              <a:t> </a:t>
            </a:r>
            <a:r>
              <a:rPr sz="1100" dirty="0">
                <a:solidFill>
                  <a:srgbClr val="221E1F"/>
                </a:solidFill>
                <a:latin typeface="Open Sans"/>
                <a:cs typeface="Open Sans"/>
              </a:rPr>
              <a:t>overall.</a:t>
            </a:r>
            <a:endParaRPr sz="1100">
              <a:latin typeface="Open Sans"/>
              <a:cs typeface="Open Sans"/>
            </a:endParaRPr>
          </a:p>
        </p:txBody>
      </p:sp>
      <p:sp>
        <p:nvSpPr>
          <p:cNvPr id="50" name="object 7">
            <a:extLst>
              <a:ext uri="{FF2B5EF4-FFF2-40B4-BE49-F238E27FC236}">
                <a16:creationId xmlns:a16="http://schemas.microsoft.com/office/drawing/2014/main" id="{C7ED3279-23B5-45DE-834F-87DE2165F70D}"/>
              </a:ext>
            </a:extLst>
          </p:cNvPr>
          <p:cNvSpPr txBox="1"/>
          <p:nvPr userDrawn="1"/>
        </p:nvSpPr>
        <p:spPr>
          <a:xfrm>
            <a:off x="4986278" y="3041339"/>
            <a:ext cx="2236470" cy="1506855"/>
          </a:xfrm>
          <a:prstGeom prst="rect">
            <a:avLst/>
          </a:prstGeom>
        </p:spPr>
        <p:txBody>
          <a:bodyPr vert="horz" wrap="square" lIns="0" tIns="213360" rIns="0" bIns="0" rtlCol="0">
            <a:spAutoFit/>
          </a:bodyPr>
          <a:lstStyle/>
          <a:p>
            <a:pPr marL="635" algn="ctr">
              <a:lnSpc>
                <a:spcPct val="100000"/>
              </a:lnSpc>
              <a:spcBef>
                <a:spcPts val="1680"/>
              </a:spcBef>
            </a:pPr>
            <a:r>
              <a:rPr sz="3600" b="1" dirty="0">
                <a:solidFill>
                  <a:srgbClr val="2A358B"/>
                </a:solidFill>
                <a:latin typeface="Open Sans"/>
                <a:cs typeface="Open Sans"/>
              </a:rPr>
              <a:t>83%</a:t>
            </a:r>
            <a:endParaRPr sz="3600" dirty="0">
              <a:latin typeface="Open Sans"/>
              <a:cs typeface="Open Sans"/>
            </a:endParaRPr>
          </a:p>
          <a:p>
            <a:pPr marL="12700" marR="5080" algn="ctr">
              <a:lnSpc>
                <a:spcPct val="100000"/>
              </a:lnSpc>
              <a:spcBef>
                <a:spcPts val="480"/>
              </a:spcBef>
            </a:pPr>
            <a:r>
              <a:rPr sz="1100" dirty="0">
                <a:solidFill>
                  <a:srgbClr val="221E1F"/>
                </a:solidFill>
                <a:latin typeface="Open Sans"/>
                <a:cs typeface="Open Sans"/>
              </a:rPr>
              <a:t>of </a:t>
            </a:r>
            <a:r>
              <a:rPr sz="1100" spc="-5" dirty="0">
                <a:solidFill>
                  <a:srgbClr val="221E1F"/>
                </a:solidFill>
                <a:latin typeface="Open Sans"/>
                <a:cs typeface="Open Sans"/>
              </a:rPr>
              <a:t>residents report slightly </a:t>
            </a:r>
            <a:r>
              <a:rPr sz="1100" dirty="0">
                <a:solidFill>
                  <a:srgbClr val="221E1F"/>
                </a:solidFill>
                <a:latin typeface="Open Sans"/>
                <a:cs typeface="Open Sans"/>
              </a:rPr>
              <a:t>or not </a:t>
            </a:r>
            <a:r>
              <a:rPr sz="1100" spc="5" dirty="0">
                <a:solidFill>
                  <a:srgbClr val="221E1F"/>
                </a:solidFill>
                <a:latin typeface="Open Sans"/>
                <a:cs typeface="Open Sans"/>
              </a:rPr>
              <a:t> </a:t>
            </a:r>
            <a:r>
              <a:rPr sz="1100" spc="-5" dirty="0">
                <a:solidFill>
                  <a:srgbClr val="221E1F"/>
                </a:solidFill>
                <a:latin typeface="Open Sans"/>
                <a:cs typeface="Open Sans"/>
              </a:rPr>
              <a:t>at all experiencing nervousness, </a:t>
            </a:r>
            <a:r>
              <a:rPr sz="1100" dirty="0">
                <a:solidFill>
                  <a:srgbClr val="221E1F"/>
                </a:solidFill>
                <a:latin typeface="Open Sans"/>
                <a:cs typeface="Open Sans"/>
              </a:rPr>
              <a:t> </a:t>
            </a:r>
            <a:r>
              <a:rPr sz="1100" spc="-5" dirty="0">
                <a:solidFill>
                  <a:srgbClr val="221E1F"/>
                </a:solidFill>
                <a:latin typeface="Open Sans"/>
                <a:cs typeface="Open Sans"/>
              </a:rPr>
              <a:t>anxiety,</a:t>
            </a:r>
            <a:r>
              <a:rPr sz="1100" spc="-35" dirty="0">
                <a:solidFill>
                  <a:srgbClr val="221E1F"/>
                </a:solidFill>
                <a:latin typeface="Open Sans"/>
                <a:cs typeface="Open Sans"/>
              </a:rPr>
              <a:t> </a:t>
            </a:r>
            <a:r>
              <a:rPr sz="1100" dirty="0">
                <a:solidFill>
                  <a:srgbClr val="221E1F"/>
                </a:solidFill>
                <a:latin typeface="Open Sans"/>
                <a:cs typeface="Open Sans"/>
              </a:rPr>
              <a:t>or</a:t>
            </a:r>
            <a:r>
              <a:rPr sz="1100" spc="-30" dirty="0">
                <a:solidFill>
                  <a:srgbClr val="221E1F"/>
                </a:solidFill>
                <a:latin typeface="Open Sans"/>
                <a:cs typeface="Open Sans"/>
              </a:rPr>
              <a:t> </a:t>
            </a:r>
            <a:r>
              <a:rPr sz="1100" dirty="0">
                <a:solidFill>
                  <a:srgbClr val="221E1F"/>
                </a:solidFill>
                <a:latin typeface="Open Sans"/>
                <a:cs typeface="Open Sans"/>
              </a:rPr>
              <a:t>irritability</a:t>
            </a:r>
            <a:r>
              <a:rPr sz="1100" spc="-25" dirty="0">
                <a:solidFill>
                  <a:srgbClr val="221E1F"/>
                </a:solidFill>
                <a:latin typeface="Open Sans"/>
                <a:cs typeface="Open Sans"/>
              </a:rPr>
              <a:t> </a:t>
            </a:r>
            <a:r>
              <a:rPr sz="1100" spc="-5" dirty="0">
                <a:solidFill>
                  <a:srgbClr val="221E1F"/>
                </a:solidFill>
                <a:latin typeface="Open Sans"/>
                <a:cs typeface="Open Sans"/>
              </a:rPr>
              <a:t>representing </a:t>
            </a:r>
            <a:r>
              <a:rPr sz="1100" spc="-275" dirty="0">
                <a:solidFill>
                  <a:srgbClr val="221E1F"/>
                </a:solidFill>
                <a:latin typeface="Open Sans"/>
                <a:cs typeface="Open Sans"/>
              </a:rPr>
              <a:t> </a:t>
            </a:r>
            <a:r>
              <a:rPr sz="1100" dirty="0">
                <a:solidFill>
                  <a:srgbClr val="221E1F"/>
                </a:solidFill>
                <a:latin typeface="Open Sans"/>
                <a:cs typeface="Open Sans"/>
              </a:rPr>
              <a:t>a</a:t>
            </a:r>
            <a:r>
              <a:rPr sz="1100" spc="-15" dirty="0">
                <a:solidFill>
                  <a:srgbClr val="221E1F"/>
                </a:solidFill>
                <a:latin typeface="Open Sans"/>
                <a:cs typeface="Open Sans"/>
              </a:rPr>
              <a:t> </a:t>
            </a:r>
            <a:r>
              <a:rPr sz="1100" spc="-5" dirty="0">
                <a:solidFill>
                  <a:srgbClr val="221E1F"/>
                </a:solidFill>
                <a:latin typeface="Open Sans"/>
                <a:cs typeface="Open Sans"/>
              </a:rPr>
              <a:t>4%</a:t>
            </a:r>
            <a:r>
              <a:rPr sz="1100" spc="-15" dirty="0">
                <a:solidFill>
                  <a:srgbClr val="221E1F"/>
                </a:solidFill>
                <a:latin typeface="Open Sans"/>
                <a:cs typeface="Open Sans"/>
              </a:rPr>
              <a:t> </a:t>
            </a:r>
            <a:r>
              <a:rPr sz="1100" dirty="0">
                <a:solidFill>
                  <a:srgbClr val="221E1F"/>
                </a:solidFill>
                <a:latin typeface="Open Sans"/>
                <a:cs typeface="Open Sans"/>
              </a:rPr>
              <a:t>increase</a:t>
            </a:r>
            <a:r>
              <a:rPr sz="1100" spc="-5" dirty="0">
                <a:solidFill>
                  <a:srgbClr val="221E1F"/>
                </a:solidFill>
                <a:latin typeface="Open Sans"/>
                <a:cs typeface="Open Sans"/>
              </a:rPr>
              <a:t> </a:t>
            </a:r>
            <a:r>
              <a:rPr sz="1100" dirty="0">
                <a:solidFill>
                  <a:srgbClr val="221E1F"/>
                </a:solidFill>
                <a:latin typeface="Open Sans"/>
                <a:cs typeface="Open Sans"/>
              </a:rPr>
              <a:t>over</a:t>
            </a:r>
            <a:r>
              <a:rPr sz="1100" spc="-10" dirty="0">
                <a:solidFill>
                  <a:srgbClr val="221E1F"/>
                </a:solidFill>
                <a:latin typeface="Open Sans"/>
                <a:cs typeface="Open Sans"/>
              </a:rPr>
              <a:t> </a:t>
            </a:r>
            <a:r>
              <a:rPr sz="1100" spc="-5" dirty="0">
                <a:solidFill>
                  <a:srgbClr val="221E1F"/>
                </a:solidFill>
                <a:latin typeface="Open Sans"/>
                <a:cs typeface="Open Sans"/>
              </a:rPr>
              <a:t>the </a:t>
            </a:r>
            <a:r>
              <a:rPr sz="1100" dirty="0">
                <a:solidFill>
                  <a:srgbClr val="221E1F"/>
                </a:solidFill>
                <a:latin typeface="Open Sans"/>
                <a:cs typeface="Open Sans"/>
              </a:rPr>
              <a:t>5</a:t>
            </a:r>
            <a:r>
              <a:rPr sz="1100" spc="-10" dirty="0">
                <a:solidFill>
                  <a:srgbClr val="221E1F"/>
                </a:solidFill>
                <a:latin typeface="Open Sans"/>
                <a:cs typeface="Open Sans"/>
              </a:rPr>
              <a:t> </a:t>
            </a:r>
            <a:r>
              <a:rPr sz="1100" dirty="0">
                <a:solidFill>
                  <a:srgbClr val="221E1F"/>
                </a:solidFill>
                <a:latin typeface="Open Sans"/>
                <a:cs typeface="Open Sans"/>
              </a:rPr>
              <a:t>years.</a:t>
            </a:r>
            <a:endParaRPr sz="1100" dirty="0">
              <a:latin typeface="Open Sans"/>
              <a:cs typeface="Open Sans"/>
            </a:endParaRPr>
          </a:p>
        </p:txBody>
      </p:sp>
      <p:sp>
        <p:nvSpPr>
          <p:cNvPr id="51" name="object 12">
            <a:extLst>
              <a:ext uri="{FF2B5EF4-FFF2-40B4-BE49-F238E27FC236}">
                <a16:creationId xmlns:a16="http://schemas.microsoft.com/office/drawing/2014/main" id="{39B1447F-D248-44A7-A9BD-B6C89BABCE29}"/>
              </a:ext>
            </a:extLst>
          </p:cNvPr>
          <p:cNvSpPr txBox="1"/>
          <p:nvPr userDrawn="1"/>
        </p:nvSpPr>
        <p:spPr>
          <a:xfrm>
            <a:off x="4963516" y="4623816"/>
            <a:ext cx="2281555" cy="1506855"/>
          </a:xfrm>
          <a:prstGeom prst="rect">
            <a:avLst/>
          </a:prstGeom>
        </p:spPr>
        <p:txBody>
          <a:bodyPr vert="horz" wrap="square" lIns="0" tIns="213360" rIns="0" bIns="0" rtlCol="0">
            <a:spAutoFit/>
          </a:bodyPr>
          <a:lstStyle/>
          <a:p>
            <a:pPr marL="1270" algn="ctr">
              <a:lnSpc>
                <a:spcPct val="100000"/>
              </a:lnSpc>
              <a:spcBef>
                <a:spcPts val="1680"/>
              </a:spcBef>
            </a:pPr>
            <a:r>
              <a:rPr sz="3600" b="1" dirty="0">
                <a:solidFill>
                  <a:srgbClr val="2A358B"/>
                </a:solidFill>
                <a:latin typeface="Open Sans"/>
                <a:cs typeface="Open Sans"/>
              </a:rPr>
              <a:t>80%</a:t>
            </a:r>
            <a:endParaRPr sz="3600">
              <a:latin typeface="Open Sans"/>
              <a:cs typeface="Open Sans"/>
            </a:endParaRPr>
          </a:p>
          <a:p>
            <a:pPr marL="12700" marR="5080" algn="ctr">
              <a:lnSpc>
                <a:spcPct val="100000"/>
              </a:lnSpc>
              <a:spcBef>
                <a:spcPts val="480"/>
              </a:spcBef>
            </a:pPr>
            <a:r>
              <a:rPr sz="1100" dirty="0">
                <a:solidFill>
                  <a:srgbClr val="221E1F"/>
                </a:solidFill>
                <a:latin typeface="Open Sans"/>
                <a:cs typeface="Open Sans"/>
              </a:rPr>
              <a:t>of </a:t>
            </a:r>
            <a:r>
              <a:rPr sz="1100" spc="-5" dirty="0">
                <a:solidFill>
                  <a:srgbClr val="221E1F"/>
                </a:solidFill>
                <a:latin typeface="Open Sans"/>
                <a:cs typeface="Open Sans"/>
              </a:rPr>
              <a:t>residents report </a:t>
            </a:r>
            <a:r>
              <a:rPr sz="1100" dirty="0">
                <a:solidFill>
                  <a:srgbClr val="221E1F"/>
                </a:solidFill>
                <a:latin typeface="Open Sans"/>
                <a:cs typeface="Open Sans"/>
              </a:rPr>
              <a:t>having a </a:t>
            </a:r>
            <a:r>
              <a:rPr sz="1100" spc="-5" dirty="0">
                <a:solidFill>
                  <a:srgbClr val="221E1F"/>
                </a:solidFill>
                <a:latin typeface="Open Sans"/>
                <a:cs typeface="Open Sans"/>
              </a:rPr>
              <a:t>strong </a:t>
            </a:r>
            <a:r>
              <a:rPr sz="1100" spc="-275" dirty="0">
                <a:solidFill>
                  <a:srgbClr val="221E1F"/>
                </a:solidFill>
                <a:latin typeface="Open Sans"/>
                <a:cs typeface="Open Sans"/>
              </a:rPr>
              <a:t> </a:t>
            </a:r>
            <a:r>
              <a:rPr sz="1100" spc="-5" dirty="0">
                <a:solidFill>
                  <a:srgbClr val="221E1F"/>
                </a:solidFill>
                <a:latin typeface="Open Sans"/>
                <a:cs typeface="Open Sans"/>
              </a:rPr>
              <a:t>sense </a:t>
            </a:r>
            <a:r>
              <a:rPr sz="1100" dirty="0">
                <a:solidFill>
                  <a:srgbClr val="221E1F"/>
                </a:solidFill>
                <a:latin typeface="Open Sans"/>
                <a:cs typeface="Open Sans"/>
              </a:rPr>
              <a:t>of </a:t>
            </a:r>
            <a:r>
              <a:rPr sz="1100" spc="-5" dirty="0">
                <a:solidFill>
                  <a:srgbClr val="221E1F"/>
                </a:solidFill>
                <a:latin typeface="Open Sans"/>
                <a:cs typeface="Open Sans"/>
              </a:rPr>
              <a:t>meaning and purpose </a:t>
            </a:r>
            <a:r>
              <a:rPr sz="1100" dirty="0">
                <a:solidFill>
                  <a:srgbClr val="221E1F"/>
                </a:solidFill>
                <a:latin typeface="Open Sans"/>
                <a:cs typeface="Open Sans"/>
              </a:rPr>
              <a:t>in </a:t>
            </a:r>
            <a:r>
              <a:rPr sz="1100" spc="5" dirty="0">
                <a:solidFill>
                  <a:srgbClr val="221E1F"/>
                </a:solidFill>
                <a:latin typeface="Open Sans"/>
                <a:cs typeface="Open Sans"/>
              </a:rPr>
              <a:t> </a:t>
            </a:r>
            <a:r>
              <a:rPr sz="1100" spc="-5" dirty="0">
                <a:solidFill>
                  <a:srgbClr val="221E1F"/>
                </a:solidFill>
                <a:latin typeface="Open Sans"/>
                <a:cs typeface="Open Sans"/>
              </a:rPr>
              <a:t>their </a:t>
            </a:r>
            <a:r>
              <a:rPr sz="1100" dirty="0">
                <a:solidFill>
                  <a:srgbClr val="221E1F"/>
                </a:solidFill>
                <a:latin typeface="Open Sans"/>
                <a:cs typeface="Open Sans"/>
              </a:rPr>
              <a:t>lives, </a:t>
            </a:r>
            <a:r>
              <a:rPr sz="1100" spc="-5" dirty="0">
                <a:solidFill>
                  <a:srgbClr val="221E1F"/>
                </a:solidFill>
                <a:latin typeface="Open Sans"/>
                <a:cs typeface="Open Sans"/>
              </a:rPr>
              <a:t>showing </a:t>
            </a:r>
            <a:r>
              <a:rPr sz="1100" dirty="0">
                <a:solidFill>
                  <a:srgbClr val="221E1F"/>
                </a:solidFill>
                <a:latin typeface="Open Sans"/>
                <a:cs typeface="Open Sans"/>
              </a:rPr>
              <a:t>a growth of </a:t>
            </a:r>
            <a:r>
              <a:rPr sz="1100" spc="-5" dirty="0">
                <a:solidFill>
                  <a:srgbClr val="221E1F"/>
                </a:solidFill>
                <a:latin typeface="Open Sans"/>
                <a:cs typeface="Open Sans"/>
              </a:rPr>
              <a:t>6% </a:t>
            </a:r>
            <a:r>
              <a:rPr sz="1100" spc="-275" dirty="0">
                <a:solidFill>
                  <a:srgbClr val="221E1F"/>
                </a:solidFill>
                <a:latin typeface="Open Sans"/>
                <a:cs typeface="Open Sans"/>
              </a:rPr>
              <a:t> </a:t>
            </a:r>
            <a:r>
              <a:rPr sz="1100" dirty="0">
                <a:solidFill>
                  <a:srgbClr val="221E1F"/>
                </a:solidFill>
                <a:latin typeface="Open Sans"/>
                <a:cs typeface="Open Sans"/>
              </a:rPr>
              <a:t>over</a:t>
            </a:r>
            <a:r>
              <a:rPr sz="1100" spc="-5" dirty="0">
                <a:solidFill>
                  <a:srgbClr val="221E1F"/>
                </a:solidFill>
                <a:latin typeface="Open Sans"/>
                <a:cs typeface="Open Sans"/>
              </a:rPr>
              <a:t> the </a:t>
            </a:r>
            <a:r>
              <a:rPr sz="1100" dirty="0">
                <a:solidFill>
                  <a:srgbClr val="221E1F"/>
                </a:solidFill>
                <a:latin typeface="Open Sans"/>
                <a:cs typeface="Open Sans"/>
              </a:rPr>
              <a:t>5 years</a:t>
            </a:r>
            <a:r>
              <a:rPr sz="1100" spc="-5" dirty="0">
                <a:solidFill>
                  <a:srgbClr val="221E1F"/>
                </a:solidFill>
                <a:latin typeface="Open Sans"/>
                <a:cs typeface="Open Sans"/>
              </a:rPr>
              <a:t> to 80%.</a:t>
            </a:r>
            <a:endParaRPr sz="1100">
              <a:latin typeface="Open Sans"/>
              <a:cs typeface="Open Sans"/>
            </a:endParaRPr>
          </a:p>
        </p:txBody>
      </p:sp>
    </p:spTree>
    <p:extLst>
      <p:ext uri="{BB962C8B-B14F-4D97-AF65-F5344CB8AC3E}">
        <p14:creationId xmlns:p14="http://schemas.microsoft.com/office/powerpoint/2010/main" val="2777310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836"/>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9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DA5EE-F398-4BD6-9192-FD3AADA177E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6741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CA1F003-8155-4C9E-89AB-EB566E6A62AB}"/>
              </a:ext>
            </a:extLst>
          </p:cNvPr>
          <p:cNvSpPr>
            <a:spLocks noGrp="1"/>
          </p:cNvSpPr>
          <p:nvPr>
            <p:ph type="pic" sz="quarter" idx="14"/>
          </p:nvPr>
        </p:nvSpPr>
        <p:spPr/>
      </p:sp>
      <p:sp>
        <p:nvSpPr>
          <p:cNvPr id="3" name="Text Placeholder 2">
            <a:extLst>
              <a:ext uri="{FF2B5EF4-FFF2-40B4-BE49-F238E27FC236}">
                <a16:creationId xmlns:a16="http://schemas.microsoft.com/office/drawing/2014/main" id="{7AE08D98-37BA-4D2F-8A00-3E4F954190FD}"/>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1F069A2-891A-47DA-8BA3-1159EE05AD0C}"/>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50289607"/>
      </p:ext>
    </p:extLst>
  </p:cSld>
  <p:clrMapOvr>
    <a:masterClrMapping/>
  </p:clrMapOvr>
</p:sld>
</file>

<file path=ppt/theme/theme1.xml><?xml version="1.0" encoding="utf-8"?>
<a:theme xmlns:a="http://schemas.openxmlformats.org/drawingml/2006/main" name="Peace Data She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ations_In_Mindfulness_2021" id="{C3869AD2-0127-4CCE-8214-DFE81D6C5347}" vid="{A4F84737-FC6C-401C-8247-242E68AE67C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7FCD39F41A1D4D83FCFCD657F48F12" ma:contentTypeVersion="13" ma:contentTypeDescription="Create a new document." ma:contentTypeScope="" ma:versionID="ae0debdefc0309a2cd2ee0ac351a4751">
  <xsd:schema xmlns:xsd="http://www.w3.org/2001/XMLSchema" xmlns:xs="http://www.w3.org/2001/XMLSchema" xmlns:p="http://schemas.microsoft.com/office/2006/metadata/properties" xmlns:ns2="bd59869c-8c19-4d89-ad34-dc7b09787b4b" xmlns:ns3="2a5d7c57-f217-4c91-a592-825cc7a3238f" targetNamespace="http://schemas.microsoft.com/office/2006/metadata/properties" ma:root="true" ma:fieldsID="9ba0963796a9563416d5c362981e57a9" ns2:_="" ns3:_="">
    <xsd:import namespace="bd59869c-8c19-4d89-ad34-dc7b09787b4b"/>
    <xsd:import namespace="2a5d7c57-f217-4c91-a592-825cc7a323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Details" minOccurs="0"/>
                <xsd:element ref="ns3:SharedWithUsers" minOccurs="0"/>
                <xsd:element ref="ns2:Document_x0020_View"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9869c-8c19-4d89-ad34-dc7b09787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ocument_x0020_View" ma:index="16" nillable="true" ma:displayName="Document View" ma:format="Image" ma:internalName="Document_x0020_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5d7c57-f217-4c91-a592-825cc7a3238f"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View xmlns="bd59869c-8c19-4d89-ad34-dc7b09787b4b">
      <Url xsi:nil="true"/>
      <Description xsi:nil="true"/>
    </Document_x0020_View>
  </documentManagement>
</p:properties>
</file>

<file path=customXml/itemProps1.xml><?xml version="1.0" encoding="utf-8"?>
<ds:datastoreItem xmlns:ds="http://schemas.openxmlformats.org/officeDocument/2006/customXml" ds:itemID="{1F16C627-02E6-4081-BDE3-FEA405FAF568}">
  <ds:schemaRefs>
    <ds:schemaRef ds:uri="http://schemas.microsoft.com/sharepoint/v3/contenttype/forms"/>
  </ds:schemaRefs>
</ds:datastoreItem>
</file>

<file path=customXml/itemProps2.xml><?xml version="1.0" encoding="utf-8"?>
<ds:datastoreItem xmlns:ds="http://schemas.openxmlformats.org/officeDocument/2006/customXml" ds:itemID="{E1680779-701F-478C-900C-AE1FACF8F5D3}">
  <ds:schemaRefs>
    <ds:schemaRef ds:uri="2a5d7c57-f217-4c91-a592-825cc7a3238f"/>
    <ds:schemaRef ds:uri="bd59869c-8c19-4d89-ad34-dc7b09787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3F33F2-6DBA-4D2A-B6CC-C93BF4342406}">
  <ds:schemaRefs>
    <ds:schemaRef ds:uri="http://purl.org/dc/terms/"/>
    <ds:schemaRef ds:uri="http://schemas.microsoft.com/office/2006/documentManagement/types"/>
    <ds:schemaRef ds:uri="bd59869c-8c19-4d89-ad34-dc7b09787b4b"/>
    <ds:schemaRef ds:uri="http://purl.org/dc/dcmitype/"/>
    <ds:schemaRef ds:uri="http://schemas.microsoft.com/office/infopath/2007/PartnerControls"/>
    <ds:schemaRef ds:uri="http://schemas.openxmlformats.org/package/2006/metadata/core-properties"/>
    <ds:schemaRef ds:uri="2a5d7c57-f217-4c91-a592-825cc7a3238f"/>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Mindfulness_2021</Template>
  <TotalTime>1468</TotalTime>
  <Words>0</Words>
  <Application>Microsoft Office PowerPoint</Application>
  <PresentationFormat>Custom</PresentationFormat>
  <Paragraphs>0</Paragraphs>
  <Slides>3</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Open Sans SemiBold</vt:lpstr>
      <vt:lpstr>Arial</vt:lpstr>
      <vt:lpstr>Open Sans</vt:lpstr>
      <vt:lpstr>Peace Data Sheet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Eloy Lopez</dc:creator>
  <cp:lastModifiedBy>Eloy Lopez</cp:lastModifiedBy>
  <cp:revision>9</cp:revision>
  <dcterms:created xsi:type="dcterms:W3CDTF">2021-07-08T20:05:08Z</dcterms:created>
  <dcterms:modified xsi:type="dcterms:W3CDTF">2021-07-12T19:30:45Z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0x0101002A7FCD39F41A1D4D83FCFCD657F48F12</vt:lpwstr>
  </property>
</Properties>
</file>