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367" r:id="rId6"/>
    <p:sldId id="295" r:id="rId7"/>
    <p:sldId id="259" r:id="rId8"/>
    <p:sldId id="283" r:id="rId9"/>
    <p:sldId id="361" r:id="rId10"/>
    <p:sldId id="314" r:id="rId11"/>
    <p:sldId id="369" r:id="rId12"/>
    <p:sldId id="365" r:id="rId13"/>
    <p:sldId id="368" r:id="rId14"/>
    <p:sldId id="362" r:id="rId15"/>
    <p:sldId id="364" r:id="rId16"/>
    <p:sldId id="366" r:id="rId17"/>
    <p:sldId id="346" r:id="rId18"/>
    <p:sldId id="318" r:id="rId19"/>
    <p:sldId id="387" r:id="rId20"/>
    <p:sldId id="349" r:id="rId21"/>
    <p:sldId id="377" r:id="rId22"/>
    <p:sldId id="355" r:id="rId23"/>
    <p:sldId id="299" r:id="rId24"/>
    <p:sldId id="370" r:id="rId25"/>
    <p:sldId id="373" r:id="rId26"/>
    <p:sldId id="348" r:id="rId27"/>
    <p:sldId id="315" r:id="rId28"/>
    <p:sldId id="383" r:id="rId29"/>
    <p:sldId id="265" r:id="rId30"/>
    <p:sldId id="375" r:id="rId31"/>
    <p:sldId id="372" r:id="rId32"/>
    <p:sldId id="376" r:id="rId33"/>
    <p:sldId id="379" r:id="rId34"/>
    <p:sldId id="3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3E0"/>
    <a:srgbClr val="22B0C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7E2C9-DED3-49CE-B3C6-F1D19C29CDD4}" v="31" dt="2021-12-02T18:35:15.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70839" autoAdjust="0"/>
  </p:normalViewPr>
  <p:slideViewPr>
    <p:cSldViewPr snapToGrid="0">
      <p:cViewPr varScale="1">
        <p:scale>
          <a:sx n="59" d="100"/>
          <a:sy n="59" d="100"/>
        </p:scale>
        <p:origin x="1589" y="58"/>
      </p:cViewPr>
      <p:guideLst>
        <p:guide orient="horz" pos="2160"/>
        <p:guide pos="3840"/>
      </p:guideLst>
    </p:cSldViewPr>
  </p:slideViewPr>
  <p:outlineViewPr>
    <p:cViewPr>
      <p:scale>
        <a:sx n="33" d="100"/>
        <a:sy n="33" d="100"/>
      </p:scale>
      <p:origin x="0" y="67"/>
    </p:cViewPr>
  </p:outlineViewPr>
  <p:notesTextViewPr>
    <p:cViewPr>
      <p:scale>
        <a:sx n="1" d="1"/>
        <a:sy n="1" d="1"/>
      </p:scale>
      <p:origin x="0" y="-24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Hillberry" userId="S::kai@mymasterpieceliving.com::a7357a97-e640-4b44-8fcb-12882f8677f1" providerId="AD" clId="Web-{487F307B-7C7C-A926-DD36-77DBABA30C06}"/>
    <pc:docChg chg="addSld">
      <pc:chgData name="Kai Hillberry" userId="S::kai@mymasterpieceliving.com::a7357a97-e640-4b44-8fcb-12882f8677f1" providerId="AD" clId="Web-{487F307B-7C7C-A926-DD36-77DBABA30C06}" dt="2021-11-16T22:22:19.964" v="0"/>
      <pc:docMkLst>
        <pc:docMk/>
      </pc:docMkLst>
      <pc:sldChg chg="add">
        <pc:chgData name="Kai Hillberry" userId="S::kai@mymasterpieceliving.com::a7357a97-e640-4b44-8fcb-12882f8677f1" providerId="AD" clId="Web-{487F307B-7C7C-A926-DD36-77DBABA30C06}" dt="2021-11-16T22:22:19.964" v="0"/>
        <pc:sldMkLst>
          <pc:docMk/>
          <pc:sldMk cId="934935188" sldId="387"/>
        </pc:sldMkLst>
      </pc:sldChg>
    </pc:docChg>
  </pc:docChgLst>
  <pc:docChgLst>
    <pc:chgData name="Pat Lewis" userId="3fa7cb04-f1bc-4f93-9826-13d18da51483" providerId="ADAL" clId="{114F3839-126A-4C17-B603-06662DDC4E6D}"/>
    <pc:docChg chg="undo custSel modSld">
      <pc:chgData name="Pat Lewis" userId="3fa7cb04-f1bc-4f93-9826-13d18da51483" providerId="ADAL" clId="{114F3839-126A-4C17-B603-06662DDC4E6D}" dt="2021-11-23T17:10:05.781" v="702" actId="20577"/>
      <pc:docMkLst>
        <pc:docMk/>
      </pc:docMkLst>
      <pc:sldChg chg="modSp mod modNotesTx">
        <pc:chgData name="Pat Lewis" userId="3fa7cb04-f1bc-4f93-9826-13d18da51483" providerId="ADAL" clId="{114F3839-126A-4C17-B603-06662DDC4E6D}" dt="2021-11-23T16:39:21.226" v="500" actId="20577"/>
        <pc:sldMkLst>
          <pc:docMk/>
          <pc:sldMk cId="1044886766" sldId="259"/>
        </pc:sldMkLst>
        <pc:spChg chg="mod">
          <ac:chgData name="Pat Lewis" userId="3fa7cb04-f1bc-4f93-9826-13d18da51483" providerId="ADAL" clId="{114F3839-126A-4C17-B603-06662DDC4E6D}" dt="2021-11-19T20:56:53.583" v="34" actId="14100"/>
          <ac:spMkLst>
            <pc:docMk/>
            <pc:sldMk cId="1044886766" sldId="259"/>
            <ac:spMk id="22" creationId="{0F0B648E-5066-4B32-94C8-12FDCBF9D1B6}"/>
          </ac:spMkLst>
        </pc:spChg>
        <pc:spChg chg="mod">
          <ac:chgData name="Pat Lewis" userId="3fa7cb04-f1bc-4f93-9826-13d18da51483" providerId="ADAL" clId="{114F3839-126A-4C17-B603-06662DDC4E6D}" dt="2021-11-19T20:57:30.361" v="40" actId="14100"/>
          <ac:spMkLst>
            <pc:docMk/>
            <pc:sldMk cId="1044886766" sldId="259"/>
            <ac:spMk id="24" creationId="{CC86D8D5-4097-4ED5-B2A0-CD1F18002761}"/>
          </ac:spMkLst>
        </pc:spChg>
        <pc:spChg chg="mod">
          <ac:chgData name="Pat Lewis" userId="3fa7cb04-f1bc-4f93-9826-13d18da51483" providerId="ADAL" clId="{114F3839-126A-4C17-B603-06662DDC4E6D}" dt="2021-11-19T20:58:24.760" v="45" actId="14100"/>
          <ac:spMkLst>
            <pc:docMk/>
            <pc:sldMk cId="1044886766" sldId="259"/>
            <ac:spMk id="25" creationId="{65C4E449-4794-464D-A791-4DEC98F27C92}"/>
          </ac:spMkLst>
        </pc:spChg>
        <pc:spChg chg="mod">
          <ac:chgData name="Pat Lewis" userId="3fa7cb04-f1bc-4f93-9826-13d18da51483" providerId="ADAL" clId="{114F3839-126A-4C17-B603-06662DDC4E6D}" dt="2021-11-19T20:58:03.402" v="42" actId="14100"/>
          <ac:spMkLst>
            <pc:docMk/>
            <pc:sldMk cId="1044886766" sldId="259"/>
            <ac:spMk id="28" creationId="{9893D49F-5898-42F8-9A9D-CA599FFC105D}"/>
          </ac:spMkLst>
        </pc:spChg>
      </pc:sldChg>
      <pc:sldChg chg="modNotesTx">
        <pc:chgData name="Pat Lewis" userId="3fa7cb04-f1bc-4f93-9826-13d18da51483" providerId="ADAL" clId="{114F3839-126A-4C17-B603-06662DDC4E6D}" dt="2021-11-23T16:40:20.764" v="509" actId="20577"/>
        <pc:sldMkLst>
          <pc:docMk/>
          <pc:sldMk cId="2286424129" sldId="283"/>
        </pc:sldMkLst>
      </pc:sldChg>
      <pc:sldChg chg="modNotesTx">
        <pc:chgData name="Pat Lewis" userId="3fa7cb04-f1bc-4f93-9826-13d18da51483" providerId="ADAL" clId="{114F3839-126A-4C17-B603-06662DDC4E6D}" dt="2021-11-19T20:56:17.791" v="31" actId="20577"/>
        <pc:sldMkLst>
          <pc:docMk/>
          <pc:sldMk cId="3976907195" sldId="295"/>
        </pc:sldMkLst>
      </pc:sldChg>
      <pc:sldChg chg="modNotesTx">
        <pc:chgData name="Pat Lewis" userId="3fa7cb04-f1bc-4f93-9826-13d18da51483" providerId="ADAL" clId="{114F3839-126A-4C17-B603-06662DDC4E6D}" dt="2021-11-19T21:24:35.135" v="369" actId="20577"/>
        <pc:sldMkLst>
          <pc:docMk/>
          <pc:sldMk cId="1982686808" sldId="299"/>
        </pc:sldMkLst>
      </pc:sldChg>
      <pc:sldChg chg="modNotesTx">
        <pc:chgData name="Pat Lewis" userId="3fa7cb04-f1bc-4f93-9826-13d18da51483" providerId="ADAL" clId="{114F3839-126A-4C17-B603-06662DDC4E6D}" dt="2021-11-23T16:51:20.901" v="563" actId="20577"/>
        <pc:sldMkLst>
          <pc:docMk/>
          <pc:sldMk cId="2067536084" sldId="314"/>
        </pc:sldMkLst>
      </pc:sldChg>
      <pc:sldChg chg="modNotesTx">
        <pc:chgData name="Pat Lewis" userId="3fa7cb04-f1bc-4f93-9826-13d18da51483" providerId="ADAL" clId="{114F3839-126A-4C17-B603-06662DDC4E6D}" dt="2021-11-19T21:31:59.234" v="401" actId="20577"/>
        <pc:sldMkLst>
          <pc:docMk/>
          <pc:sldMk cId="3689510389" sldId="315"/>
        </pc:sldMkLst>
      </pc:sldChg>
      <pc:sldChg chg="modNotesTx">
        <pc:chgData name="Pat Lewis" userId="3fa7cb04-f1bc-4f93-9826-13d18da51483" providerId="ADAL" clId="{114F3839-126A-4C17-B603-06662DDC4E6D}" dt="2021-11-19T21:19:59.295" v="326" actId="20577"/>
        <pc:sldMkLst>
          <pc:docMk/>
          <pc:sldMk cId="2675624589" sldId="318"/>
        </pc:sldMkLst>
      </pc:sldChg>
      <pc:sldChg chg="modNotesTx">
        <pc:chgData name="Pat Lewis" userId="3fa7cb04-f1bc-4f93-9826-13d18da51483" providerId="ADAL" clId="{114F3839-126A-4C17-B603-06662DDC4E6D}" dt="2021-11-23T16:59:26.611" v="605" actId="20577"/>
        <pc:sldMkLst>
          <pc:docMk/>
          <pc:sldMk cId="3418986999" sldId="346"/>
        </pc:sldMkLst>
      </pc:sldChg>
      <pc:sldChg chg="modNotesTx">
        <pc:chgData name="Pat Lewis" userId="3fa7cb04-f1bc-4f93-9826-13d18da51483" providerId="ADAL" clId="{114F3839-126A-4C17-B603-06662DDC4E6D}" dt="2021-11-19T21:41:39.713" v="443" actId="20577"/>
        <pc:sldMkLst>
          <pc:docMk/>
          <pc:sldMk cId="1768604924" sldId="347"/>
        </pc:sldMkLst>
      </pc:sldChg>
      <pc:sldChg chg="modNotesTx">
        <pc:chgData name="Pat Lewis" userId="3fa7cb04-f1bc-4f93-9826-13d18da51483" providerId="ADAL" clId="{114F3839-126A-4C17-B603-06662DDC4E6D}" dt="2021-11-23T17:02:02.102" v="659" actId="20577"/>
        <pc:sldMkLst>
          <pc:docMk/>
          <pc:sldMk cId="2799633948" sldId="349"/>
        </pc:sldMkLst>
      </pc:sldChg>
      <pc:sldChg chg="modNotesTx">
        <pc:chgData name="Pat Lewis" userId="3fa7cb04-f1bc-4f93-9826-13d18da51483" providerId="ADAL" clId="{114F3839-126A-4C17-B603-06662DDC4E6D}" dt="2021-11-19T21:23:35.634" v="364" actId="20577"/>
        <pc:sldMkLst>
          <pc:docMk/>
          <pc:sldMk cId="612671538" sldId="355"/>
        </pc:sldMkLst>
      </pc:sldChg>
      <pc:sldChg chg="modNotesTx">
        <pc:chgData name="Pat Lewis" userId="3fa7cb04-f1bc-4f93-9826-13d18da51483" providerId="ADAL" clId="{114F3839-126A-4C17-B603-06662DDC4E6D}" dt="2021-11-23T16:42:40.595" v="544" actId="20577"/>
        <pc:sldMkLst>
          <pc:docMk/>
          <pc:sldMk cId="3759822961" sldId="361"/>
        </pc:sldMkLst>
      </pc:sldChg>
      <pc:sldChg chg="modNotesTx">
        <pc:chgData name="Pat Lewis" userId="3fa7cb04-f1bc-4f93-9826-13d18da51483" providerId="ADAL" clId="{114F3839-126A-4C17-B603-06662DDC4E6D}" dt="2021-11-23T16:52:11.059" v="573" actId="20577"/>
        <pc:sldMkLst>
          <pc:docMk/>
          <pc:sldMk cId="3403321610" sldId="362"/>
        </pc:sldMkLst>
      </pc:sldChg>
      <pc:sldChg chg="modNotesTx">
        <pc:chgData name="Pat Lewis" userId="3fa7cb04-f1bc-4f93-9826-13d18da51483" providerId="ADAL" clId="{114F3839-126A-4C17-B603-06662DDC4E6D}" dt="2021-11-23T16:53:23.722" v="578" actId="20577"/>
        <pc:sldMkLst>
          <pc:docMk/>
          <pc:sldMk cId="976607006" sldId="364"/>
        </pc:sldMkLst>
      </pc:sldChg>
      <pc:sldChg chg="modNotesTx">
        <pc:chgData name="Pat Lewis" userId="3fa7cb04-f1bc-4f93-9826-13d18da51483" providerId="ADAL" clId="{114F3839-126A-4C17-B603-06662DDC4E6D}" dt="2021-11-23T16:48:31.342" v="562" actId="20577"/>
        <pc:sldMkLst>
          <pc:docMk/>
          <pc:sldMk cId="3693307620" sldId="365"/>
        </pc:sldMkLst>
      </pc:sldChg>
      <pc:sldChg chg="modNotesTx">
        <pc:chgData name="Pat Lewis" userId="3fa7cb04-f1bc-4f93-9826-13d18da51483" providerId="ADAL" clId="{114F3839-126A-4C17-B603-06662DDC4E6D}" dt="2021-11-19T21:41:23.620" v="441" actId="20577"/>
        <pc:sldMkLst>
          <pc:docMk/>
          <pc:sldMk cId="3982715235" sldId="366"/>
        </pc:sldMkLst>
      </pc:sldChg>
      <pc:sldChg chg="modSp mod">
        <pc:chgData name="Pat Lewis" userId="3fa7cb04-f1bc-4f93-9826-13d18da51483" providerId="ADAL" clId="{114F3839-126A-4C17-B603-06662DDC4E6D}" dt="2021-11-19T20:54:24.253" v="3" actId="20577"/>
        <pc:sldMkLst>
          <pc:docMk/>
          <pc:sldMk cId="312056983" sldId="367"/>
        </pc:sldMkLst>
        <pc:spChg chg="mod">
          <ac:chgData name="Pat Lewis" userId="3fa7cb04-f1bc-4f93-9826-13d18da51483" providerId="ADAL" clId="{114F3839-126A-4C17-B603-06662DDC4E6D}" dt="2021-11-19T20:54:24.253" v="3" actId="20577"/>
          <ac:spMkLst>
            <pc:docMk/>
            <pc:sldMk cId="312056983" sldId="367"/>
            <ac:spMk id="10" creationId="{485803F5-C725-4EF8-948A-DC9115A59C55}"/>
          </ac:spMkLst>
        </pc:spChg>
      </pc:sldChg>
      <pc:sldChg chg="modNotesTx">
        <pc:chgData name="Pat Lewis" userId="3fa7cb04-f1bc-4f93-9826-13d18da51483" providerId="ADAL" clId="{114F3839-126A-4C17-B603-06662DDC4E6D}" dt="2021-11-23T16:56:14.361" v="584" actId="20577"/>
        <pc:sldMkLst>
          <pc:docMk/>
          <pc:sldMk cId="185337817" sldId="368"/>
        </pc:sldMkLst>
      </pc:sldChg>
      <pc:sldChg chg="modNotesTx">
        <pc:chgData name="Pat Lewis" userId="3fa7cb04-f1bc-4f93-9826-13d18da51483" providerId="ADAL" clId="{114F3839-126A-4C17-B603-06662DDC4E6D}" dt="2021-11-23T16:47:43.969" v="560" actId="13926"/>
        <pc:sldMkLst>
          <pc:docMk/>
          <pc:sldMk cId="2595352934" sldId="369"/>
        </pc:sldMkLst>
      </pc:sldChg>
      <pc:sldChg chg="modSp mod">
        <pc:chgData name="Pat Lewis" userId="3fa7cb04-f1bc-4f93-9826-13d18da51483" providerId="ADAL" clId="{114F3839-126A-4C17-B603-06662DDC4E6D}" dt="2021-11-19T21:26:06.848" v="376" actId="1036"/>
        <pc:sldMkLst>
          <pc:docMk/>
          <pc:sldMk cId="773373825" sldId="370"/>
        </pc:sldMkLst>
        <pc:spChg chg="mod">
          <ac:chgData name="Pat Lewis" userId="3fa7cb04-f1bc-4f93-9826-13d18da51483" providerId="ADAL" clId="{114F3839-126A-4C17-B603-06662DDC4E6D}" dt="2021-11-19T21:26:06.848" v="376" actId="1036"/>
          <ac:spMkLst>
            <pc:docMk/>
            <pc:sldMk cId="773373825" sldId="370"/>
            <ac:spMk id="4" creationId="{BC7BA3D7-5606-47EE-8FDA-66E9EDB430D2}"/>
          </ac:spMkLst>
        </pc:spChg>
      </pc:sldChg>
      <pc:sldChg chg="modNotesTx">
        <pc:chgData name="Pat Lewis" userId="3fa7cb04-f1bc-4f93-9826-13d18da51483" providerId="ADAL" clId="{114F3839-126A-4C17-B603-06662DDC4E6D}" dt="2021-11-19T21:43:03.941" v="478" actId="20577"/>
        <pc:sldMkLst>
          <pc:docMk/>
          <pc:sldMk cId="579088791" sldId="373"/>
        </pc:sldMkLst>
      </pc:sldChg>
      <pc:sldChg chg="modNotesTx">
        <pc:chgData name="Pat Lewis" userId="3fa7cb04-f1bc-4f93-9826-13d18da51483" providerId="ADAL" clId="{114F3839-126A-4C17-B603-06662DDC4E6D}" dt="2021-11-23T17:08:22.566" v="694" actId="20577"/>
        <pc:sldMkLst>
          <pc:docMk/>
          <pc:sldMk cId="390376318" sldId="375"/>
        </pc:sldMkLst>
      </pc:sldChg>
      <pc:sldChg chg="modNotesTx">
        <pc:chgData name="Pat Lewis" userId="3fa7cb04-f1bc-4f93-9826-13d18da51483" providerId="ADAL" clId="{114F3839-126A-4C17-B603-06662DDC4E6D}" dt="2021-11-23T17:09:01.907" v="699" actId="20577"/>
        <pc:sldMkLst>
          <pc:docMk/>
          <pc:sldMk cId="3395138974" sldId="376"/>
        </pc:sldMkLst>
      </pc:sldChg>
      <pc:sldChg chg="modSp mod modNotesTx">
        <pc:chgData name="Pat Lewis" userId="3fa7cb04-f1bc-4f93-9826-13d18da51483" providerId="ADAL" clId="{114F3839-126A-4C17-B603-06662DDC4E6D}" dt="2021-11-23T17:03:09.942" v="662" actId="20577"/>
        <pc:sldMkLst>
          <pc:docMk/>
          <pc:sldMk cId="3843785321" sldId="377"/>
        </pc:sldMkLst>
        <pc:spChg chg="mod">
          <ac:chgData name="Pat Lewis" userId="3fa7cb04-f1bc-4f93-9826-13d18da51483" providerId="ADAL" clId="{114F3839-126A-4C17-B603-06662DDC4E6D}" dt="2021-11-19T21:22:54.444" v="356" actId="14100"/>
          <ac:spMkLst>
            <pc:docMk/>
            <pc:sldMk cId="3843785321" sldId="377"/>
            <ac:spMk id="6" creationId="{1724D692-5DDF-456D-B422-69D5F5BD39BC}"/>
          </ac:spMkLst>
        </pc:spChg>
      </pc:sldChg>
      <pc:sldChg chg="modNotesTx">
        <pc:chgData name="Pat Lewis" userId="3fa7cb04-f1bc-4f93-9826-13d18da51483" providerId="ADAL" clId="{114F3839-126A-4C17-B603-06662DDC4E6D}" dt="2021-11-23T17:10:05.781" v="702" actId="20577"/>
        <pc:sldMkLst>
          <pc:docMk/>
          <pc:sldMk cId="152635423" sldId="379"/>
        </pc:sldMkLst>
      </pc:sldChg>
      <pc:sldChg chg="modNotesTx">
        <pc:chgData name="Pat Lewis" userId="3fa7cb04-f1bc-4f93-9826-13d18da51483" providerId="ADAL" clId="{114F3839-126A-4C17-B603-06662DDC4E6D}" dt="2021-11-19T21:43:44.548" v="479" actId="20577"/>
        <pc:sldMkLst>
          <pc:docMk/>
          <pc:sldMk cId="426692622" sldId="383"/>
        </pc:sldMkLst>
      </pc:sldChg>
      <pc:sldChg chg="modNotesTx">
        <pc:chgData name="Pat Lewis" userId="3fa7cb04-f1bc-4f93-9826-13d18da51483" providerId="ADAL" clId="{114F3839-126A-4C17-B603-06662DDC4E6D}" dt="2021-11-23T17:01:40.253" v="658" actId="114"/>
        <pc:sldMkLst>
          <pc:docMk/>
          <pc:sldMk cId="934935188" sldId="387"/>
        </pc:sldMkLst>
      </pc:sldChg>
    </pc:docChg>
  </pc:docChgLst>
  <pc:docChgLst>
    <pc:chgData name="Ilenia Avila" userId="7c5171f3954bf63f" providerId="Windows Live" clId="Web-{7B52A4AA-699E-4E4C-9C74-8EF2217D18B0}"/>
    <pc:docChg chg="mod addSld delSld modSld sldOrd addMainMaster delMainMaster modMainMaster setSldSz">
      <pc:chgData name="Ilenia Avila" userId="7c5171f3954bf63f" providerId="Windows Live" clId="Web-{7B52A4AA-699E-4E4C-9C74-8EF2217D18B0}" dt="2021-01-27T21:43:53.291" v="1875" actId="1076"/>
      <pc:docMkLst>
        <pc:docMk/>
      </pc:docMkLst>
      <pc:sldChg chg="addSp delSp modSp mod modClrScheme chgLayout">
        <pc:chgData name="Ilenia Avila" userId="7c5171f3954bf63f" providerId="Windows Live" clId="Web-{7B52A4AA-699E-4E4C-9C74-8EF2217D18B0}" dt="2021-01-27T18:16:34.476" v="554"/>
        <pc:sldMkLst>
          <pc:docMk/>
          <pc:sldMk cId="109857222" sldId="256"/>
        </pc:sldMkLst>
        <pc:spChg chg="del mod ord">
          <ac:chgData name="Ilenia Avila" userId="7c5171f3954bf63f" providerId="Windows Live" clId="Web-{7B52A4AA-699E-4E4C-9C74-8EF2217D18B0}" dt="2021-01-27T18:15:29.568" v="541"/>
          <ac:spMkLst>
            <pc:docMk/>
            <pc:sldMk cId="109857222" sldId="256"/>
            <ac:spMk id="2" creationId="{00000000-0000-0000-0000-000000000000}"/>
          </ac:spMkLst>
        </pc:spChg>
        <pc:spChg chg="del mod ord">
          <ac:chgData name="Ilenia Avila" userId="7c5171f3954bf63f" providerId="Windows Live" clId="Web-{7B52A4AA-699E-4E4C-9C74-8EF2217D18B0}" dt="2021-01-27T18:15:34.662" v="543"/>
          <ac:spMkLst>
            <pc:docMk/>
            <pc:sldMk cId="109857222" sldId="256"/>
            <ac:spMk id="3" creationId="{00000000-0000-0000-0000-000000000000}"/>
          </ac:spMkLst>
        </pc:spChg>
        <pc:spChg chg="add del mod">
          <ac:chgData name="Ilenia Avila" userId="7c5171f3954bf63f" providerId="Windows Live" clId="Web-{7B52A4AA-699E-4E4C-9C74-8EF2217D18B0}" dt="2021-01-27T18:16:34.476" v="554"/>
          <ac:spMkLst>
            <pc:docMk/>
            <pc:sldMk cId="109857222" sldId="256"/>
            <ac:spMk id="4" creationId="{325E62FD-A612-449E-9A1A-5D5747F33177}"/>
          </ac:spMkLst>
        </pc:spChg>
        <pc:spChg chg="add del">
          <ac:chgData name="Ilenia Avila" userId="7c5171f3954bf63f" providerId="Windows Live" clId="Web-{7B52A4AA-699E-4E4C-9C74-8EF2217D18B0}" dt="2021-01-27T18:14:56.973" v="530"/>
          <ac:spMkLst>
            <pc:docMk/>
            <pc:sldMk cId="109857222" sldId="256"/>
            <ac:spMk id="7" creationId="{2DFFCBCF-50E2-43DF-885E-34CE9E14ACB6}"/>
          </ac:spMkLst>
        </pc:spChg>
        <pc:spChg chg="add del mod">
          <ac:chgData name="Ilenia Avila" userId="7c5171f3954bf63f" providerId="Windows Live" clId="Web-{7B52A4AA-699E-4E4C-9C74-8EF2217D18B0}" dt="2021-01-27T18:14:52.629" v="528"/>
          <ac:spMkLst>
            <pc:docMk/>
            <pc:sldMk cId="109857222" sldId="256"/>
            <ac:spMk id="8" creationId="{23B424B4-C3F4-4680-AB76-0F091632789E}"/>
          </ac:spMkLst>
        </pc:spChg>
        <pc:spChg chg="add del mod">
          <ac:chgData name="Ilenia Avila" userId="7c5171f3954bf63f" providerId="Windows Live" clId="Web-{7B52A4AA-699E-4E4C-9C74-8EF2217D18B0}" dt="2021-01-27T18:14:52.629" v="528"/>
          <ac:spMkLst>
            <pc:docMk/>
            <pc:sldMk cId="109857222" sldId="256"/>
            <ac:spMk id="9" creationId="{1A5C6610-2159-4C40-AFBC-D557471B34AB}"/>
          </ac:spMkLst>
        </pc:spChg>
        <pc:spChg chg="add del">
          <ac:chgData name="Ilenia Avila" userId="7c5171f3954bf63f" providerId="Windows Live" clId="Web-{7B52A4AA-699E-4E4C-9C74-8EF2217D18B0}" dt="2021-01-27T18:14:52.629" v="528"/>
          <ac:spMkLst>
            <pc:docMk/>
            <pc:sldMk cId="109857222" sldId="256"/>
            <ac:spMk id="10" creationId="{C80BDE89-BB6D-4FD9-919D-6121B25478F4}"/>
          </ac:spMkLst>
        </pc:spChg>
        <pc:spChg chg="add del">
          <ac:chgData name="Ilenia Avila" userId="7c5171f3954bf63f" providerId="Windows Live" clId="Web-{7B52A4AA-699E-4E4C-9C74-8EF2217D18B0}" dt="2021-01-27T18:14:52.629" v="528"/>
          <ac:spMkLst>
            <pc:docMk/>
            <pc:sldMk cId="109857222" sldId="256"/>
            <ac:spMk id="11" creationId="{AF975F4D-E7C3-4C57-BF7E-D5AA6A8792CC}"/>
          </ac:spMkLst>
        </pc:spChg>
        <pc:spChg chg="add mod ord">
          <ac:chgData name="Ilenia Avila" userId="7c5171f3954bf63f" providerId="Windows Live" clId="Web-{7B52A4AA-699E-4E4C-9C74-8EF2217D18B0}" dt="2021-01-27T18:15:44.615" v="545" actId="14100"/>
          <ac:spMkLst>
            <pc:docMk/>
            <pc:sldMk cId="109857222" sldId="256"/>
            <ac:spMk id="12" creationId="{63C772EE-01D9-47B6-B2AF-A7180665E498}"/>
          </ac:spMkLst>
        </pc:spChg>
        <pc:spChg chg="add del">
          <ac:chgData name="Ilenia Avila" userId="7c5171f3954bf63f" providerId="Windows Live" clId="Web-{7B52A4AA-699E-4E4C-9C74-8EF2217D18B0}" dt="2021-01-27T18:16:15.788" v="548"/>
          <ac:spMkLst>
            <pc:docMk/>
            <pc:sldMk cId="109857222" sldId="256"/>
            <ac:spMk id="13" creationId="{459A1FCA-B4AD-45C3-B125-2F586F371F17}"/>
          </ac:spMkLst>
        </pc:spChg>
        <pc:picChg chg="add del mod">
          <ac:chgData name="Ilenia Avila" userId="7c5171f3954bf63f" providerId="Windows Live" clId="Web-{7B52A4AA-699E-4E4C-9C74-8EF2217D18B0}" dt="2021-01-27T17:50:31.659" v="357"/>
          <ac:picMkLst>
            <pc:docMk/>
            <pc:sldMk cId="109857222" sldId="256"/>
            <ac:picMk id="5" creationId="{760C7DCA-42B1-4703-9C06-0012159298AC}"/>
          </ac:picMkLst>
        </pc:picChg>
      </pc:sldChg>
      <pc:sldChg chg="addSp delSp modSp mod modClrScheme chgLayout">
        <pc:chgData name="Ilenia Avila" userId="7c5171f3954bf63f" providerId="Windows Live" clId="Web-{7B52A4AA-699E-4E4C-9C74-8EF2217D18B0}" dt="2021-01-27T17:35:22.092" v="208"/>
        <pc:sldMkLst>
          <pc:docMk/>
          <pc:sldMk cId="1016799269" sldId="257"/>
        </pc:sldMkLst>
        <pc:spChg chg="del">
          <ac:chgData name="Ilenia Avila" userId="7c5171f3954bf63f" providerId="Windows Live" clId="Web-{7B52A4AA-699E-4E4C-9C74-8EF2217D18B0}" dt="2021-01-27T16:54:52.163" v="13"/>
          <ac:spMkLst>
            <pc:docMk/>
            <pc:sldMk cId="1016799269" sldId="257"/>
            <ac:spMk id="2" creationId="{EB91A67B-F394-461E-84F3-AAC9AFDD968E}"/>
          </ac:spMkLst>
        </pc:spChg>
        <pc:spChg chg="del">
          <ac:chgData name="Ilenia Avila" userId="7c5171f3954bf63f" providerId="Windows Live" clId="Web-{7B52A4AA-699E-4E4C-9C74-8EF2217D18B0}" dt="2021-01-27T16:48:05.404" v="0"/>
          <ac:spMkLst>
            <pc:docMk/>
            <pc:sldMk cId="1016799269" sldId="257"/>
            <ac:spMk id="3" creationId="{8A8A02C8-2A5C-466B-B7D8-BAA7F34B4F14}"/>
          </ac:spMkLst>
        </pc:spChg>
        <pc:spChg chg="add del mod">
          <ac:chgData name="Ilenia Avila" userId="7c5171f3954bf63f" providerId="Windows Live" clId="Web-{7B52A4AA-699E-4E4C-9C74-8EF2217D18B0}" dt="2021-01-27T16:54:52.163" v="13"/>
          <ac:spMkLst>
            <pc:docMk/>
            <pc:sldMk cId="1016799269" sldId="257"/>
            <ac:spMk id="6" creationId="{D249B601-B053-4210-8E61-BB6FD4FBF5F2}"/>
          </ac:spMkLst>
        </pc:spChg>
        <pc:spChg chg="add mod">
          <ac:chgData name="Ilenia Avila" userId="7c5171f3954bf63f" providerId="Windows Live" clId="Web-{7B52A4AA-699E-4E4C-9C74-8EF2217D18B0}" dt="2021-01-27T17:35:22.092" v="208"/>
          <ac:spMkLst>
            <pc:docMk/>
            <pc:sldMk cId="1016799269" sldId="257"/>
            <ac:spMk id="7" creationId="{29FB000C-D531-4006-9486-3E28AF7F4451}"/>
          </ac:spMkLst>
        </pc:spChg>
        <pc:spChg chg="add mod">
          <ac:chgData name="Ilenia Avila" userId="7c5171f3954bf63f" providerId="Windows Live" clId="Web-{7B52A4AA-699E-4E4C-9C74-8EF2217D18B0}" dt="2021-01-27T17:35:22.092" v="208"/>
          <ac:spMkLst>
            <pc:docMk/>
            <pc:sldMk cId="1016799269" sldId="257"/>
            <ac:spMk id="8" creationId="{365F8F68-78CB-4B75-B686-392A7ED19C11}"/>
          </ac:spMkLst>
        </pc:spChg>
        <pc:spChg chg="add mod">
          <ac:chgData name="Ilenia Avila" userId="7c5171f3954bf63f" providerId="Windows Live" clId="Web-{7B52A4AA-699E-4E4C-9C74-8EF2217D18B0}" dt="2021-01-27T17:35:22.092" v="208"/>
          <ac:spMkLst>
            <pc:docMk/>
            <pc:sldMk cId="1016799269" sldId="257"/>
            <ac:spMk id="9" creationId="{29FB000C-D531-4006-9486-3E28AF7F4451}"/>
          </ac:spMkLst>
        </pc:spChg>
        <pc:spChg chg="add mod">
          <ac:chgData name="Ilenia Avila" userId="7c5171f3954bf63f" providerId="Windows Live" clId="Web-{7B52A4AA-699E-4E4C-9C74-8EF2217D18B0}" dt="2021-01-27T17:35:22.092" v="208"/>
          <ac:spMkLst>
            <pc:docMk/>
            <pc:sldMk cId="1016799269" sldId="257"/>
            <ac:spMk id="10" creationId="{1A198A42-B372-4522-AAAE-51C1CC2155FF}"/>
          </ac:spMkLst>
        </pc:spChg>
        <pc:picChg chg="add del mod ord">
          <ac:chgData name="Ilenia Avila" userId="7c5171f3954bf63f" providerId="Windows Live" clId="Web-{7B52A4AA-699E-4E4C-9C74-8EF2217D18B0}" dt="2021-01-27T16:48:13.216" v="3"/>
          <ac:picMkLst>
            <pc:docMk/>
            <pc:sldMk cId="1016799269" sldId="257"/>
            <ac:picMk id="4" creationId="{C23F8D17-234B-455A-A13C-BCB6A08D9DCF}"/>
          </ac:picMkLst>
        </pc:picChg>
      </pc:sldChg>
      <pc:sldChg chg="addSp modSp new mod modClrScheme chgLayout">
        <pc:chgData name="Ilenia Avila" userId="7c5171f3954bf63f" providerId="Windows Live" clId="Web-{7B52A4AA-699E-4E4C-9C74-8EF2217D18B0}" dt="2021-01-27T18:59:43.814" v="1088" actId="14100"/>
        <pc:sldMkLst>
          <pc:docMk/>
          <pc:sldMk cId="1209333415" sldId="258"/>
        </pc:sldMkLst>
        <pc:spChg chg="add mod">
          <ac:chgData name="Ilenia Avila" userId="7c5171f3954bf63f" providerId="Windows Live" clId="Web-{7B52A4AA-699E-4E4C-9C74-8EF2217D18B0}" dt="2021-01-27T18:59:43.814" v="1088" actId="14100"/>
          <ac:spMkLst>
            <pc:docMk/>
            <pc:sldMk cId="1209333415" sldId="258"/>
            <ac:spMk id="3" creationId="{AE0C9FAD-6580-4D7D-9239-2A16E37133F3}"/>
          </ac:spMkLst>
        </pc:spChg>
        <pc:spChg chg="add mod">
          <ac:chgData name="Ilenia Avila" userId="7c5171f3954bf63f" providerId="Windows Live" clId="Web-{7B52A4AA-699E-4E4C-9C74-8EF2217D18B0}" dt="2021-01-27T17:35:22.092" v="208"/>
          <ac:spMkLst>
            <pc:docMk/>
            <pc:sldMk cId="1209333415" sldId="258"/>
            <ac:spMk id="5" creationId="{485803F5-C725-4EF8-948A-DC9115A59C55}"/>
          </ac:spMkLst>
        </pc:spChg>
        <pc:picChg chg="add mod">
          <ac:chgData name="Ilenia Avila" userId="7c5171f3954bf63f" providerId="Windows Live" clId="Web-{7B52A4AA-699E-4E4C-9C74-8EF2217D18B0}" dt="2021-01-27T17:35:22.092" v="208"/>
          <ac:picMkLst>
            <pc:docMk/>
            <pc:sldMk cId="1209333415" sldId="258"/>
            <ac:picMk id="2" creationId="{3FB42BE0-411B-4D2A-9E15-CC616C9B9D98}"/>
          </ac:picMkLst>
        </pc:picChg>
      </pc:sldChg>
      <pc:sldChg chg="addSp delSp modSp new mod modClrScheme chgLayout">
        <pc:chgData name="Ilenia Avila" userId="7c5171f3954bf63f" providerId="Windows Live" clId="Web-{7B52A4AA-699E-4E4C-9C74-8EF2217D18B0}" dt="2021-01-27T17:35:22.092" v="208"/>
        <pc:sldMkLst>
          <pc:docMk/>
          <pc:sldMk cId="1044886766" sldId="259"/>
        </pc:sldMkLst>
        <pc:spChg chg="add mod">
          <ac:chgData name="Ilenia Avila" userId="7c5171f3954bf63f" providerId="Windows Live" clId="Web-{7B52A4AA-699E-4E4C-9C74-8EF2217D18B0}" dt="2021-01-27T17:35:22.092" v="208"/>
          <ac:spMkLst>
            <pc:docMk/>
            <pc:sldMk cId="1044886766" sldId="259"/>
            <ac:spMk id="2" creationId="{9BB2DC7D-510F-4E31-AC16-EBD32C1B6CCB}"/>
          </ac:spMkLst>
        </pc:spChg>
        <pc:spChg chg="add mod">
          <ac:chgData name="Ilenia Avila" userId="7c5171f3954bf63f" providerId="Windows Live" clId="Web-{7B52A4AA-699E-4E4C-9C74-8EF2217D18B0}" dt="2021-01-27T17:35:22.092" v="208"/>
          <ac:spMkLst>
            <pc:docMk/>
            <pc:sldMk cId="1044886766" sldId="259"/>
            <ac:spMk id="3" creationId="{6AD3CFB6-8566-4E73-97B6-21D1E460D033}"/>
          </ac:spMkLst>
        </pc:spChg>
        <pc:spChg chg="add mod">
          <ac:chgData name="Ilenia Avila" userId="7c5171f3954bf63f" providerId="Windows Live" clId="Web-{7B52A4AA-699E-4E4C-9C74-8EF2217D18B0}" dt="2021-01-27T17:35:22.092" v="208"/>
          <ac:spMkLst>
            <pc:docMk/>
            <pc:sldMk cId="1044886766" sldId="259"/>
            <ac:spMk id="4" creationId="{42841435-E244-4D93-A0AF-F391D3B354A2}"/>
          </ac:spMkLst>
        </pc:spChg>
        <pc:spChg chg="add mod">
          <ac:chgData name="Ilenia Avila" userId="7c5171f3954bf63f" providerId="Windows Live" clId="Web-{7B52A4AA-699E-4E4C-9C74-8EF2217D18B0}" dt="2021-01-27T17:35:22.092" v="208"/>
          <ac:spMkLst>
            <pc:docMk/>
            <pc:sldMk cId="1044886766" sldId="259"/>
            <ac:spMk id="5" creationId="{2C999958-DD95-4371-963F-3B1EC66871A9}"/>
          </ac:spMkLst>
        </pc:spChg>
        <pc:spChg chg="add mod">
          <ac:chgData name="Ilenia Avila" userId="7c5171f3954bf63f" providerId="Windows Live" clId="Web-{7B52A4AA-699E-4E4C-9C74-8EF2217D18B0}" dt="2021-01-27T17:35:22.092" v="208"/>
          <ac:spMkLst>
            <pc:docMk/>
            <pc:sldMk cId="1044886766" sldId="259"/>
            <ac:spMk id="6" creationId="{8A799F2D-9454-453B-8D76-5E3B66DC5919}"/>
          </ac:spMkLst>
        </pc:spChg>
        <pc:spChg chg="add mod">
          <ac:chgData name="Ilenia Avila" userId="7c5171f3954bf63f" providerId="Windows Live" clId="Web-{7B52A4AA-699E-4E4C-9C74-8EF2217D18B0}" dt="2021-01-27T17:35:22.092" v="208"/>
          <ac:spMkLst>
            <pc:docMk/>
            <pc:sldMk cId="1044886766" sldId="259"/>
            <ac:spMk id="7" creationId="{0F0B648E-5066-4B32-94C8-12FDCBF9D1B6}"/>
          </ac:spMkLst>
        </pc:spChg>
        <pc:spChg chg="add mod">
          <ac:chgData name="Ilenia Avila" userId="7c5171f3954bf63f" providerId="Windows Live" clId="Web-{7B52A4AA-699E-4E4C-9C74-8EF2217D18B0}" dt="2021-01-27T17:35:22.092" v="208"/>
          <ac:spMkLst>
            <pc:docMk/>
            <pc:sldMk cId="1044886766" sldId="259"/>
            <ac:spMk id="8" creationId="{5934EEA2-7C57-4394-82C5-437D2B3A8AAD}"/>
          </ac:spMkLst>
        </pc:spChg>
        <pc:spChg chg="add mod">
          <ac:chgData name="Ilenia Avila" userId="7c5171f3954bf63f" providerId="Windows Live" clId="Web-{7B52A4AA-699E-4E4C-9C74-8EF2217D18B0}" dt="2021-01-27T17:35:22.092" v="208"/>
          <ac:spMkLst>
            <pc:docMk/>
            <pc:sldMk cId="1044886766" sldId="259"/>
            <ac:spMk id="9" creationId="{65C4E449-4794-464D-A791-4DEC98F27C92}"/>
          </ac:spMkLst>
        </pc:spChg>
        <pc:spChg chg="add mod">
          <ac:chgData name="Ilenia Avila" userId="7c5171f3954bf63f" providerId="Windows Live" clId="Web-{7B52A4AA-699E-4E4C-9C74-8EF2217D18B0}" dt="2021-01-27T17:35:22.092" v="208"/>
          <ac:spMkLst>
            <pc:docMk/>
            <pc:sldMk cId="1044886766" sldId="259"/>
            <ac:spMk id="10" creationId="{F3F80532-0FDB-4B90-9E05-1BBC25055BB4}"/>
          </ac:spMkLst>
        </pc:spChg>
        <pc:spChg chg="add mod">
          <ac:chgData name="Ilenia Avila" userId="7c5171f3954bf63f" providerId="Windows Live" clId="Web-{7B52A4AA-699E-4E4C-9C74-8EF2217D18B0}" dt="2021-01-27T17:35:22.092" v="208"/>
          <ac:spMkLst>
            <pc:docMk/>
            <pc:sldMk cId="1044886766" sldId="259"/>
            <ac:spMk id="11" creationId="{9893D49F-5898-42F8-9A9D-CA599FFC105D}"/>
          </ac:spMkLst>
        </pc:spChg>
        <pc:spChg chg="add mod">
          <ac:chgData name="Ilenia Avila" userId="7c5171f3954bf63f" providerId="Windows Live" clId="Web-{7B52A4AA-699E-4E4C-9C74-8EF2217D18B0}" dt="2021-01-27T17:35:22.092" v="208"/>
          <ac:spMkLst>
            <pc:docMk/>
            <pc:sldMk cId="1044886766" sldId="259"/>
            <ac:spMk id="12" creationId="{FBA93346-0331-4EC9-9E97-5EF7E55DBD55}"/>
          </ac:spMkLst>
        </pc:spChg>
        <pc:spChg chg="add del">
          <ac:chgData name="Ilenia Avila" userId="7c5171f3954bf63f" providerId="Windows Live" clId="Web-{7B52A4AA-699E-4E4C-9C74-8EF2217D18B0}" dt="2021-01-27T17:14:30.845" v="72"/>
          <ac:spMkLst>
            <pc:docMk/>
            <pc:sldMk cId="1044886766" sldId="259"/>
            <ac:spMk id="13" creationId="{9BB2DC7D-510F-4E31-AC16-EBD32C1B6CCB}"/>
          </ac:spMkLst>
        </pc:spChg>
        <pc:spChg chg="add del">
          <ac:chgData name="Ilenia Avila" userId="7c5171f3954bf63f" providerId="Windows Live" clId="Web-{7B52A4AA-699E-4E4C-9C74-8EF2217D18B0}" dt="2021-01-27T17:14:30.845" v="72"/>
          <ac:spMkLst>
            <pc:docMk/>
            <pc:sldMk cId="1044886766" sldId="259"/>
            <ac:spMk id="14" creationId="{6AD3CFB6-8566-4E73-97B6-21D1E460D033}"/>
          </ac:spMkLst>
        </pc:spChg>
        <pc:spChg chg="add del">
          <ac:chgData name="Ilenia Avila" userId="7c5171f3954bf63f" providerId="Windows Live" clId="Web-{7B52A4AA-699E-4E4C-9C74-8EF2217D18B0}" dt="2021-01-27T17:14:30.845" v="72"/>
          <ac:spMkLst>
            <pc:docMk/>
            <pc:sldMk cId="1044886766" sldId="259"/>
            <ac:spMk id="15" creationId="{42841435-E244-4D93-A0AF-F391D3B354A2}"/>
          </ac:spMkLst>
        </pc:spChg>
        <pc:spChg chg="add del">
          <ac:chgData name="Ilenia Avila" userId="7c5171f3954bf63f" providerId="Windows Live" clId="Web-{7B52A4AA-699E-4E4C-9C74-8EF2217D18B0}" dt="2021-01-27T17:14:30.845" v="72"/>
          <ac:spMkLst>
            <pc:docMk/>
            <pc:sldMk cId="1044886766" sldId="259"/>
            <ac:spMk id="16" creationId="{2C999958-DD95-4371-963F-3B1EC66871A9}"/>
          </ac:spMkLst>
        </pc:spChg>
        <pc:spChg chg="add del">
          <ac:chgData name="Ilenia Avila" userId="7c5171f3954bf63f" providerId="Windows Live" clId="Web-{7B52A4AA-699E-4E4C-9C74-8EF2217D18B0}" dt="2021-01-27T17:14:30.845" v="72"/>
          <ac:spMkLst>
            <pc:docMk/>
            <pc:sldMk cId="1044886766" sldId="259"/>
            <ac:spMk id="17" creationId="{8A799F2D-9454-453B-8D76-5E3B66DC5919}"/>
          </ac:spMkLst>
        </pc:spChg>
        <pc:spChg chg="add del">
          <ac:chgData name="Ilenia Avila" userId="7c5171f3954bf63f" providerId="Windows Live" clId="Web-{7B52A4AA-699E-4E4C-9C74-8EF2217D18B0}" dt="2021-01-27T17:14:30.845" v="72"/>
          <ac:spMkLst>
            <pc:docMk/>
            <pc:sldMk cId="1044886766" sldId="259"/>
            <ac:spMk id="18" creationId="{0F0B648E-5066-4B32-94C8-12FDCBF9D1B6}"/>
          </ac:spMkLst>
        </pc:spChg>
        <pc:spChg chg="add del">
          <ac:chgData name="Ilenia Avila" userId="7c5171f3954bf63f" providerId="Windows Live" clId="Web-{7B52A4AA-699E-4E4C-9C74-8EF2217D18B0}" dt="2021-01-27T17:14:30.845" v="72"/>
          <ac:spMkLst>
            <pc:docMk/>
            <pc:sldMk cId="1044886766" sldId="259"/>
            <ac:spMk id="19" creationId="{5934EEA2-7C57-4394-82C5-437D2B3A8AAD}"/>
          </ac:spMkLst>
        </pc:spChg>
        <pc:spChg chg="add del">
          <ac:chgData name="Ilenia Avila" userId="7c5171f3954bf63f" providerId="Windows Live" clId="Web-{7B52A4AA-699E-4E4C-9C74-8EF2217D18B0}" dt="2021-01-27T17:14:30.845" v="72"/>
          <ac:spMkLst>
            <pc:docMk/>
            <pc:sldMk cId="1044886766" sldId="259"/>
            <ac:spMk id="20" creationId="{65C4E449-4794-464D-A791-4DEC98F27C92}"/>
          </ac:spMkLst>
        </pc:spChg>
        <pc:spChg chg="add del">
          <ac:chgData name="Ilenia Avila" userId="7c5171f3954bf63f" providerId="Windows Live" clId="Web-{7B52A4AA-699E-4E4C-9C74-8EF2217D18B0}" dt="2021-01-27T17:14:30.845" v="72"/>
          <ac:spMkLst>
            <pc:docMk/>
            <pc:sldMk cId="1044886766" sldId="259"/>
            <ac:spMk id="21" creationId="{F3F80532-0FDB-4B90-9E05-1BBC25055BB4}"/>
          </ac:spMkLst>
        </pc:spChg>
        <pc:spChg chg="add del">
          <ac:chgData name="Ilenia Avila" userId="7c5171f3954bf63f" providerId="Windows Live" clId="Web-{7B52A4AA-699E-4E4C-9C74-8EF2217D18B0}" dt="2021-01-27T17:14:30.845" v="72"/>
          <ac:spMkLst>
            <pc:docMk/>
            <pc:sldMk cId="1044886766" sldId="259"/>
            <ac:spMk id="22" creationId="{9893D49F-5898-42F8-9A9D-CA599FFC105D}"/>
          </ac:spMkLst>
        </pc:spChg>
        <pc:spChg chg="add del">
          <ac:chgData name="Ilenia Avila" userId="7c5171f3954bf63f" providerId="Windows Live" clId="Web-{7B52A4AA-699E-4E4C-9C74-8EF2217D18B0}" dt="2021-01-27T17:14:30.845" v="72"/>
          <ac:spMkLst>
            <pc:docMk/>
            <pc:sldMk cId="1044886766" sldId="259"/>
            <ac:spMk id="23" creationId="{FBA93346-0331-4EC9-9E97-5EF7E55DBD55}"/>
          </ac:spMkLst>
        </pc:spChg>
        <pc:spChg chg="add mod">
          <ac:chgData name="Ilenia Avila" userId="7c5171f3954bf63f" providerId="Windows Live" clId="Web-{7B52A4AA-699E-4E4C-9C74-8EF2217D18B0}" dt="2021-01-27T17:35:22.092" v="208"/>
          <ac:spMkLst>
            <pc:docMk/>
            <pc:sldMk cId="1044886766" sldId="259"/>
            <ac:spMk id="24" creationId="{CC86D8D5-4097-4ED5-B2A0-CD1F18002761}"/>
          </ac:spMkLst>
        </pc:spChg>
        <pc:spChg chg="add mod">
          <ac:chgData name="Ilenia Avila" userId="7c5171f3954bf63f" providerId="Windows Live" clId="Web-{7B52A4AA-699E-4E4C-9C74-8EF2217D18B0}" dt="2021-01-27T17:35:22.092" v="208"/>
          <ac:spMkLst>
            <pc:docMk/>
            <pc:sldMk cId="1044886766" sldId="259"/>
            <ac:spMk id="26" creationId="{134C7632-E2F3-4B44-8A5F-FD65673E25AD}"/>
          </ac:spMkLst>
        </pc:spChg>
        <pc:spChg chg="add mod">
          <ac:chgData name="Ilenia Avila" userId="7c5171f3954bf63f" providerId="Windows Live" clId="Web-{7B52A4AA-699E-4E4C-9C74-8EF2217D18B0}" dt="2021-01-27T17:35:22.092" v="208"/>
          <ac:spMkLst>
            <pc:docMk/>
            <pc:sldMk cId="1044886766" sldId="259"/>
            <ac:spMk id="27" creationId="{89E9DA33-1412-4EC4-8BD2-96237831A4C1}"/>
          </ac:spMkLst>
        </pc:spChg>
      </pc:sldChg>
      <pc:sldChg chg="addSp delSp modSp add del replId">
        <pc:chgData name="Ilenia Avila" userId="7c5171f3954bf63f" providerId="Windows Live" clId="Web-{7B52A4AA-699E-4E4C-9C74-8EF2217D18B0}" dt="2021-01-27T17:18:19.804" v="147"/>
        <pc:sldMkLst>
          <pc:docMk/>
          <pc:sldMk cId="393558518" sldId="260"/>
        </pc:sldMkLst>
        <pc:spChg chg="mod">
          <ac:chgData name="Ilenia Avila" userId="7c5171f3954bf63f" providerId="Windows Live" clId="Web-{7B52A4AA-699E-4E4C-9C74-8EF2217D18B0}" dt="2021-01-27T17:18:11.538" v="137" actId="20577"/>
          <ac:spMkLst>
            <pc:docMk/>
            <pc:sldMk cId="393558518" sldId="260"/>
            <ac:spMk id="2" creationId="{9BB2DC7D-510F-4E31-AC16-EBD32C1B6CCB}"/>
          </ac:spMkLst>
        </pc:spChg>
        <pc:spChg chg="mod">
          <ac:chgData name="Ilenia Avila" userId="7c5171f3954bf63f" providerId="Windows Live" clId="Web-{7B52A4AA-699E-4E4C-9C74-8EF2217D18B0}" dt="2021-01-27T17:18:14.179" v="138" actId="20577"/>
          <ac:spMkLst>
            <pc:docMk/>
            <pc:sldMk cId="393558518" sldId="260"/>
            <ac:spMk id="3" creationId="{6AD3CFB6-8566-4E73-97B6-21D1E460D033}"/>
          </ac:spMkLst>
        </pc:spChg>
        <pc:spChg chg="add del">
          <ac:chgData name="Ilenia Avila" userId="7c5171f3954bf63f" providerId="Windows Live" clId="Web-{7B52A4AA-699E-4E4C-9C74-8EF2217D18B0}" dt="2021-01-27T17:18:15.460" v="139"/>
          <ac:spMkLst>
            <pc:docMk/>
            <pc:sldMk cId="393558518" sldId="260"/>
            <ac:spMk id="4" creationId="{42841435-E244-4D93-A0AF-F391D3B354A2}"/>
          </ac:spMkLst>
        </pc:spChg>
        <pc:spChg chg="add del">
          <ac:chgData name="Ilenia Avila" userId="7c5171f3954bf63f" providerId="Windows Live" clId="Web-{7B52A4AA-699E-4E4C-9C74-8EF2217D18B0}" dt="2021-01-27T17:18:17.194" v="140"/>
          <ac:spMkLst>
            <pc:docMk/>
            <pc:sldMk cId="393558518" sldId="260"/>
            <ac:spMk id="5" creationId="{2C999958-DD95-4371-963F-3B1EC66871A9}"/>
          </ac:spMkLst>
        </pc:spChg>
        <pc:spChg chg="add del">
          <ac:chgData name="Ilenia Avila" userId="7c5171f3954bf63f" providerId="Windows Live" clId="Web-{7B52A4AA-699E-4E4C-9C74-8EF2217D18B0}" dt="2021-01-27T17:18:17.194" v="141"/>
          <ac:spMkLst>
            <pc:docMk/>
            <pc:sldMk cId="393558518" sldId="260"/>
            <ac:spMk id="6" creationId="{8A799F2D-9454-453B-8D76-5E3B66DC5919}"/>
          </ac:spMkLst>
        </pc:spChg>
        <pc:spChg chg="add del">
          <ac:chgData name="Ilenia Avila" userId="7c5171f3954bf63f" providerId="Windows Live" clId="Web-{7B52A4AA-699E-4E4C-9C74-8EF2217D18B0}" dt="2021-01-27T17:18:17.194" v="142"/>
          <ac:spMkLst>
            <pc:docMk/>
            <pc:sldMk cId="393558518" sldId="260"/>
            <ac:spMk id="7" creationId="{0F0B648E-5066-4B32-94C8-12FDCBF9D1B6}"/>
          </ac:spMkLst>
        </pc:spChg>
        <pc:spChg chg="add del">
          <ac:chgData name="Ilenia Avila" userId="7c5171f3954bf63f" providerId="Windows Live" clId="Web-{7B52A4AA-699E-4E4C-9C74-8EF2217D18B0}" dt="2021-01-27T17:18:17.194" v="143"/>
          <ac:spMkLst>
            <pc:docMk/>
            <pc:sldMk cId="393558518" sldId="260"/>
            <ac:spMk id="9" creationId="{65C4E449-4794-464D-A791-4DEC98F27C92}"/>
          </ac:spMkLst>
        </pc:spChg>
        <pc:spChg chg="add del">
          <ac:chgData name="Ilenia Avila" userId="7c5171f3954bf63f" providerId="Windows Live" clId="Web-{7B52A4AA-699E-4E4C-9C74-8EF2217D18B0}" dt="2021-01-27T17:18:17.194" v="144"/>
          <ac:spMkLst>
            <pc:docMk/>
            <pc:sldMk cId="393558518" sldId="260"/>
            <ac:spMk id="10" creationId="{F3F80532-0FDB-4B90-9E05-1BBC25055BB4}"/>
          </ac:spMkLst>
        </pc:spChg>
        <pc:spChg chg="add del">
          <ac:chgData name="Ilenia Avila" userId="7c5171f3954bf63f" providerId="Windows Live" clId="Web-{7B52A4AA-699E-4E4C-9C74-8EF2217D18B0}" dt="2021-01-27T17:18:17.194" v="145"/>
          <ac:spMkLst>
            <pc:docMk/>
            <pc:sldMk cId="393558518" sldId="260"/>
            <ac:spMk id="11" creationId="{9893D49F-5898-42F8-9A9D-CA599FFC105D}"/>
          </ac:spMkLst>
        </pc:spChg>
        <pc:spChg chg="add del">
          <ac:chgData name="Ilenia Avila" userId="7c5171f3954bf63f" providerId="Windows Live" clId="Web-{7B52A4AA-699E-4E4C-9C74-8EF2217D18B0}" dt="2021-01-27T17:18:17.194" v="146"/>
          <ac:spMkLst>
            <pc:docMk/>
            <pc:sldMk cId="393558518" sldId="260"/>
            <ac:spMk id="12" creationId="{FBA93346-0331-4EC9-9E97-5EF7E55DBD55}"/>
          </ac:spMkLst>
        </pc:spChg>
        <pc:spChg chg="add del">
          <ac:chgData name="Ilenia Avila" userId="7c5171f3954bf63f" providerId="Windows Live" clId="Web-{7B52A4AA-699E-4E4C-9C74-8EF2217D18B0}" dt="2021-01-27T17:18:07.053" v="136"/>
          <ac:spMkLst>
            <pc:docMk/>
            <pc:sldMk cId="393558518" sldId="260"/>
            <ac:spMk id="15" creationId="{3300CE0A-3911-4D88-B17D-A9FF85DDF34E}"/>
          </ac:spMkLst>
        </pc:spChg>
        <pc:spChg chg="add del">
          <ac:chgData name="Ilenia Avila" userId="7c5171f3954bf63f" providerId="Windows Live" clId="Web-{7B52A4AA-699E-4E4C-9C74-8EF2217D18B0}" dt="2021-01-27T17:18:07.053" v="136"/>
          <ac:spMkLst>
            <pc:docMk/>
            <pc:sldMk cId="393558518" sldId="260"/>
            <ac:spMk id="16" creationId="{5547EEE9-E113-4AE0-BD23-83B336A42A15}"/>
          </ac:spMkLst>
        </pc:spChg>
        <pc:spChg chg="add del">
          <ac:chgData name="Ilenia Avila" userId="7c5171f3954bf63f" providerId="Windows Live" clId="Web-{7B52A4AA-699E-4E4C-9C74-8EF2217D18B0}" dt="2021-01-27T17:18:07.053" v="136"/>
          <ac:spMkLst>
            <pc:docMk/>
            <pc:sldMk cId="393558518" sldId="260"/>
            <ac:spMk id="17" creationId="{70A46F2C-E49D-4182-AC55-7E1C04422419}"/>
          </ac:spMkLst>
        </pc:spChg>
        <pc:spChg chg="add del">
          <ac:chgData name="Ilenia Avila" userId="7c5171f3954bf63f" providerId="Windows Live" clId="Web-{7B52A4AA-699E-4E4C-9C74-8EF2217D18B0}" dt="2021-01-27T17:18:07.053" v="136"/>
          <ac:spMkLst>
            <pc:docMk/>
            <pc:sldMk cId="393558518" sldId="260"/>
            <ac:spMk id="18" creationId="{07B1F1AC-3615-48F4-BFFE-BF6AD45639EE}"/>
          </ac:spMkLst>
        </pc:spChg>
        <pc:spChg chg="add del">
          <ac:chgData name="Ilenia Avila" userId="7c5171f3954bf63f" providerId="Windows Live" clId="Web-{7B52A4AA-699E-4E4C-9C74-8EF2217D18B0}" dt="2021-01-27T17:18:07.053" v="136"/>
          <ac:spMkLst>
            <pc:docMk/>
            <pc:sldMk cId="393558518" sldId="260"/>
            <ac:spMk id="19" creationId="{F054C153-EE52-493C-A89E-60812E5F4CAC}"/>
          </ac:spMkLst>
        </pc:spChg>
        <pc:spChg chg="add del">
          <ac:chgData name="Ilenia Avila" userId="7c5171f3954bf63f" providerId="Windows Live" clId="Web-{7B52A4AA-699E-4E4C-9C74-8EF2217D18B0}" dt="2021-01-27T17:18:07.053" v="136"/>
          <ac:spMkLst>
            <pc:docMk/>
            <pc:sldMk cId="393558518" sldId="260"/>
            <ac:spMk id="20" creationId="{F09504AA-20C6-49A4-9DD9-2C6FEA6562D5}"/>
          </ac:spMkLst>
        </pc:spChg>
        <pc:spChg chg="add del">
          <ac:chgData name="Ilenia Avila" userId="7c5171f3954bf63f" providerId="Windows Live" clId="Web-{7B52A4AA-699E-4E4C-9C74-8EF2217D18B0}" dt="2021-01-27T17:18:07.053" v="136"/>
          <ac:spMkLst>
            <pc:docMk/>
            <pc:sldMk cId="393558518" sldId="260"/>
            <ac:spMk id="21" creationId="{C404EAB2-EA17-4323-B63C-0681B008ACD1}"/>
          </ac:spMkLst>
        </pc:spChg>
      </pc:sldChg>
      <pc:sldChg chg="addSp modSp add mod replId modClrScheme chgLayout">
        <pc:chgData name="Ilenia Avila" userId="7c5171f3954bf63f" providerId="Windows Live" clId="Web-{7B52A4AA-699E-4E4C-9C74-8EF2217D18B0}" dt="2021-01-27T17:35:22.092" v="208"/>
        <pc:sldMkLst>
          <pc:docMk/>
          <pc:sldMk cId="2859665321" sldId="260"/>
        </pc:sldMkLst>
        <pc:spChg chg="mod">
          <ac:chgData name="Ilenia Avila" userId="7c5171f3954bf63f" providerId="Windows Live" clId="Web-{7B52A4AA-699E-4E4C-9C74-8EF2217D18B0}" dt="2021-01-27T17:35:22.092" v="208"/>
          <ac:spMkLst>
            <pc:docMk/>
            <pc:sldMk cId="2859665321" sldId="260"/>
            <ac:spMk id="2" creationId="{9BB2DC7D-510F-4E31-AC16-EBD32C1B6CCB}"/>
          </ac:spMkLst>
        </pc:spChg>
        <pc:spChg chg="mod">
          <ac:chgData name="Ilenia Avila" userId="7c5171f3954bf63f" providerId="Windows Live" clId="Web-{7B52A4AA-699E-4E4C-9C74-8EF2217D18B0}" dt="2021-01-27T17:35:22.092" v="208"/>
          <ac:spMkLst>
            <pc:docMk/>
            <pc:sldMk cId="2859665321" sldId="260"/>
            <ac:spMk id="3" creationId="{6AD3CFB6-8566-4E73-97B6-21D1E460D033}"/>
          </ac:spMkLst>
        </pc:spChg>
        <pc:spChg chg="mod">
          <ac:chgData name="Ilenia Avila" userId="7c5171f3954bf63f" providerId="Windows Live" clId="Web-{7B52A4AA-699E-4E4C-9C74-8EF2217D18B0}" dt="2021-01-27T17:35:22.092" v="208"/>
          <ac:spMkLst>
            <pc:docMk/>
            <pc:sldMk cId="2859665321" sldId="260"/>
            <ac:spMk id="4" creationId="{42841435-E244-4D93-A0AF-F391D3B354A2}"/>
          </ac:spMkLst>
        </pc:spChg>
        <pc:spChg chg="mod">
          <ac:chgData name="Ilenia Avila" userId="7c5171f3954bf63f" providerId="Windows Live" clId="Web-{7B52A4AA-699E-4E4C-9C74-8EF2217D18B0}" dt="2021-01-27T17:35:22.092" v="208"/>
          <ac:spMkLst>
            <pc:docMk/>
            <pc:sldMk cId="2859665321" sldId="260"/>
            <ac:spMk id="5" creationId="{2C999958-DD95-4371-963F-3B1EC66871A9}"/>
          </ac:spMkLst>
        </pc:spChg>
        <pc:spChg chg="mod">
          <ac:chgData name="Ilenia Avila" userId="7c5171f3954bf63f" providerId="Windows Live" clId="Web-{7B52A4AA-699E-4E4C-9C74-8EF2217D18B0}" dt="2021-01-27T17:35:22.092" v="208"/>
          <ac:spMkLst>
            <pc:docMk/>
            <pc:sldMk cId="2859665321" sldId="260"/>
            <ac:spMk id="6" creationId="{8A799F2D-9454-453B-8D76-5E3B66DC5919}"/>
          </ac:spMkLst>
        </pc:spChg>
        <pc:spChg chg="mod">
          <ac:chgData name="Ilenia Avila" userId="7c5171f3954bf63f" providerId="Windows Live" clId="Web-{7B52A4AA-699E-4E4C-9C74-8EF2217D18B0}" dt="2021-01-27T17:35:22.092" v="208"/>
          <ac:spMkLst>
            <pc:docMk/>
            <pc:sldMk cId="2859665321" sldId="260"/>
            <ac:spMk id="7" creationId="{0F0B648E-5066-4B32-94C8-12FDCBF9D1B6}"/>
          </ac:spMkLst>
        </pc:spChg>
        <pc:spChg chg="mod">
          <ac:chgData name="Ilenia Avila" userId="7c5171f3954bf63f" providerId="Windows Live" clId="Web-{7B52A4AA-699E-4E4C-9C74-8EF2217D18B0}" dt="2021-01-27T17:35:22.092" v="208"/>
          <ac:spMkLst>
            <pc:docMk/>
            <pc:sldMk cId="2859665321" sldId="260"/>
            <ac:spMk id="8" creationId="{5934EEA2-7C57-4394-82C5-437D2B3A8AAD}"/>
          </ac:spMkLst>
        </pc:spChg>
        <pc:spChg chg="mod">
          <ac:chgData name="Ilenia Avila" userId="7c5171f3954bf63f" providerId="Windows Live" clId="Web-{7B52A4AA-699E-4E4C-9C74-8EF2217D18B0}" dt="2021-01-27T17:35:22.092" v="208"/>
          <ac:spMkLst>
            <pc:docMk/>
            <pc:sldMk cId="2859665321" sldId="260"/>
            <ac:spMk id="9" creationId="{65C4E449-4794-464D-A791-4DEC98F27C92}"/>
          </ac:spMkLst>
        </pc:spChg>
        <pc:spChg chg="mod">
          <ac:chgData name="Ilenia Avila" userId="7c5171f3954bf63f" providerId="Windows Live" clId="Web-{7B52A4AA-699E-4E4C-9C74-8EF2217D18B0}" dt="2021-01-27T17:35:22.092" v="208"/>
          <ac:spMkLst>
            <pc:docMk/>
            <pc:sldMk cId="2859665321" sldId="260"/>
            <ac:spMk id="10" creationId="{F3F80532-0FDB-4B90-9E05-1BBC25055BB4}"/>
          </ac:spMkLst>
        </pc:spChg>
        <pc:spChg chg="mod">
          <ac:chgData name="Ilenia Avila" userId="7c5171f3954bf63f" providerId="Windows Live" clId="Web-{7B52A4AA-699E-4E4C-9C74-8EF2217D18B0}" dt="2021-01-27T17:35:22.092" v="208"/>
          <ac:spMkLst>
            <pc:docMk/>
            <pc:sldMk cId="2859665321" sldId="260"/>
            <ac:spMk id="11" creationId="{9893D49F-5898-42F8-9A9D-CA599FFC105D}"/>
          </ac:spMkLst>
        </pc:spChg>
        <pc:spChg chg="mod">
          <ac:chgData name="Ilenia Avila" userId="7c5171f3954bf63f" providerId="Windows Live" clId="Web-{7B52A4AA-699E-4E4C-9C74-8EF2217D18B0}" dt="2021-01-27T17:35:22.092" v="208"/>
          <ac:spMkLst>
            <pc:docMk/>
            <pc:sldMk cId="2859665321" sldId="260"/>
            <ac:spMk id="12" creationId="{FBA93346-0331-4EC9-9E97-5EF7E55DBD55}"/>
          </ac:spMkLst>
        </pc:spChg>
        <pc:spChg chg="add mod">
          <ac:chgData name="Ilenia Avila" userId="7c5171f3954bf63f" providerId="Windows Live" clId="Web-{7B52A4AA-699E-4E4C-9C74-8EF2217D18B0}" dt="2021-01-27T17:35:22.092" v="208"/>
          <ac:spMkLst>
            <pc:docMk/>
            <pc:sldMk cId="2859665321" sldId="260"/>
            <ac:spMk id="13" creationId="{886A1921-A0D3-4FD6-8CD9-6B271438E8FE}"/>
          </ac:spMkLst>
        </pc:spChg>
        <pc:spChg chg="mod">
          <ac:chgData name="Ilenia Avila" userId="7c5171f3954bf63f" providerId="Windows Live" clId="Web-{7B52A4AA-699E-4E4C-9C74-8EF2217D18B0}" dt="2021-01-27T17:35:22.092" v="208"/>
          <ac:spMkLst>
            <pc:docMk/>
            <pc:sldMk cId="2859665321" sldId="260"/>
            <ac:spMk id="24" creationId="{CC86D8D5-4097-4ED5-B2A0-CD1F18002761}"/>
          </ac:spMkLst>
        </pc:spChg>
        <pc:spChg chg="mod">
          <ac:chgData name="Ilenia Avila" userId="7c5171f3954bf63f" providerId="Windows Live" clId="Web-{7B52A4AA-699E-4E4C-9C74-8EF2217D18B0}" dt="2021-01-27T17:35:22.092" v="208"/>
          <ac:spMkLst>
            <pc:docMk/>
            <pc:sldMk cId="2859665321" sldId="260"/>
            <ac:spMk id="26" creationId="{134C7632-E2F3-4B44-8A5F-FD65673E25AD}"/>
          </ac:spMkLst>
        </pc:spChg>
      </pc:sldChg>
      <pc:sldChg chg="addSp delSp modSp new mod ord modTransition modClrScheme chgLayout">
        <pc:chgData name="Ilenia Avila" userId="7c5171f3954bf63f" providerId="Windows Live" clId="Web-{7B52A4AA-699E-4E4C-9C74-8EF2217D18B0}" dt="2021-01-27T21:32:09.072" v="1759"/>
        <pc:sldMkLst>
          <pc:docMk/>
          <pc:sldMk cId="3892652262" sldId="261"/>
        </pc:sldMkLst>
        <pc:spChg chg="add mod">
          <ac:chgData name="Ilenia Avila" userId="7c5171f3954bf63f" providerId="Windows Live" clId="Web-{7B52A4AA-699E-4E4C-9C74-8EF2217D18B0}" dt="2021-01-27T17:51:21.129" v="360" actId="1076"/>
          <ac:spMkLst>
            <pc:docMk/>
            <pc:sldMk cId="3892652262" sldId="261"/>
            <ac:spMk id="2" creationId="{850A5E93-8FDB-43A0-A1A4-9F51E7C53ED0}"/>
          </ac:spMkLst>
        </pc:spChg>
        <pc:spChg chg="add mod">
          <ac:chgData name="Ilenia Avila" userId="7c5171f3954bf63f" providerId="Windows Live" clId="Web-{7B52A4AA-699E-4E4C-9C74-8EF2217D18B0}" dt="2021-01-27T17:51:30.504" v="363" actId="14100"/>
          <ac:spMkLst>
            <pc:docMk/>
            <pc:sldMk cId="3892652262" sldId="261"/>
            <ac:spMk id="4" creationId="{320F8D9A-C58D-4664-BB21-EF61DA72CA52}"/>
          </ac:spMkLst>
        </pc:spChg>
        <pc:spChg chg="add mod">
          <ac:chgData name="Ilenia Avila" userId="7c5171f3954bf63f" providerId="Windows Live" clId="Web-{7B52A4AA-699E-4E4C-9C74-8EF2217D18B0}" dt="2021-01-27T17:35:22.092" v="208"/>
          <ac:spMkLst>
            <pc:docMk/>
            <pc:sldMk cId="3892652262" sldId="261"/>
            <ac:spMk id="5" creationId="{7209B490-366A-4E2D-A71E-5A325B80E973}"/>
          </ac:spMkLst>
        </pc:spChg>
        <pc:spChg chg="add mod">
          <ac:chgData name="Ilenia Avila" userId="7c5171f3954bf63f" providerId="Windows Live" clId="Web-{7B52A4AA-699E-4E4C-9C74-8EF2217D18B0}" dt="2021-01-27T17:51:51.520" v="366" actId="20577"/>
          <ac:spMkLst>
            <pc:docMk/>
            <pc:sldMk cId="3892652262" sldId="261"/>
            <ac:spMk id="6" creationId="{058ADCCC-B2DD-41D6-A352-5BA44E6097DD}"/>
          </ac:spMkLst>
        </pc:spChg>
        <pc:spChg chg="add mod">
          <ac:chgData name="Ilenia Avila" userId="7c5171f3954bf63f" providerId="Windows Live" clId="Web-{7B52A4AA-699E-4E4C-9C74-8EF2217D18B0}" dt="2021-01-27T17:51:24.035" v="361" actId="1076"/>
          <ac:spMkLst>
            <pc:docMk/>
            <pc:sldMk cId="3892652262" sldId="261"/>
            <ac:spMk id="7" creationId="{CE7BC2A3-29A2-4D57-BA65-D09E810294F8}"/>
          </ac:spMkLst>
        </pc:spChg>
        <pc:spChg chg="add del mod ord">
          <ac:chgData name="Ilenia Avila" userId="7c5171f3954bf63f" providerId="Windows Live" clId="Web-{7B52A4AA-699E-4E4C-9C74-8EF2217D18B0}" dt="2021-01-27T17:23:15.498" v="181"/>
          <ac:spMkLst>
            <pc:docMk/>
            <pc:sldMk cId="3892652262" sldId="261"/>
            <ac:spMk id="8" creationId="{022CA0C7-39CB-4F52-99E2-1D40E6E7EFC9}"/>
          </ac:spMkLst>
        </pc:spChg>
        <pc:spChg chg="add del mod ord">
          <ac:chgData name="Ilenia Avila" userId="7c5171f3954bf63f" providerId="Windows Live" clId="Web-{7B52A4AA-699E-4E4C-9C74-8EF2217D18B0}" dt="2021-01-27T17:23:15.498" v="181"/>
          <ac:spMkLst>
            <pc:docMk/>
            <pc:sldMk cId="3892652262" sldId="261"/>
            <ac:spMk id="9" creationId="{EC8192E6-92D9-4960-A8FB-22108DEF2717}"/>
          </ac:spMkLst>
        </pc:spChg>
        <pc:spChg chg="add del mod">
          <ac:chgData name="Ilenia Avila" userId="7c5171f3954bf63f" providerId="Windows Live" clId="Web-{7B52A4AA-699E-4E4C-9C74-8EF2217D18B0}" dt="2021-01-27T17:25:53.704" v="187"/>
          <ac:spMkLst>
            <pc:docMk/>
            <pc:sldMk cId="3892652262" sldId="261"/>
            <ac:spMk id="10" creationId="{791D0072-CC8B-422F-BB8F-8367B29317E9}"/>
          </ac:spMkLst>
        </pc:spChg>
        <pc:spChg chg="add del">
          <ac:chgData name="Ilenia Avila" userId="7c5171f3954bf63f" providerId="Windows Live" clId="Web-{7B52A4AA-699E-4E4C-9C74-8EF2217D18B0}" dt="2021-01-27T17:25:49.595" v="185"/>
          <ac:spMkLst>
            <pc:docMk/>
            <pc:sldMk cId="3892652262" sldId="261"/>
            <ac:spMk id="11" creationId="{1B0F5368-0075-4AAF-9B86-856451D098FB}"/>
          </ac:spMkLst>
        </pc:spChg>
        <pc:spChg chg="add del mod ord">
          <ac:chgData name="Ilenia Avila" userId="7c5171f3954bf63f" providerId="Windows Live" clId="Web-{7B52A4AA-699E-4E4C-9C74-8EF2217D18B0}" dt="2021-01-27T17:30:18.835" v="190"/>
          <ac:spMkLst>
            <pc:docMk/>
            <pc:sldMk cId="3892652262" sldId="261"/>
            <ac:spMk id="12" creationId="{CBC0EBCB-2CB2-44BC-80B2-3DC673889F84}"/>
          </ac:spMkLst>
        </pc:spChg>
        <pc:spChg chg="add del mod ord">
          <ac:chgData name="Ilenia Avila" userId="7c5171f3954bf63f" providerId="Windows Live" clId="Web-{7B52A4AA-699E-4E4C-9C74-8EF2217D18B0}" dt="2021-01-27T17:30:18.835" v="190"/>
          <ac:spMkLst>
            <pc:docMk/>
            <pc:sldMk cId="3892652262" sldId="261"/>
            <ac:spMk id="13" creationId="{88B8568E-1654-459C-962C-83C2CCE8FDAB}"/>
          </ac:spMkLst>
        </pc:spChg>
        <pc:spChg chg="add del">
          <ac:chgData name="Ilenia Avila" userId="7c5171f3954bf63f" providerId="Windows Live" clId="Web-{7B52A4AA-699E-4E4C-9C74-8EF2217D18B0}" dt="2021-01-27T17:30:44.148" v="192"/>
          <ac:spMkLst>
            <pc:docMk/>
            <pc:sldMk cId="3892652262" sldId="261"/>
            <ac:spMk id="14" creationId="{30E02BE4-62DC-4C1E-989B-777257401A22}"/>
          </ac:spMkLst>
        </pc:spChg>
        <pc:spChg chg="add del mod ord">
          <ac:chgData name="Ilenia Avila" userId="7c5171f3954bf63f" providerId="Windows Live" clId="Web-{7B52A4AA-699E-4E4C-9C74-8EF2217D18B0}" dt="2021-01-27T17:31:04.024" v="195"/>
          <ac:spMkLst>
            <pc:docMk/>
            <pc:sldMk cId="3892652262" sldId="261"/>
            <ac:spMk id="15" creationId="{FCBF24FC-229E-4497-9111-297B55F1F348}"/>
          </ac:spMkLst>
        </pc:spChg>
        <pc:spChg chg="add mod ord">
          <ac:chgData name="Ilenia Avila" userId="7c5171f3954bf63f" providerId="Windows Live" clId="Web-{7B52A4AA-699E-4E4C-9C74-8EF2217D18B0}" dt="2021-01-27T17:51:41.614" v="364" actId="14100"/>
          <ac:spMkLst>
            <pc:docMk/>
            <pc:sldMk cId="3892652262" sldId="261"/>
            <ac:spMk id="16" creationId="{08050303-9B49-4AD8-B52E-2CBB37A27E80}"/>
          </ac:spMkLst>
        </pc:spChg>
        <pc:spChg chg="add del mod ord">
          <ac:chgData name="Ilenia Avila" userId="7c5171f3954bf63f" providerId="Windows Live" clId="Web-{7B52A4AA-699E-4E4C-9C74-8EF2217D18B0}" dt="2021-01-27T17:31:05.461" v="196"/>
          <ac:spMkLst>
            <pc:docMk/>
            <pc:sldMk cId="3892652262" sldId="261"/>
            <ac:spMk id="17" creationId="{DB13BCC6-871E-4DE6-9D6F-B78E39C15511}"/>
          </ac:spMkLst>
        </pc:spChg>
        <pc:grpChg chg="add mod">
          <ac:chgData name="Ilenia Avila" userId="7c5171f3954bf63f" providerId="Windows Live" clId="Web-{7B52A4AA-699E-4E4C-9C74-8EF2217D18B0}" dt="2021-01-27T17:51:47.270" v="365" actId="14100"/>
          <ac:grpSpMkLst>
            <pc:docMk/>
            <pc:sldMk cId="3892652262" sldId="261"/>
            <ac:grpSpMk id="3" creationId="{586DE05F-13C3-4304-9070-FEBCE7D5997C}"/>
          </ac:grpSpMkLst>
        </pc:grpChg>
      </pc:sldChg>
      <pc:sldChg chg="addSp delSp modSp new del">
        <pc:chgData name="Ilenia Avila" userId="7c5171f3954bf63f" providerId="Windows Live" clId="Web-{7B52A4AA-699E-4E4C-9C74-8EF2217D18B0}" dt="2021-01-27T17:37:35.814" v="251"/>
        <pc:sldMkLst>
          <pc:docMk/>
          <pc:sldMk cId="787511343" sldId="262"/>
        </pc:sldMkLst>
        <pc:spChg chg="add del mod">
          <ac:chgData name="Ilenia Avila" userId="7c5171f3954bf63f" providerId="Windows Live" clId="Web-{7B52A4AA-699E-4E4C-9C74-8EF2217D18B0}" dt="2021-01-27T17:37:35.095" v="250"/>
          <ac:spMkLst>
            <pc:docMk/>
            <pc:sldMk cId="787511343" sldId="262"/>
            <ac:spMk id="2" creationId="{68595F03-1908-451B-878B-EC28111D25E4}"/>
          </ac:spMkLst>
        </pc:spChg>
        <pc:spChg chg="add del mod">
          <ac:chgData name="Ilenia Avila" userId="7c5171f3954bf63f" providerId="Windows Live" clId="Web-{7B52A4AA-699E-4E4C-9C74-8EF2217D18B0}" dt="2021-01-27T17:37:35.095" v="250"/>
          <ac:spMkLst>
            <pc:docMk/>
            <pc:sldMk cId="787511343" sldId="262"/>
            <ac:spMk id="3" creationId="{A0B4347B-6807-4117-9255-AF9736128EAA}"/>
          </ac:spMkLst>
        </pc:spChg>
        <pc:spChg chg="add del mod">
          <ac:chgData name="Ilenia Avila" userId="7c5171f3954bf63f" providerId="Windows Live" clId="Web-{7B52A4AA-699E-4E4C-9C74-8EF2217D18B0}" dt="2021-01-27T17:37:35.095" v="250"/>
          <ac:spMkLst>
            <pc:docMk/>
            <pc:sldMk cId="787511343" sldId="262"/>
            <ac:spMk id="4" creationId="{467A05A8-2513-4B1F-96D3-862C8EAE8ACD}"/>
          </ac:spMkLst>
        </pc:spChg>
        <pc:spChg chg="add del mod">
          <ac:chgData name="Ilenia Avila" userId="7c5171f3954bf63f" providerId="Windows Live" clId="Web-{7B52A4AA-699E-4E4C-9C74-8EF2217D18B0}" dt="2021-01-27T17:37:35.095" v="250"/>
          <ac:spMkLst>
            <pc:docMk/>
            <pc:sldMk cId="787511343" sldId="262"/>
            <ac:spMk id="5" creationId="{6B9D270C-D739-4CB2-9916-5F2146313E99}"/>
          </ac:spMkLst>
        </pc:spChg>
        <pc:spChg chg="add del mod">
          <ac:chgData name="Ilenia Avila" userId="7c5171f3954bf63f" providerId="Windows Live" clId="Web-{7B52A4AA-699E-4E4C-9C74-8EF2217D18B0}" dt="2021-01-27T17:37:35.095" v="250"/>
          <ac:spMkLst>
            <pc:docMk/>
            <pc:sldMk cId="787511343" sldId="262"/>
            <ac:spMk id="6" creationId="{CEBE91CA-3124-4CB7-8C32-45CD812E21A5}"/>
          </ac:spMkLst>
        </pc:spChg>
        <pc:spChg chg="add del mod">
          <ac:chgData name="Ilenia Avila" userId="7c5171f3954bf63f" providerId="Windows Live" clId="Web-{7B52A4AA-699E-4E4C-9C74-8EF2217D18B0}" dt="2021-01-27T17:37:35.095" v="250"/>
          <ac:spMkLst>
            <pc:docMk/>
            <pc:sldMk cId="787511343" sldId="262"/>
            <ac:spMk id="7" creationId="{1B0CD7FA-CFC8-4738-AB93-3F9A9E65D395}"/>
          </ac:spMkLst>
        </pc:spChg>
      </pc:sldChg>
      <pc:sldChg chg="addSp delSp modSp new mod modClrScheme chgLayout">
        <pc:chgData name="Ilenia Avila" userId="7c5171f3954bf63f" providerId="Windows Live" clId="Web-{7B52A4AA-699E-4E4C-9C74-8EF2217D18B0}" dt="2021-01-27T17:52:22.693" v="368" actId="1076"/>
        <pc:sldMkLst>
          <pc:docMk/>
          <pc:sldMk cId="4019877558" sldId="262"/>
        </pc:sldMkLst>
        <pc:spChg chg="add mod">
          <ac:chgData name="Ilenia Avila" userId="7c5171f3954bf63f" providerId="Windows Live" clId="Web-{7B52A4AA-699E-4E4C-9C74-8EF2217D18B0}" dt="2021-01-27T17:37:52.283" v="254" actId="1076"/>
          <ac:spMkLst>
            <pc:docMk/>
            <pc:sldMk cId="4019877558" sldId="262"/>
            <ac:spMk id="2" creationId="{A7FBEB34-7E39-4FDB-B7F1-D710A87B57CD}"/>
          </ac:spMkLst>
        </pc:spChg>
        <pc:spChg chg="add mod">
          <ac:chgData name="Ilenia Avila" userId="7c5171f3954bf63f" providerId="Windows Live" clId="Web-{7B52A4AA-699E-4E4C-9C74-8EF2217D18B0}" dt="2021-01-27T17:37:52.314" v="255" actId="1076"/>
          <ac:spMkLst>
            <pc:docMk/>
            <pc:sldMk cId="4019877558" sldId="262"/>
            <ac:spMk id="3" creationId="{3B15DACA-4F6C-4E86-BE18-43F49BA10B24}"/>
          </ac:spMkLst>
        </pc:spChg>
        <pc:spChg chg="add mod">
          <ac:chgData name="Ilenia Avila" userId="7c5171f3954bf63f" providerId="Windows Live" clId="Web-{7B52A4AA-699E-4E4C-9C74-8EF2217D18B0}" dt="2021-01-27T17:37:52.330" v="256" actId="1076"/>
          <ac:spMkLst>
            <pc:docMk/>
            <pc:sldMk cId="4019877558" sldId="262"/>
            <ac:spMk id="4" creationId="{440CDADC-E42C-4FF5-AA96-F2DB1DD04CBB}"/>
          </ac:spMkLst>
        </pc:spChg>
        <pc:spChg chg="add mod">
          <ac:chgData name="Ilenia Avila" userId="7c5171f3954bf63f" providerId="Windows Live" clId="Web-{7B52A4AA-699E-4E4C-9C74-8EF2217D18B0}" dt="2021-01-27T17:37:52.345" v="257" actId="1076"/>
          <ac:spMkLst>
            <pc:docMk/>
            <pc:sldMk cId="4019877558" sldId="262"/>
            <ac:spMk id="5" creationId="{AD316210-AC3A-4EB9-8BCA-1A0D8785DBC2}"/>
          </ac:spMkLst>
        </pc:spChg>
        <pc:spChg chg="add mod">
          <ac:chgData name="Ilenia Avila" userId="7c5171f3954bf63f" providerId="Windows Live" clId="Web-{7B52A4AA-699E-4E4C-9C74-8EF2217D18B0}" dt="2021-01-27T17:37:52.361" v="258" actId="1076"/>
          <ac:spMkLst>
            <pc:docMk/>
            <pc:sldMk cId="4019877558" sldId="262"/>
            <ac:spMk id="6" creationId="{7A6E0DD8-D72A-46D1-BCCB-7A0F3AC37BD8}"/>
          </ac:spMkLst>
        </pc:spChg>
        <pc:spChg chg="add mod">
          <ac:chgData name="Ilenia Avila" userId="7c5171f3954bf63f" providerId="Windows Live" clId="Web-{7B52A4AA-699E-4E4C-9C74-8EF2217D18B0}" dt="2021-01-27T17:37:52.361" v="259" actId="1076"/>
          <ac:spMkLst>
            <pc:docMk/>
            <pc:sldMk cId="4019877558" sldId="262"/>
            <ac:spMk id="7" creationId="{0DE24381-E7D6-4E21-A3A4-6FE4E09E61DF}"/>
          </ac:spMkLst>
        </pc:spChg>
        <pc:spChg chg="add mod">
          <ac:chgData name="Ilenia Avila" userId="7c5171f3954bf63f" providerId="Windows Live" clId="Web-{7B52A4AA-699E-4E4C-9C74-8EF2217D18B0}" dt="2021-01-27T17:37:52.377" v="260" actId="1076"/>
          <ac:spMkLst>
            <pc:docMk/>
            <pc:sldMk cId="4019877558" sldId="262"/>
            <ac:spMk id="8" creationId="{E8FE5B38-7F65-4E58-9AC1-6248A79E37F7}"/>
          </ac:spMkLst>
        </pc:spChg>
        <pc:spChg chg="add mod">
          <ac:chgData name="Ilenia Avila" userId="7c5171f3954bf63f" providerId="Windows Live" clId="Web-{7B52A4AA-699E-4E4C-9C74-8EF2217D18B0}" dt="2021-01-27T17:37:52.377" v="261" actId="1076"/>
          <ac:spMkLst>
            <pc:docMk/>
            <pc:sldMk cId="4019877558" sldId="262"/>
            <ac:spMk id="9" creationId="{2666B234-D599-4248-8193-C82C8000EC55}"/>
          </ac:spMkLst>
        </pc:spChg>
        <pc:spChg chg="add mod">
          <ac:chgData name="Ilenia Avila" userId="7c5171f3954bf63f" providerId="Windows Live" clId="Web-{7B52A4AA-699E-4E4C-9C74-8EF2217D18B0}" dt="2021-01-27T17:37:52.392" v="262" actId="1076"/>
          <ac:spMkLst>
            <pc:docMk/>
            <pc:sldMk cId="4019877558" sldId="262"/>
            <ac:spMk id="10" creationId="{D55E6581-219A-43E0-8B19-7740CD3E7744}"/>
          </ac:spMkLst>
        </pc:spChg>
        <pc:spChg chg="add mod">
          <ac:chgData name="Ilenia Avila" userId="7c5171f3954bf63f" providerId="Windows Live" clId="Web-{7B52A4AA-699E-4E4C-9C74-8EF2217D18B0}" dt="2021-01-27T17:43:05.806" v="323" actId="1076"/>
          <ac:spMkLst>
            <pc:docMk/>
            <pc:sldMk cId="4019877558" sldId="262"/>
            <ac:spMk id="11" creationId="{BA2A145A-4A25-4883-9D71-97298A13F39F}"/>
          </ac:spMkLst>
        </pc:spChg>
        <pc:spChg chg="add mod">
          <ac:chgData name="Ilenia Avila" userId="7c5171f3954bf63f" providerId="Windows Live" clId="Web-{7B52A4AA-699E-4E4C-9C74-8EF2217D18B0}" dt="2021-01-27T17:39:19.347" v="285" actId="20577"/>
          <ac:spMkLst>
            <pc:docMk/>
            <pc:sldMk cId="4019877558" sldId="262"/>
            <ac:spMk id="12" creationId="{26219C7D-BFAB-4EE8-A168-62DD820063A0}"/>
          </ac:spMkLst>
        </pc:spChg>
        <pc:spChg chg="add mod">
          <ac:chgData name="Ilenia Avila" userId="7c5171f3954bf63f" providerId="Windows Live" clId="Web-{7B52A4AA-699E-4E4C-9C74-8EF2217D18B0}" dt="2021-01-27T17:39:10.394" v="283" actId="20577"/>
          <ac:spMkLst>
            <pc:docMk/>
            <pc:sldMk cId="4019877558" sldId="262"/>
            <ac:spMk id="13" creationId="{888288EE-8934-423C-99F9-29DDBF0969E9}"/>
          </ac:spMkLst>
        </pc:spChg>
        <pc:spChg chg="add mod">
          <ac:chgData name="Ilenia Avila" userId="7c5171f3954bf63f" providerId="Windows Live" clId="Web-{7B52A4AA-699E-4E4C-9C74-8EF2217D18B0}" dt="2021-01-27T17:39:02.925" v="282" actId="20577"/>
          <ac:spMkLst>
            <pc:docMk/>
            <pc:sldMk cId="4019877558" sldId="262"/>
            <ac:spMk id="14" creationId="{ABF9FEE6-F022-4413-94D1-F3D604E69F99}"/>
          </ac:spMkLst>
        </pc:spChg>
        <pc:spChg chg="add mod">
          <ac:chgData name="Ilenia Avila" userId="7c5171f3954bf63f" providerId="Windows Live" clId="Web-{7B52A4AA-699E-4E4C-9C74-8EF2217D18B0}" dt="2021-01-27T17:52:22.693" v="368" actId="1076"/>
          <ac:spMkLst>
            <pc:docMk/>
            <pc:sldMk cId="4019877558" sldId="262"/>
            <ac:spMk id="15" creationId="{FC01EC5B-332C-4253-B0EE-A01F5129CF55}"/>
          </ac:spMkLst>
        </pc:spChg>
        <pc:spChg chg="add mod">
          <ac:chgData name="Ilenia Avila" userId="7c5171f3954bf63f" providerId="Windows Live" clId="Web-{7B52A4AA-699E-4E4C-9C74-8EF2217D18B0}" dt="2021-01-27T17:52:13.958" v="367" actId="14100"/>
          <ac:spMkLst>
            <pc:docMk/>
            <pc:sldMk cId="4019877558" sldId="262"/>
            <ac:spMk id="16" creationId="{CA8B508D-3FCB-409A-83C7-B488A38DF6F2}"/>
          </ac:spMkLst>
        </pc:spChg>
        <pc:spChg chg="add del mod">
          <ac:chgData name="Ilenia Avila" userId="7c5171f3954bf63f" providerId="Windows Live" clId="Web-{7B52A4AA-699E-4E4C-9C74-8EF2217D18B0}" dt="2021-01-27T17:40:21.333" v="292"/>
          <ac:spMkLst>
            <pc:docMk/>
            <pc:sldMk cId="4019877558" sldId="262"/>
            <ac:spMk id="17" creationId="{2D67BB8E-4094-4859-B831-25BCEF9A6083}"/>
          </ac:spMkLst>
        </pc:spChg>
        <pc:spChg chg="add mod ord">
          <ac:chgData name="Ilenia Avila" userId="7c5171f3954bf63f" providerId="Windows Live" clId="Web-{7B52A4AA-699E-4E4C-9C74-8EF2217D18B0}" dt="2021-01-27T17:42:39.758" v="319"/>
          <ac:spMkLst>
            <pc:docMk/>
            <pc:sldMk cId="4019877558" sldId="262"/>
            <ac:spMk id="18" creationId="{33B0A159-A991-44E4-9F87-3BB2E879D478}"/>
          </ac:spMkLst>
        </pc:spChg>
        <pc:spChg chg="add mod ord">
          <ac:chgData name="Ilenia Avila" userId="7c5171f3954bf63f" providerId="Windows Live" clId="Web-{7B52A4AA-699E-4E4C-9C74-8EF2217D18B0}" dt="2021-01-27T17:42:48.743" v="320"/>
          <ac:spMkLst>
            <pc:docMk/>
            <pc:sldMk cId="4019877558" sldId="262"/>
            <ac:spMk id="19" creationId="{1C4B8639-1B93-40AB-A240-BA39A72B93DF}"/>
          </ac:spMkLst>
        </pc:spChg>
        <pc:spChg chg="add mod ord">
          <ac:chgData name="Ilenia Avila" userId="7c5171f3954bf63f" providerId="Windows Live" clId="Web-{7B52A4AA-699E-4E4C-9C74-8EF2217D18B0}" dt="2021-01-27T17:42:53.399" v="321"/>
          <ac:spMkLst>
            <pc:docMk/>
            <pc:sldMk cId="4019877558" sldId="262"/>
            <ac:spMk id="20" creationId="{4A59B4BB-42F5-4248-B0BB-6BB9ADA52C30}"/>
          </ac:spMkLst>
        </pc:spChg>
        <pc:spChg chg="add mod ord">
          <ac:chgData name="Ilenia Avila" userId="7c5171f3954bf63f" providerId="Windows Live" clId="Web-{7B52A4AA-699E-4E4C-9C74-8EF2217D18B0}" dt="2021-01-27T17:42:58.759" v="322"/>
          <ac:spMkLst>
            <pc:docMk/>
            <pc:sldMk cId="4019877558" sldId="262"/>
            <ac:spMk id="21" creationId="{4E376503-EE42-4FEB-BE20-CF6EBC26847D}"/>
          </ac:spMkLst>
        </pc:spChg>
        <pc:spChg chg="add del mod ord">
          <ac:chgData name="Ilenia Avila" userId="7c5171f3954bf63f" providerId="Windows Live" clId="Web-{7B52A4AA-699E-4E4C-9C74-8EF2217D18B0}" dt="2021-01-27T17:43:37.181" v="329"/>
          <ac:spMkLst>
            <pc:docMk/>
            <pc:sldMk cId="4019877558" sldId="262"/>
            <ac:spMk id="22" creationId="{8F852718-06F5-48B4-AF2E-5ED862AFF273}"/>
          </ac:spMkLst>
        </pc:spChg>
        <pc:spChg chg="add mod ord">
          <ac:chgData name="Ilenia Avila" userId="7c5171f3954bf63f" providerId="Windows Live" clId="Web-{7B52A4AA-699E-4E4C-9C74-8EF2217D18B0}" dt="2021-01-27T17:43:59.869" v="338" actId="14100"/>
          <ac:spMkLst>
            <pc:docMk/>
            <pc:sldMk cId="4019877558" sldId="262"/>
            <ac:spMk id="23" creationId="{4DC67381-DEF8-4087-94A2-55C905222DA7}"/>
          </ac:spMkLst>
        </pc:spChg>
        <pc:spChg chg="add del mod ord">
          <ac:chgData name="Ilenia Avila" userId="7c5171f3954bf63f" providerId="Windows Live" clId="Web-{7B52A4AA-699E-4E4C-9C74-8EF2217D18B0}" dt="2021-01-27T17:43:38.556" v="331"/>
          <ac:spMkLst>
            <pc:docMk/>
            <pc:sldMk cId="4019877558" sldId="262"/>
            <ac:spMk id="24" creationId="{B99F1DC5-9EFE-4C1D-8324-55FA25642831}"/>
          </ac:spMkLst>
        </pc:spChg>
      </pc:sldChg>
      <pc:sldChg chg="addSp delSp modSp new">
        <pc:chgData name="Ilenia Avila" userId="7c5171f3954bf63f" providerId="Windows Live" clId="Web-{7B52A4AA-699E-4E4C-9C74-8EF2217D18B0}" dt="2021-01-27T18:36:42.018" v="818" actId="20577"/>
        <pc:sldMkLst>
          <pc:docMk/>
          <pc:sldMk cId="258856367" sldId="263"/>
        </pc:sldMkLst>
        <pc:spChg chg="del">
          <ac:chgData name="Ilenia Avila" userId="7c5171f3954bf63f" providerId="Windows Live" clId="Web-{7B52A4AA-699E-4E4C-9C74-8EF2217D18B0}" dt="2021-01-27T17:44:45.136" v="341"/>
          <ac:spMkLst>
            <pc:docMk/>
            <pc:sldMk cId="258856367" sldId="263"/>
            <ac:spMk id="2" creationId="{C6201053-9F98-4DAF-8910-6B74E40C2B67}"/>
          </ac:spMkLst>
        </pc:spChg>
        <pc:spChg chg="del">
          <ac:chgData name="Ilenia Avila" userId="7c5171f3954bf63f" providerId="Windows Live" clId="Web-{7B52A4AA-699E-4E4C-9C74-8EF2217D18B0}" dt="2021-01-27T17:44:43.527" v="340"/>
          <ac:spMkLst>
            <pc:docMk/>
            <pc:sldMk cId="258856367" sldId="263"/>
            <ac:spMk id="3" creationId="{3BE09B1B-51D0-4E88-A652-40DB7966D124}"/>
          </ac:spMkLst>
        </pc:spChg>
        <pc:spChg chg="del">
          <ac:chgData name="Ilenia Avila" userId="7c5171f3954bf63f" providerId="Windows Live" clId="Web-{7B52A4AA-699E-4E4C-9C74-8EF2217D18B0}" dt="2021-01-27T17:44:46.917" v="342"/>
          <ac:spMkLst>
            <pc:docMk/>
            <pc:sldMk cId="258856367" sldId="263"/>
            <ac:spMk id="4" creationId="{1FA6DDAD-BCE9-4DEA-ADEA-69E0F4814F66}"/>
          </ac:spMkLst>
        </pc:spChg>
        <pc:spChg chg="add mod">
          <ac:chgData name="Ilenia Avila" userId="7c5171f3954bf63f" providerId="Windows Live" clId="Web-{7B52A4AA-699E-4E4C-9C74-8EF2217D18B0}" dt="2021-01-27T17:45:43.918" v="352" actId="20577"/>
          <ac:spMkLst>
            <pc:docMk/>
            <pc:sldMk cId="258856367" sldId="263"/>
            <ac:spMk id="5" creationId="{DF509886-4E88-49BF-B30B-5A2FF2798AC2}"/>
          </ac:spMkLst>
        </pc:spChg>
        <pc:spChg chg="add mod">
          <ac:chgData name="Ilenia Avila" userId="7c5171f3954bf63f" providerId="Windows Live" clId="Web-{7B52A4AA-699E-4E4C-9C74-8EF2217D18B0}" dt="2021-01-27T18:36:42.018" v="818" actId="20577"/>
          <ac:spMkLst>
            <pc:docMk/>
            <pc:sldMk cId="258856367" sldId="263"/>
            <ac:spMk id="6" creationId="{1724D692-5DDF-456D-B422-69D5F5BD39BC}"/>
          </ac:spMkLst>
        </pc:spChg>
        <pc:spChg chg="add mod">
          <ac:chgData name="Ilenia Avila" userId="7c5171f3954bf63f" providerId="Windows Live" clId="Web-{7B52A4AA-699E-4E4C-9C74-8EF2217D18B0}" dt="2021-01-27T17:45:35.528" v="351" actId="20577"/>
          <ac:spMkLst>
            <pc:docMk/>
            <pc:sldMk cId="258856367" sldId="263"/>
            <ac:spMk id="7" creationId="{28FEF968-2BCF-46A0-B028-0A83203AD632}"/>
          </ac:spMkLst>
        </pc:spChg>
      </pc:sldChg>
      <pc:sldChg chg="addSp delSp modSp new">
        <pc:chgData name="Ilenia Avila" userId="7c5171f3954bf63f" providerId="Windows Live" clId="Web-{7B52A4AA-699E-4E4C-9C74-8EF2217D18B0}" dt="2021-01-27T18:04:12.756" v="411"/>
        <pc:sldMkLst>
          <pc:docMk/>
          <pc:sldMk cId="116103306" sldId="264"/>
        </pc:sldMkLst>
        <pc:spChg chg="del">
          <ac:chgData name="Ilenia Avila" userId="7c5171f3954bf63f" providerId="Windows Live" clId="Web-{7B52A4AA-699E-4E4C-9C74-8EF2217D18B0}" dt="2021-01-27T17:59:48.062" v="370"/>
          <ac:spMkLst>
            <pc:docMk/>
            <pc:sldMk cId="116103306" sldId="264"/>
            <ac:spMk id="2" creationId="{325E68BF-2E65-4676-98A8-04DC3B74D31E}"/>
          </ac:spMkLst>
        </pc:spChg>
        <pc:spChg chg="mod">
          <ac:chgData name="Ilenia Avila" userId="7c5171f3954bf63f" providerId="Windows Live" clId="Web-{7B52A4AA-699E-4E4C-9C74-8EF2217D18B0}" dt="2021-01-27T18:04:12.756" v="411"/>
          <ac:spMkLst>
            <pc:docMk/>
            <pc:sldMk cId="116103306" sldId="264"/>
            <ac:spMk id="3" creationId="{3EBDCD3D-04CB-4404-9AB7-E33A9D79DE23}"/>
          </ac:spMkLst>
        </pc:spChg>
        <pc:spChg chg="del">
          <ac:chgData name="Ilenia Avila" userId="7c5171f3954bf63f" providerId="Windows Live" clId="Web-{7B52A4AA-699E-4E4C-9C74-8EF2217D18B0}" dt="2021-01-27T17:59:50.875" v="371"/>
          <ac:spMkLst>
            <pc:docMk/>
            <pc:sldMk cId="116103306" sldId="264"/>
            <ac:spMk id="4" creationId="{D86ED013-C0F5-4D02-ACCD-B5D8D88A3913}"/>
          </ac:spMkLst>
        </pc:spChg>
        <pc:spChg chg="add del">
          <ac:chgData name="Ilenia Avila" userId="7c5171f3954bf63f" providerId="Windows Live" clId="Web-{7B52A4AA-699E-4E4C-9C74-8EF2217D18B0}" dt="2021-01-27T18:00:10.641" v="380"/>
          <ac:spMkLst>
            <pc:docMk/>
            <pc:sldMk cId="116103306" sldId="264"/>
            <ac:spMk id="5" creationId="{4A3EE583-95AF-4348-953A-A7DEB14E3AC2}"/>
          </ac:spMkLst>
        </pc:spChg>
        <pc:spChg chg="add del">
          <ac:chgData name="Ilenia Avila" userId="7c5171f3954bf63f" providerId="Windows Live" clId="Web-{7B52A4AA-699E-4E4C-9C74-8EF2217D18B0}" dt="2021-01-27T18:00:10.641" v="379"/>
          <ac:spMkLst>
            <pc:docMk/>
            <pc:sldMk cId="116103306" sldId="264"/>
            <ac:spMk id="6" creationId="{848A5627-C19A-49BF-944B-FCF568D06BCC}"/>
          </ac:spMkLst>
        </pc:spChg>
        <pc:spChg chg="add del">
          <ac:chgData name="Ilenia Avila" userId="7c5171f3954bf63f" providerId="Windows Live" clId="Web-{7B52A4AA-699E-4E4C-9C74-8EF2217D18B0}" dt="2021-01-27T18:00:10.641" v="378"/>
          <ac:spMkLst>
            <pc:docMk/>
            <pc:sldMk cId="116103306" sldId="264"/>
            <ac:spMk id="7" creationId="{2BEE11CA-7541-4E30-88AF-8F353A57BAB9}"/>
          </ac:spMkLst>
        </pc:spChg>
        <pc:spChg chg="add del">
          <ac:chgData name="Ilenia Avila" userId="7c5171f3954bf63f" providerId="Windows Live" clId="Web-{7B52A4AA-699E-4E4C-9C74-8EF2217D18B0}" dt="2021-01-27T18:00:10.625" v="377"/>
          <ac:spMkLst>
            <pc:docMk/>
            <pc:sldMk cId="116103306" sldId="264"/>
            <ac:spMk id="8" creationId="{58069BFE-FA08-4AD4-B5E2-93996BD9EA52}"/>
          </ac:spMkLst>
        </pc:spChg>
        <pc:spChg chg="add del">
          <ac:chgData name="Ilenia Avila" userId="7c5171f3954bf63f" providerId="Windows Live" clId="Web-{7B52A4AA-699E-4E4C-9C74-8EF2217D18B0}" dt="2021-01-27T18:00:10.625" v="376"/>
          <ac:spMkLst>
            <pc:docMk/>
            <pc:sldMk cId="116103306" sldId="264"/>
            <ac:spMk id="9" creationId="{7D5CC935-7360-420D-8AF4-F4CD62B9F594}"/>
          </ac:spMkLst>
        </pc:spChg>
        <pc:spChg chg="add del">
          <ac:chgData name="Ilenia Avila" userId="7c5171f3954bf63f" providerId="Windows Live" clId="Web-{7B52A4AA-699E-4E4C-9C74-8EF2217D18B0}" dt="2021-01-27T18:00:08.344" v="375"/>
          <ac:spMkLst>
            <pc:docMk/>
            <pc:sldMk cId="116103306" sldId="264"/>
            <ac:spMk id="10" creationId="{4A3EE583-95AF-4348-953A-A7DEB14E3AC2}"/>
          </ac:spMkLst>
        </pc:spChg>
        <pc:spChg chg="add del">
          <ac:chgData name="Ilenia Avila" userId="7c5171f3954bf63f" providerId="Windows Live" clId="Web-{7B52A4AA-699E-4E4C-9C74-8EF2217D18B0}" dt="2021-01-27T18:00:08.344" v="375"/>
          <ac:spMkLst>
            <pc:docMk/>
            <pc:sldMk cId="116103306" sldId="264"/>
            <ac:spMk id="11" creationId="{848A5627-C19A-49BF-944B-FCF568D06BCC}"/>
          </ac:spMkLst>
        </pc:spChg>
        <pc:spChg chg="add del">
          <ac:chgData name="Ilenia Avila" userId="7c5171f3954bf63f" providerId="Windows Live" clId="Web-{7B52A4AA-699E-4E4C-9C74-8EF2217D18B0}" dt="2021-01-27T18:00:08.344" v="375"/>
          <ac:spMkLst>
            <pc:docMk/>
            <pc:sldMk cId="116103306" sldId="264"/>
            <ac:spMk id="12" creationId="{2BEE11CA-7541-4E30-88AF-8F353A57BAB9}"/>
          </ac:spMkLst>
        </pc:spChg>
        <pc:spChg chg="add del">
          <ac:chgData name="Ilenia Avila" userId="7c5171f3954bf63f" providerId="Windows Live" clId="Web-{7B52A4AA-699E-4E4C-9C74-8EF2217D18B0}" dt="2021-01-27T18:00:08.344" v="375"/>
          <ac:spMkLst>
            <pc:docMk/>
            <pc:sldMk cId="116103306" sldId="264"/>
            <ac:spMk id="13" creationId="{58069BFE-FA08-4AD4-B5E2-93996BD9EA52}"/>
          </ac:spMkLst>
        </pc:spChg>
        <pc:spChg chg="add del">
          <ac:chgData name="Ilenia Avila" userId="7c5171f3954bf63f" providerId="Windows Live" clId="Web-{7B52A4AA-699E-4E4C-9C74-8EF2217D18B0}" dt="2021-01-27T18:00:08.344" v="375"/>
          <ac:spMkLst>
            <pc:docMk/>
            <pc:sldMk cId="116103306" sldId="264"/>
            <ac:spMk id="14" creationId="{7D5CC935-7360-420D-8AF4-F4CD62B9F594}"/>
          </ac:spMkLst>
        </pc:spChg>
        <pc:spChg chg="add mod">
          <ac:chgData name="Ilenia Avila" userId="7c5171f3954bf63f" providerId="Windows Live" clId="Web-{7B52A4AA-699E-4E4C-9C74-8EF2217D18B0}" dt="2021-01-27T18:00:50.111" v="386" actId="1076"/>
          <ac:spMkLst>
            <pc:docMk/>
            <pc:sldMk cId="116103306" sldId="264"/>
            <ac:spMk id="15" creationId="{C04F7C85-CB51-4F08-BAB0-FE2894CEF867}"/>
          </ac:spMkLst>
        </pc:spChg>
        <pc:spChg chg="add mod">
          <ac:chgData name="Ilenia Avila" userId="7c5171f3954bf63f" providerId="Windows Live" clId="Web-{7B52A4AA-699E-4E4C-9C74-8EF2217D18B0}" dt="2021-01-27T18:00:52.048" v="387" actId="1076"/>
          <ac:spMkLst>
            <pc:docMk/>
            <pc:sldMk cId="116103306" sldId="264"/>
            <ac:spMk id="16" creationId="{EF83D1F3-68E7-4101-ACA1-985942043F10}"/>
          </ac:spMkLst>
        </pc:spChg>
        <pc:spChg chg="add mod">
          <ac:chgData name="Ilenia Avila" userId="7c5171f3954bf63f" providerId="Windows Live" clId="Web-{7B52A4AA-699E-4E4C-9C74-8EF2217D18B0}" dt="2021-01-27T18:00:54.986" v="388" actId="1076"/>
          <ac:spMkLst>
            <pc:docMk/>
            <pc:sldMk cId="116103306" sldId="264"/>
            <ac:spMk id="17" creationId="{0A740CF9-0F88-458F-BC8F-064E55AD2447}"/>
          </ac:spMkLst>
        </pc:spChg>
        <pc:spChg chg="add mod">
          <ac:chgData name="Ilenia Avila" userId="7c5171f3954bf63f" providerId="Windows Live" clId="Web-{7B52A4AA-699E-4E4C-9C74-8EF2217D18B0}" dt="2021-01-27T18:00:56.939" v="389" actId="1076"/>
          <ac:spMkLst>
            <pc:docMk/>
            <pc:sldMk cId="116103306" sldId="264"/>
            <ac:spMk id="18" creationId="{5A23602B-96A1-4E4B-AD54-0CE71B5B0F30}"/>
          </ac:spMkLst>
        </pc:spChg>
        <pc:spChg chg="add mod">
          <ac:chgData name="Ilenia Avila" userId="7c5171f3954bf63f" providerId="Windows Live" clId="Web-{7B52A4AA-699E-4E4C-9C74-8EF2217D18B0}" dt="2021-01-27T18:01:01.126" v="391" actId="1076"/>
          <ac:spMkLst>
            <pc:docMk/>
            <pc:sldMk cId="116103306" sldId="264"/>
            <ac:spMk id="19" creationId="{972894D0-1621-402B-B979-278D66BB120F}"/>
          </ac:spMkLst>
        </pc:spChg>
        <pc:spChg chg="add mod">
          <ac:chgData name="Ilenia Avila" userId="7c5171f3954bf63f" providerId="Windows Live" clId="Web-{7B52A4AA-699E-4E4C-9C74-8EF2217D18B0}" dt="2021-01-27T18:01:07.017" v="392" actId="1076"/>
          <ac:spMkLst>
            <pc:docMk/>
            <pc:sldMk cId="116103306" sldId="264"/>
            <ac:spMk id="20" creationId="{9DCC68F9-C59E-4DEA-A80F-4375BF02DF09}"/>
          </ac:spMkLst>
        </pc:spChg>
        <pc:spChg chg="add del mod">
          <ac:chgData name="Ilenia Avila" userId="7c5171f3954bf63f" providerId="Windows Live" clId="Web-{7B52A4AA-699E-4E4C-9C74-8EF2217D18B0}" dt="2021-01-27T18:02:16.331" v="400"/>
          <ac:spMkLst>
            <pc:docMk/>
            <pc:sldMk cId="116103306" sldId="264"/>
            <ac:spMk id="21" creationId="{69E4C5FC-D496-4914-A359-052CB1996C89}"/>
          </ac:spMkLst>
        </pc:spChg>
      </pc:sldChg>
      <pc:sldChg chg="delSp add del replId">
        <pc:chgData name="Ilenia Avila" userId="7c5171f3954bf63f" providerId="Windows Live" clId="Web-{7B52A4AA-699E-4E4C-9C74-8EF2217D18B0}" dt="2021-01-27T18:02:48.816" v="403"/>
        <pc:sldMkLst>
          <pc:docMk/>
          <pc:sldMk cId="1022671914" sldId="265"/>
        </pc:sldMkLst>
        <pc:spChg chg="del">
          <ac:chgData name="Ilenia Avila" userId="7c5171f3954bf63f" providerId="Windows Live" clId="Web-{7B52A4AA-699E-4E4C-9C74-8EF2217D18B0}" dt="2021-01-27T18:02:41.676" v="402"/>
          <ac:spMkLst>
            <pc:docMk/>
            <pc:sldMk cId="1022671914" sldId="265"/>
            <ac:spMk id="3" creationId="{3EBDCD3D-04CB-4404-9AB7-E33A9D79DE23}"/>
          </ac:spMkLst>
        </pc:spChg>
      </pc:sldChg>
      <pc:sldChg chg="addSp delSp modSp new">
        <pc:chgData name="Ilenia Avila" userId="7c5171f3954bf63f" providerId="Windows Live" clId="Web-{7B52A4AA-699E-4E4C-9C74-8EF2217D18B0}" dt="2021-01-27T20:27:21.298" v="1166" actId="1076"/>
        <pc:sldMkLst>
          <pc:docMk/>
          <pc:sldMk cId="3773904636" sldId="265"/>
        </pc:sldMkLst>
        <pc:spChg chg="del">
          <ac:chgData name="Ilenia Avila" userId="7c5171f3954bf63f" providerId="Windows Live" clId="Web-{7B52A4AA-699E-4E4C-9C74-8EF2217D18B0}" dt="2021-01-27T18:06:18.462" v="414"/>
          <ac:spMkLst>
            <pc:docMk/>
            <pc:sldMk cId="3773904636" sldId="265"/>
            <ac:spMk id="2" creationId="{132D321B-DD82-449C-B328-4E948DF9C1E3}"/>
          </ac:spMkLst>
        </pc:spChg>
        <pc:spChg chg="del">
          <ac:chgData name="Ilenia Avila" userId="7c5171f3954bf63f" providerId="Windows Live" clId="Web-{7B52A4AA-699E-4E4C-9C74-8EF2217D18B0}" dt="2021-01-27T18:06:16.305" v="413"/>
          <ac:spMkLst>
            <pc:docMk/>
            <pc:sldMk cId="3773904636" sldId="265"/>
            <ac:spMk id="3" creationId="{1F373B21-8E53-44A5-B6BB-BB57D55ECAAF}"/>
          </ac:spMkLst>
        </pc:spChg>
        <pc:spChg chg="del">
          <ac:chgData name="Ilenia Avila" userId="7c5171f3954bf63f" providerId="Windows Live" clId="Web-{7B52A4AA-699E-4E4C-9C74-8EF2217D18B0}" dt="2021-01-27T18:06:19.618" v="415"/>
          <ac:spMkLst>
            <pc:docMk/>
            <pc:sldMk cId="3773904636" sldId="265"/>
            <ac:spMk id="4" creationId="{56897367-14F5-4763-8C55-843C281627CE}"/>
          </ac:spMkLst>
        </pc:spChg>
        <pc:spChg chg="add mod">
          <ac:chgData name="Ilenia Avila" userId="7c5171f3954bf63f" providerId="Windows Live" clId="Web-{7B52A4AA-699E-4E4C-9C74-8EF2217D18B0}" dt="2021-01-27T18:06:46.916" v="418" actId="1076"/>
          <ac:spMkLst>
            <pc:docMk/>
            <pc:sldMk cId="3773904636" sldId="265"/>
            <ac:spMk id="5" creationId="{6D12D796-80A2-47C8-BF6F-6D11F5148387}"/>
          </ac:spMkLst>
        </pc:spChg>
        <pc:spChg chg="add mod">
          <ac:chgData name="Ilenia Avila" userId="7c5171f3954bf63f" providerId="Windows Live" clId="Web-{7B52A4AA-699E-4E4C-9C74-8EF2217D18B0}" dt="2021-01-27T18:07:02.728" v="422" actId="1076"/>
          <ac:spMkLst>
            <pc:docMk/>
            <pc:sldMk cId="3773904636" sldId="265"/>
            <ac:spMk id="6" creationId="{5EFDB19B-99F4-4AB8-942D-7B1AF6E85014}"/>
          </ac:spMkLst>
        </pc:spChg>
        <pc:spChg chg="add mod">
          <ac:chgData name="Ilenia Avila" userId="7c5171f3954bf63f" providerId="Windows Live" clId="Web-{7B52A4AA-699E-4E4C-9C74-8EF2217D18B0}" dt="2021-01-27T20:27:21.298" v="1166" actId="1076"/>
          <ac:spMkLst>
            <pc:docMk/>
            <pc:sldMk cId="3773904636" sldId="265"/>
            <ac:spMk id="7" creationId="{5A6BA2EC-3D07-4179-953B-656132E6D87B}"/>
          </ac:spMkLst>
        </pc:spChg>
      </pc:sldChg>
      <pc:sldChg chg="addSp delSp modSp new">
        <pc:chgData name="Ilenia Avila" userId="7c5171f3954bf63f" providerId="Windows Live" clId="Web-{7B52A4AA-699E-4E4C-9C74-8EF2217D18B0}" dt="2021-01-27T18:26:27.426" v="679" actId="1076"/>
        <pc:sldMkLst>
          <pc:docMk/>
          <pc:sldMk cId="3146268912" sldId="266"/>
        </pc:sldMkLst>
        <pc:spChg chg="del">
          <ac:chgData name="Ilenia Avila" userId="7c5171f3954bf63f" providerId="Windows Live" clId="Web-{7B52A4AA-699E-4E4C-9C74-8EF2217D18B0}" dt="2021-01-27T18:19:40.339" v="567"/>
          <ac:spMkLst>
            <pc:docMk/>
            <pc:sldMk cId="3146268912" sldId="266"/>
            <ac:spMk id="2" creationId="{3B96FECF-42DA-4172-99C7-C970D8C251AB}"/>
          </ac:spMkLst>
        </pc:spChg>
        <pc:spChg chg="add mod">
          <ac:chgData name="Ilenia Avila" userId="7c5171f3954bf63f" providerId="Windows Live" clId="Web-{7B52A4AA-699E-4E4C-9C74-8EF2217D18B0}" dt="2021-01-27T18:26:24.036" v="678" actId="1076"/>
          <ac:spMkLst>
            <pc:docMk/>
            <pc:sldMk cId="3146268912" sldId="266"/>
            <ac:spMk id="2" creationId="{D6A6CEFE-FEF0-4BC1-BE2F-E4A2B20130EB}"/>
          </ac:spMkLst>
        </pc:spChg>
        <pc:spChg chg="add del mod">
          <ac:chgData name="Ilenia Avila" userId="7c5171f3954bf63f" providerId="Windows Live" clId="Web-{7B52A4AA-699E-4E4C-9C74-8EF2217D18B0}" dt="2021-01-27T18:19:31.823" v="563"/>
          <ac:spMkLst>
            <pc:docMk/>
            <pc:sldMk cId="3146268912" sldId="266"/>
            <ac:spMk id="3" creationId="{57D4A1FC-DF0B-4D22-9DE5-D06F122C4569}"/>
          </ac:spMkLst>
        </pc:spChg>
        <pc:spChg chg="del">
          <ac:chgData name="Ilenia Avila" userId="7c5171f3954bf63f" providerId="Windows Live" clId="Web-{7B52A4AA-699E-4E4C-9C74-8EF2217D18B0}" dt="2021-01-27T18:19:42.089" v="568"/>
          <ac:spMkLst>
            <pc:docMk/>
            <pc:sldMk cId="3146268912" sldId="266"/>
            <ac:spMk id="4" creationId="{FF04F2B6-F654-4A0E-A96F-5082E3380F4C}"/>
          </ac:spMkLst>
        </pc:spChg>
        <pc:spChg chg="add del mod">
          <ac:chgData name="Ilenia Avila" userId="7c5171f3954bf63f" providerId="Windows Live" clId="Web-{7B52A4AA-699E-4E4C-9C74-8EF2217D18B0}" dt="2021-01-27T18:19:43.761" v="569"/>
          <ac:spMkLst>
            <pc:docMk/>
            <pc:sldMk cId="3146268912" sldId="266"/>
            <ac:spMk id="9" creationId="{58DC574C-6D22-46C6-BFA9-B05643A64316}"/>
          </ac:spMkLst>
        </pc:spChg>
        <pc:spChg chg="add mod">
          <ac:chgData name="Ilenia Avila" userId="7c5171f3954bf63f" providerId="Windows Live" clId="Web-{7B52A4AA-699E-4E4C-9C74-8EF2217D18B0}" dt="2021-01-27T18:26:17.332" v="674" actId="14100"/>
          <ac:spMkLst>
            <pc:docMk/>
            <pc:sldMk cId="3146268912" sldId="266"/>
            <ac:spMk id="11" creationId="{D684C00C-6EB6-45A6-9FBB-73F2A874D6DB}"/>
          </ac:spMkLst>
        </pc:spChg>
        <pc:spChg chg="add mod">
          <ac:chgData name="Ilenia Avila" userId="7c5171f3954bf63f" providerId="Windows Live" clId="Web-{7B52A4AA-699E-4E4C-9C74-8EF2217D18B0}" dt="2021-01-27T18:25:50.926" v="663" actId="1076"/>
          <ac:spMkLst>
            <pc:docMk/>
            <pc:sldMk cId="3146268912" sldId="266"/>
            <ac:spMk id="12" creationId="{8CC0DFEE-667D-4C6D-9B1A-785B5EE0D6AE}"/>
          </ac:spMkLst>
        </pc:spChg>
        <pc:spChg chg="add mod">
          <ac:chgData name="Ilenia Avila" userId="7c5171f3954bf63f" providerId="Windows Live" clId="Web-{7B52A4AA-699E-4E4C-9C74-8EF2217D18B0}" dt="2021-01-27T18:25:50.926" v="664" actId="1076"/>
          <ac:spMkLst>
            <pc:docMk/>
            <pc:sldMk cId="3146268912" sldId="266"/>
            <ac:spMk id="13" creationId="{A3242556-6F5A-4782-9502-1A3C54D99D8A}"/>
          </ac:spMkLst>
        </pc:spChg>
        <pc:spChg chg="add mod">
          <ac:chgData name="Ilenia Avila" userId="7c5171f3954bf63f" providerId="Windows Live" clId="Web-{7B52A4AA-699E-4E4C-9C74-8EF2217D18B0}" dt="2021-01-27T18:26:27.426" v="679" actId="1076"/>
          <ac:spMkLst>
            <pc:docMk/>
            <pc:sldMk cId="3146268912" sldId="266"/>
            <ac:spMk id="18" creationId="{311685F4-91F2-4024-9241-D34D13E94B49}"/>
          </ac:spMkLst>
        </pc:spChg>
        <pc:spChg chg="add del">
          <ac:chgData name="Ilenia Avila" userId="7c5171f3954bf63f" providerId="Windows Live" clId="Web-{7B52A4AA-699E-4E4C-9C74-8EF2217D18B0}" dt="2021-01-27T18:23:34.141" v="625"/>
          <ac:spMkLst>
            <pc:docMk/>
            <pc:sldMk cId="3146268912" sldId="266"/>
            <ac:spMk id="20" creationId="{BDC94B3E-A1D9-4AA5-A37F-8E4EC6D6709C}"/>
          </ac:spMkLst>
        </pc:spChg>
        <pc:spChg chg="add mod">
          <ac:chgData name="Ilenia Avila" userId="7c5171f3954bf63f" providerId="Windows Live" clId="Web-{7B52A4AA-699E-4E4C-9C74-8EF2217D18B0}" dt="2021-01-27T18:25:50.941" v="665" actId="1076"/>
          <ac:spMkLst>
            <pc:docMk/>
            <pc:sldMk cId="3146268912" sldId="266"/>
            <ac:spMk id="21" creationId="{5079CAC9-BFD6-4855-9DAD-3FDD10294C99}"/>
          </ac:spMkLst>
        </pc:spChg>
        <pc:spChg chg="add del">
          <ac:chgData name="Ilenia Avila" userId="7c5171f3954bf63f" providerId="Windows Live" clId="Web-{7B52A4AA-699E-4E4C-9C74-8EF2217D18B0}" dt="2021-01-27T18:23:52.938" v="632"/>
          <ac:spMkLst>
            <pc:docMk/>
            <pc:sldMk cId="3146268912" sldId="266"/>
            <ac:spMk id="22" creationId="{05574A4E-C16D-4AAA-858D-FE5C6F67BF6A}"/>
          </ac:spMkLst>
        </pc:spChg>
        <pc:spChg chg="add del">
          <ac:chgData name="Ilenia Avila" userId="7c5171f3954bf63f" providerId="Windows Live" clId="Web-{7B52A4AA-699E-4E4C-9C74-8EF2217D18B0}" dt="2021-01-27T18:23:58.360" v="634"/>
          <ac:spMkLst>
            <pc:docMk/>
            <pc:sldMk cId="3146268912" sldId="266"/>
            <ac:spMk id="23" creationId="{046F1DE7-4872-4FA3-A754-45E824E84F9E}"/>
          </ac:spMkLst>
        </pc:spChg>
        <pc:spChg chg="add mod">
          <ac:chgData name="Ilenia Avila" userId="7c5171f3954bf63f" providerId="Windows Live" clId="Web-{7B52A4AA-699E-4E4C-9C74-8EF2217D18B0}" dt="2021-01-27T18:25:50.957" v="666" actId="1076"/>
          <ac:spMkLst>
            <pc:docMk/>
            <pc:sldMk cId="3146268912" sldId="266"/>
            <ac:spMk id="24" creationId="{5D9121B0-16F4-468B-A27A-03124155A4BD}"/>
          </ac:spMkLst>
        </pc:spChg>
        <pc:spChg chg="add mod">
          <ac:chgData name="Ilenia Avila" userId="7c5171f3954bf63f" providerId="Windows Live" clId="Web-{7B52A4AA-699E-4E4C-9C74-8EF2217D18B0}" dt="2021-01-27T18:26:07.816" v="669" actId="1076"/>
          <ac:spMkLst>
            <pc:docMk/>
            <pc:sldMk cId="3146268912" sldId="266"/>
            <ac:spMk id="25" creationId="{36A29A57-1BDB-4FCA-8C4A-B68985D39688}"/>
          </ac:spMkLst>
        </pc:spChg>
        <pc:spChg chg="add mod">
          <ac:chgData name="Ilenia Avila" userId="7c5171f3954bf63f" providerId="Windows Live" clId="Web-{7B52A4AA-699E-4E4C-9C74-8EF2217D18B0}" dt="2021-01-27T18:26:07.832" v="670" actId="1076"/>
          <ac:spMkLst>
            <pc:docMk/>
            <pc:sldMk cId="3146268912" sldId="266"/>
            <ac:spMk id="26" creationId="{722B64B6-57F8-45DF-80C2-0E572C6119B4}"/>
          </ac:spMkLst>
        </pc:spChg>
        <pc:spChg chg="add mod">
          <ac:chgData name="Ilenia Avila" userId="7c5171f3954bf63f" providerId="Windows Live" clId="Web-{7B52A4AA-699E-4E4C-9C74-8EF2217D18B0}" dt="2021-01-27T18:26:07.848" v="671" actId="1076"/>
          <ac:spMkLst>
            <pc:docMk/>
            <pc:sldMk cId="3146268912" sldId="266"/>
            <ac:spMk id="27" creationId="{A15B2122-B0B5-4F02-8708-4353C73822E7}"/>
          </ac:spMkLst>
        </pc:spChg>
        <pc:spChg chg="add mod">
          <ac:chgData name="Ilenia Avila" userId="7c5171f3954bf63f" providerId="Windows Live" clId="Web-{7B52A4AA-699E-4E4C-9C74-8EF2217D18B0}" dt="2021-01-27T18:26:07.848" v="672" actId="1076"/>
          <ac:spMkLst>
            <pc:docMk/>
            <pc:sldMk cId="3146268912" sldId="266"/>
            <ac:spMk id="28" creationId="{2916B113-A294-41F4-9821-BA73E8B6EE0B}"/>
          </ac:spMkLst>
        </pc:spChg>
        <pc:picChg chg="add del mod ord modCrop">
          <ac:chgData name="Ilenia Avila" userId="7c5171f3954bf63f" providerId="Windows Live" clId="Web-{7B52A4AA-699E-4E4C-9C74-8EF2217D18B0}" dt="2021-01-27T18:19:17.323" v="558"/>
          <ac:picMkLst>
            <pc:docMk/>
            <pc:sldMk cId="3146268912" sldId="266"/>
            <ac:picMk id="5" creationId="{F586BFCE-A05E-4F2D-99B1-8CBEE689BEEB}"/>
          </ac:picMkLst>
        </pc:picChg>
        <pc:picChg chg="add del mod ord modCrop">
          <ac:chgData name="Ilenia Avila" userId="7c5171f3954bf63f" providerId="Windows Live" clId="Web-{7B52A4AA-699E-4E4C-9C74-8EF2217D18B0}" dt="2021-01-27T18:19:27.120" v="561"/>
          <ac:picMkLst>
            <pc:docMk/>
            <pc:sldMk cId="3146268912" sldId="266"/>
            <ac:picMk id="6" creationId="{B67699FD-F784-4202-9432-3CA392ECDAC4}"/>
          </ac:picMkLst>
        </pc:picChg>
        <pc:picChg chg="add del mod ord modCrop">
          <ac:chgData name="Ilenia Avila" userId="7c5171f3954bf63f" providerId="Windows Live" clId="Web-{7B52A4AA-699E-4E4C-9C74-8EF2217D18B0}" dt="2021-01-27T18:19:38.777" v="566"/>
          <ac:picMkLst>
            <pc:docMk/>
            <pc:sldMk cId="3146268912" sldId="266"/>
            <ac:picMk id="7" creationId="{230D86FF-B1A0-423D-B437-6F927A8D0784}"/>
          </ac:picMkLst>
        </pc:picChg>
        <pc:picChg chg="add mod">
          <ac:chgData name="Ilenia Avila" userId="7c5171f3954bf63f" providerId="Windows Live" clId="Web-{7B52A4AA-699E-4E4C-9C74-8EF2217D18B0}" dt="2021-01-27T18:26:21.473" v="677" actId="1076"/>
          <ac:picMkLst>
            <pc:docMk/>
            <pc:sldMk cId="3146268912" sldId="266"/>
            <ac:picMk id="10" creationId="{84C9D90C-82E3-44E4-8FB1-93975E445C56}"/>
          </ac:picMkLst>
        </pc:picChg>
        <pc:cxnChg chg="add del">
          <ac:chgData name="Ilenia Avila" userId="7c5171f3954bf63f" providerId="Windows Live" clId="Web-{7B52A4AA-699E-4E4C-9C74-8EF2217D18B0}" dt="2021-01-27T18:20:55.700" v="584"/>
          <ac:cxnSpMkLst>
            <pc:docMk/>
            <pc:sldMk cId="3146268912" sldId="266"/>
            <ac:cxnSpMk id="14" creationId="{C8ECF606-ABF5-4478-9C18-DA9C33A4DD4B}"/>
          </ac:cxnSpMkLst>
        </pc:cxnChg>
      </pc:sldChg>
      <pc:sldChg chg="addSp delSp modSp new add del mod modClrScheme chgLayout">
        <pc:chgData name="Ilenia Avila" userId="7c5171f3954bf63f" providerId="Windows Live" clId="Web-{7B52A4AA-699E-4E4C-9C74-8EF2217D18B0}" dt="2021-01-27T20:38:19.844" v="1319"/>
        <pc:sldMkLst>
          <pc:docMk/>
          <pc:sldMk cId="3716391577" sldId="267"/>
        </pc:sldMkLst>
        <pc:spChg chg="add">
          <ac:chgData name="Ilenia Avila" userId="7c5171f3954bf63f" providerId="Windows Live" clId="Web-{7B52A4AA-699E-4E4C-9C74-8EF2217D18B0}" dt="2021-01-27T18:31:00.448" v="705"/>
          <ac:spMkLst>
            <pc:docMk/>
            <pc:sldMk cId="3716391577" sldId="267"/>
            <ac:spMk id="2" creationId="{67E55FAA-9B54-492A-A5AF-916F00713809}"/>
          </ac:spMkLst>
        </pc:spChg>
        <pc:spChg chg="del">
          <ac:chgData name="Ilenia Avila" userId="7c5171f3954bf63f" providerId="Windows Live" clId="Web-{7B52A4AA-699E-4E4C-9C74-8EF2217D18B0}" dt="2021-01-27T18:27:24.084" v="681"/>
          <ac:spMkLst>
            <pc:docMk/>
            <pc:sldMk cId="3716391577" sldId="267"/>
            <ac:spMk id="2" creationId="{CA518518-5767-4DD0-9490-76E0C26ABB01}"/>
          </ac:spMkLst>
        </pc:spChg>
        <pc:spChg chg="del">
          <ac:chgData name="Ilenia Avila" userId="7c5171f3954bf63f" providerId="Windows Live" clId="Web-{7B52A4AA-699E-4E4C-9C74-8EF2217D18B0}" dt="2021-01-27T18:27:24.084" v="681"/>
          <ac:spMkLst>
            <pc:docMk/>
            <pc:sldMk cId="3716391577" sldId="267"/>
            <ac:spMk id="3" creationId="{F06FA121-19CB-4A6B-82B0-5B9CD1ECCDCF}"/>
          </ac:spMkLst>
        </pc:spChg>
        <pc:spChg chg="del">
          <ac:chgData name="Ilenia Avila" userId="7c5171f3954bf63f" providerId="Windows Live" clId="Web-{7B52A4AA-699E-4E4C-9C74-8EF2217D18B0}" dt="2021-01-27T18:27:24.084" v="681"/>
          <ac:spMkLst>
            <pc:docMk/>
            <pc:sldMk cId="3716391577" sldId="267"/>
            <ac:spMk id="4" creationId="{7EE9C526-FBDB-401F-B50F-ECA6B8C506DB}"/>
          </ac:spMkLst>
        </pc:spChg>
        <pc:spChg chg="add mod">
          <ac:chgData name="Ilenia Avila" userId="7c5171f3954bf63f" providerId="Windows Live" clId="Web-{7B52A4AA-699E-4E4C-9C74-8EF2217D18B0}" dt="2021-01-27T18:27:32.006" v="683"/>
          <ac:spMkLst>
            <pc:docMk/>
            <pc:sldMk cId="3716391577" sldId="267"/>
            <ac:spMk id="8" creationId="{C5D18215-D0CB-4F54-9491-027CE81E50DC}"/>
          </ac:spMkLst>
        </pc:spChg>
        <pc:spChg chg="add mod">
          <ac:chgData name="Ilenia Avila" userId="7c5171f3954bf63f" providerId="Windows Live" clId="Web-{7B52A4AA-699E-4E4C-9C74-8EF2217D18B0}" dt="2021-01-27T18:27:32.037" v="684"/>
          <ac:spMkLst>
            <pc:docMk/>
            <pc:sldMk cId="3716391577" sldId="267"/>
            <ac:spMk id="9" creationId="{9242A5F2-3FCB-4A07-852B-4DE3BEEA8AED}"/>
          </ac:spMkLst>
        </pc:spChg>
        <pc:spChg chg="add mod">
          <ac:chgData name="Ilenia Avila" userId="7c5171f3954bf63f" providerId="Windows Live" clId="Web-{7B52A4AA-699E-4E4C-9C74-8EF2217D18B0}" dt="2021-01-27T18:27:48.256" v="693" actId="20577"/>
          <ac:spMkLst>
            <pc:docMk/>
            <pc:sldMk cId="3716391577" sldId="267"/>
            <ac:spMk id="10" creationId="{29149425-2092-49D1-8910-6A165B1C8CEF}"/>
          </ac:spMkLst>
        </pc:spChg>
        <pc:spChg chg="add mod">
          <ac:chgData name="Ilenia Avila" userId="7c5171f3954bf63f" providerId="Windows Live" clId="Web-{7B52A4AA-699E-4E4C-9C74-8EF2217D18B0}" dt="2021-01-27T18:27:32.084" v="686"/>
          <ac:spMkLst>
            <pc:docMk/>
            <pc:sldMk cId="3716391577" sldId="267"/>
            <ac:spMk id="11" creationId="{7442A17E-82FF-4EEF-8394-43844A4ACD70}"/>
          </ac:spMkLst>
        </pc:spChg>
        <pc:spChg chg="add mod">
          <ac:chgData name="Ilenia Avila" userId="7c5171f3954bf63f" providerId="Windows Live" clId="Web-{7B52A4AA-699E-4E4C-9C74-8EF2217D18B0}" dt="2021-01-27T18:27:32.131" v="687"/>
          <ac:spMkLst>
            <pc:docMk/>
            <pc:sldMk cId="3716391577" sldId="267"/>
            <ac:spMk id="12" creationId="{45DD1593-8262-4519-B244-5825AF86CB46}"/>
          </ac:spMkLst>
        </pc:spChg>
        <pc:spChg chg="add mod">
          <ac:chgData name="Ilenia Avila" userId="7c5171f3954bf63f" providerId="Windows Live" clId="Web-{7B52A4AA-699E-4E4C-9C74-8EF2217D18B0}" dt="2021-01-27T18:27:52.303" v="694" actId="20577"/>
          <ac:spMkLst>
            <pc:docMk/>
            <pc:sldMk cId="3716391577" sldId="267"/>
            <ac:spMk id="13" creationId="{40415DAF-CAAC-4223-A8E3-9DCB531848E1}"/>
          </ac:spMkLst>
        </pc:spChg>
        <pc:spChg chg="add mod">
          <ac:chgData name="Ilenia Avila" userId="7c5171f3954bf63f" providerId="Windows Live" clId="Web-{7B52A4AA-699E-4E4C-9C74-8EF2217D18B0}" dt="2021-01-27T18:27:32.193" v="689"/>
          <ac:spMkLst>
            <pc:docMk/>
            <pc:sldMk cId="3716391577" sldId="267"/>
            <ac:spMk id="14" creationId="{E3DD4954-403A-4228-AE31-DC13C65C0C3D}"/>
          </ac:spMkLst>
        </pc:spChg>
        <pc:spChg chg="add mod">
          <ac:chgData name="Ilenia Avila" userId="7c5171f3954bf63f" providerId="Windows Live" clId="Web-{7B52A4AA-699E-4E4C-9C74-8EF2217D18B0}" dt="2021-01-27T18:27:32.225" v="690"/>
          <ac:spMkLst>
            <pc:docMk/>
            <pc:sldMk cId="3716391577" sldId="267"/>
            <ac:spMk id="15" creationId="{E834DA87-5E44-4F26-8ABA-26F81389C32B}"/>
          </ac:spMkLst>
        </pc:spChg>
        <pc:spChg chg="add mod">
          <ac:chgData name="Ilenia Avila" userId="7c5171f3954bf63f" providerId="Windows Live" clId="Web-{7B52A4AA-699E-4E4C-9C74-8EF2217D18B0}" dt="2021-01-27T18:27:56.428" v="695" actId="20577"/>
          <ac:spMkLst>
            <pc:docMk/>
            <pc:sldMk cId="3716391577" sldId="267"/>
            <ac:spMk id="16" creationId="{55318288-CE51-4841-96FF-77423FA04403}"/>
          </ac:spMkLst>
        </pc:spChg>
        <pc:spChg chg="add del">
          <ac:chgData name="Ilenia Avila" userId="7c5171f3954bf63f" providerId="Windows Live" clId="Web-{7B52A4AA-699E-4E4C-9C74-8EF2217D18B0}" dt="2021-01-27T20:38:19.844" v="1319"/>
          <ac:spMkLst>
            <pc:docMk/>
            <pc:sldMk cId="3716391577" sldId="267"/>
            <ac:spMk id="18" creationId="{14E08257-9E1A-43D3-AAAE-B2E136F932A4}"/>
          </ac:spMkLst>
        </pc:spChg>
        <pc:spChg chg="add del">
          <ac:chgData name="Ilenia Avila" userId="7c5171f3954bf63f" providerId="Windows Live" clId="Web-{7B52A4AA-699E-4E4C-9C74-8EF2217D18B0}" dt="2021-01-27T20:38:19.844" v="1318"/>
          <ac:spMkLst>
            <pc:docMk/>
            <pc:sldMk cId="3716391577" sldId="267"/>
            <ac:spMk id="20" creationId="{E77EAD6D-56F5-4C5D-A305-395AC229B1C7}"/>
          </ac:spMkLst>
        </pc:spChg>
        <pc:spChg chg="add">
          <ac:chgData name="Ilenia Avila" userId="7c5171f3954bf63f" providerId="Windows Live" clId="Web-{7B52A4AA-699E-4E4C-9C74-8EF2217D18B0}" dt="2021-01-27T18:31:00.464" v="706"/>
          <ac:spMkLst>
            <pc:docMk/>
            <pc:sldMk cId="3716391577" sldId="267"/>
            <ac:spMk id="21" creationId="{004B9B9F-D9DE-4120-97CC-29C49DE559B6}"/>
          </ac:spMkLst>
        </pc:spChg>
        <pc:spChg chg="add del">
          <ac:chgData name="Ilenia Avila" userId="7c5171f3954bf63f" providerId="Windows Live" clId="Web-{7B52A4AA-699E-4E4C-9C74-8EF2217D18B0}" dt="2021-01-27T20:38:19.844" v="1317"/>
          <ac:spMkLst>
            <pc:docMk/>
            <pc:sldMk cId="3716391577" sldId="267"/>
            <ac:spMk id="22" creationId="{11E031EE-6C66-46F6-9748-0F1F38FBC162}"/>
          </ac:spMkLst>
        </pc:spChg>
        <pc:spChg chg="add del">
          <ac:chgData name="Ilenia Avila" userId="7c5171f3954bf63f" providerId="Windows Live" clId="Web-{7B52A4AA-699E-4E4C-9C74-8EF2217D18B0}" dt="2021-01-27T20:38:19.844" v="1316"/>
          <ac:spMkLst>
            <pc:docMk/>
            <pc:sldMk cId="3716391577" sldId="267"/>
            <ac:spMk id="23" creationId="{68EE061C-B2B7-4C29-86B0-4D3BEE58D184}"/>
          </ac:spMkLst>
        </pc:spChg>
        <pc:spChg chg="add del">
          <ac:chgData name="Ilenia Avila" userId="7c5171f3954bf63f" providerId="Windows Live" clId="Web-{7B52A4AA-699E-4E4C-9C74-8EF2217D18B0}" dt="2021-01-27T20:38:19.844" v="1315"/>
          <ac:spMkLst>
            <pc:docMk/>
            <pc:sldMk cId="3716391577" sldId="267"/>
            <ac:spMk id="24" creationId="{18A03FF8-F172-4E07-89D7-7BC5DE42640A}"/>
          </ac:spMkLst>
        </pc:spChg>
        <pc:spChg chg="add del">
          <ac:chgData name="Ilenia Avila" userId="7c5171f3954bf63f" providerId="Windows Live" clId="Web-{7B52A4AA-699E-4E4C-9C74-8EF2217D18B0}" dt="2021-01-27T20:38:19.844" v="1314"/>
          <ac:spMkLst>
            <pc:docMk/>
            <pc:sldMk cId="3716391577" sldId="267"/>
            <ac:spMk id="25" creationId="{238804E3-6D4D-47B4-B882-9D1CF386F0A4}"/>
          </ac:spMkLst>
        </pc:spChg>
        <pc:spChg chg="add del">
          <ac:chgData name="Ilenia Avila" userId="7c5171f3954bf63f" providerId="Windows Live" clId="Web-{7B52A4AA-699E-4E4C-9C74-8EF2217D18B0}" dt="2021-01-27T20:38:19.844" v="1313"/>
          <ac:spMkLst>
            <pc:docMk/>
            <pc:sldMk cId="3716391577" sldId="267"/>
            <ac:spMk id="26" creationId="{E7915F03-5FFA-4B1A-9E7A-0CCF4E21881F}"/>
          </ac:spMkLst>
        </pc:spChg>
        <pc:spChg chg="add del">
          <ac:chgData name="Ilenia Avila" userId="7c5171f3954bf63f" providerId="Windows Live" clId="Web-{7B52A4AA-699E-4E4C-9C74-8EF2217D18B0}" dt="2021-01-27T20:38:19.844" v="1312"/>
          <ac:spMkLst>
            <pc:docMk/>
            <pc:sldMk cId="3716391577" sldId="267"/>
            <ac:spMk id="27" creationId="{0794AF9B-5E67-48CF-836E-D2E26BAB67F4}"/>
          </ac:spMkLst>
        </pc:spChg>
        <pc:spChg chg="add del">
          <ac:chgData name="Ilenia Avila" userId="7c5171f3954bf63f" providerId="Windows Live" clId="Web-{7B52A4AA-699E-4E4C-9C74-8EF2217D18B0}" dt="2021-01-27T20:38:19.844" v="1311"/>
          <ac:spMkLst>
            <pc:docMk/>
            <pc:sldMk cId="3716391577" sldId="267"/>
            <ac:spMk id="28" creationId="{ADB088AD-397C-456D-847E-79D50E9907A8}"/>
          </ac:spMkLst>
        </pc:spChg>
        <pc:spChg chg="add del">
          <ac:chgData name="Ilenia Avila" userId="7c5171f3954bf63f" providerId="Windows Live" clId="Web-{7B52A4AA-699E-4E4C-9C74-8EF2217D18B0}" dt="2021-01-27T20:38:19.844" v="1310"/>
          <ac:spMkLst>
            <pc:docMk/>
            <pc:sldMk cId="3716391577" sldId="267"/>
            <ac:spMk id="29" creationId="{FA5BF8E6-B8AE-4661-97B1-6B4C8E28A860}"/>
          </ac:spMkLst>
        </pc:spChg>
        <pc:spChg chg="add del">
          <ac:chgData name="Ilenia Avila" userId="7c5171f3954bf63f" providerId="Windows Live" clId="Web-{7B52A4AA-699E-4E4C-9C74-8EF2217D18B0}" dt="2021-01-27T20:38:19.844" v="1309"/>
          <ac:spMkLst>
            <pc:docMk/>
            <pc:sldMk cId="3716391577" sldId="267"/>
            <ac:spMk id="30" creationId="{7845A075-9FE1-4B48-B6D8-9BD6280F8F58}"/>
          </ac:spMkLst>
        </pc:spChg>
        <pc:spChg chg="add del">
          <ac:chgData name="Ilenia Avila" userId="7c5171f3954bf63f" providerId="Windows Live" clId="Web-{7B52A4AA-699E-4E4C-9C74-8EF2217D18B0}" dt="2021-01-27T20:38:19.844" v="1308"/>
          <ac:spMkLst>
            <pc:docMk/>
            <pc:sldMk cId="3716391577" sldId="267"/>
            <ac:spMk id="31" creationId="{3EA0B9DE-36D5-4130-AB07-9B86634B1E4F}"/>
          </ac:spMkLst>
        </pc:spChg>
        <pc:graphicFrameChg chg="add del">
          <ac:chgData name="Ilenia Avila" userId="7c5171f3954bf63f" providerId="Windows Live" clId="Web-{7B52A4AA-699E-4E4C-9C74-8EF2217D18B0}" dt="2021-01-27T18:29:17.727" v="697"/>
          <ac:graphicFrameMkLst>
            <pc:docMk/>
            <pc:sldMk cId="3716391577" sldId="267"/>
            <ac:graphicFrameMk id="5" creationId="{9964A0B0-114E-4B25-BB51-4438FBE73356}"/>
          </ac:graphicFrameMkLst>
        </pc:graphicFrameChg>
        <pc:graphicFrameChg chg="add del">
          <ac:chgData name="Ilenia Avila" userId="7c5171f3954bf63f" providerId="Windows Live" clId="Web-{7B52A4AA-699E-4E4C-9C74-8EF2217D18B0}" dt="2021-01-27T20:38:15.594" v="1305"/>
          <ac:graphicFrameMkLst>
            <pc:docMk/>
            <pc:sldMk cId="3716391577" sldId="267"/>
            <ac:graphicFrameMk id="6" creationId="{92226481-E4D8-439D-AAAB-43166994D413}"/>
          </ac:graphicFrameMkLst>
        </pc:graphicFrameChg>
        <pc:graphicFrameChg chg="add del mod">
          <ac:chgData name="Ilenia Avila" userId="7c5171f3954bf63f" providerId="Windows Live" clId="Web-{7B52A4AA-699E-4E4C-9C74-8EF2217D18B0}" dt="2021-01-27T20:38:16.266" v="1306"/>
          <ac:graphicFrameMkLst>
            <pc:docMk/>
            <pc:sldMk cId="3716391577" sldId="267"/>
            <ac:graphicFrameMk id="7" creationId="{6F497817-B057-463D-8DF8-EA462FC0C901}"/>
          </ac:graphicFrameMkLst>
        </pc:graphicFrameChg>
        <pc:picChg chg="add del mod">
          <ac:chgData name="Ilenia Avila" userId="7c5171f3954bf63f" providerId="Windows Live" clId="Web-{7B52A4AA-699E-4E4C-9C74-8EF2217D18B0}" dt="2021-01-27T20:38:15.219" v="1304"/>
          <ac:picMkLst>
            <pc:docMk/>
            <pc:sldMk cId="3716391577" sldId="267"/>
            <ac:picMk id="17" creationId="{8EFBCCF0-2E28-4B10-86B3-6FAEC17AD610}"/>
          </ac:picMkLst>
        </pc:picChg>
      </pc:sldChg>
      <pc:sldChg chg="addSp delSp modSp new mod modClrScheme chgLayout">
        <pc:chgData name="Ilenia Avila" userId="7c5171f3954bf63f" providerId="Windows Live" clId="Web-{7B52A4AA-699E-4E4C-9C74-8EF2217D18B0}" dt="2021-01-27T18:34:37.375" v="763"/>
        <pc:sldMkLst>
          <pc:docMk/>
          <pc:sldMk cId="326973418" sldId="268"/>
        </pc:sldMkLst>
        <pc:spChg chg="del">
          <ac:chgData name="Ilenia Avila" userId="7c5171f3954bf63f" providerId="Windows Live" clId="Web-{7B52A4AA-699E-4E4C-9C74-8EF2217D18B0}" dt="2021-01-27T18:31:38.418" v="708"/>
          <ac:spMkLst>
            <pc:docMk/>
            <pc:sldMk cId="326973418" sldId="268"/>
            <ac:spMk id="2" creationId="{CC59DD5C-AB32-41CA-87DF-03D7CFF90F0E}"/>
          </ac:spMkLst>
        </pc:spChg>
        <pc:spChg chg="del">
          <ac:chgData name="Ilenia Avila" userId="7c5171f3954bf63f" providerId="Windows Live" clId="Web-{7B52A4AA-699E-4E4C-9C74-8EF2217D18B0}" dt="2021-01-27T18:31:38.418" v="708"/>
          <ac:spMkLst>
            <pc:docMk/>
            <pc:sldMk cId="326973418" sldId="268"/>
            <ac:spMk id="3" creationId="{3D1A71EB-A1EB-4404-8609-5EF6F1C979B6}"/>
          </ac:spMkLst>
        </pc:spChg>
        <pc:spChg chg="del">
          <ac:chgData name="Ilenia Avila" userId="7c5171f3954bf63f" providerId="Windows Live" clId="Web-{7B52A4AA-699E-4E4C-9C74-8EF2217D18B0}" dt="2021-01-27T18:31:38.418" v="708"/>
          <ac:spMkLst>
            <pc:docMk/>
            <pc:sldMk cId="326973418" sldId="268"/>
            <ac:spMk id="4" creationId="{2A04A86A-E728-4006-A7F9-1E0AF8E6222F}"/>
          </ac:spMkLst>
        </pc:spChg>
        <pc:spChg chg="add mod">
          <ac:chgData name="Ilenia Avila" userId="7c5171f3954bf63f" providerId="Windows Live" clId="Web-{7B52A4AA-699E-4E4C-9C74-8EF2217D18B0}" dt="2021-01-27T18:34:23.218" v="758" actId="1076"/>
          <ac:spMkLst>
            <pc:docMk/>
            <pc:sldMk cId="326973418" sldId="268"/>
            <ac:spMk id="5" creationId="{E4AA0726-B4A5-4034-9E66-0A4DE559B395}"/>
          </ac:spMkLst>
        </pc:spChg>
        <pc:spChg chg="add mod">
          <ac:chgData name="Ilenia Avila" userId="7c5171f3954bf63f" providerId="Windows Live" clId="Web-{7B52A4AA-699E-4E4C-9C74-8EF2217D18B0}" dt="2021-01-27T18:34:23.234" v="759" actId="1076"/>
          <ac:spMkLst>
            <pc:docMk/>
            <pc:sldMk cId="326973418" sldId="268"/>
            <ac:spMk id="6" creationId="{F2CAEA09-A010-41F2-A4F8-1973CD2DE5BB}"/>
          </ac:spMkLst>
        </pc:spChg>
        <pc:spChg chg="add">
          <ac:chgData name="Ilenia Avila" userId="7c5171f3954bf63f" providerId="Windows Live" clId="Web-{7B52A4AA-699E-4E4C-9C74-8EF2217D18B0}" dt="2021-01-27T18:31:40.043" v="709"/>
          <ac:spMkLst>
            <pc:docMk/>
            <pc:sldMk cId="326973418" sldId="268"/>
            <ac:spMk id="7" creationId="{1A7A54AB-44C9-4C92-BA35-4C69B0AE0FF3}"/>
          </ac:spMkLst>
        </pc:spChg>
        <pc:spChg chg="add mod">
          <ac:chgData name="Ilenia Avila" userId="7c5171f3954bf63f" providerId="Windows Live" clId="Web-{7B52A4AA-699E-4E4C-9C74-8EF2217D18B0}" dt="2021-01-27T18:33:25.154" v="742"/>
          <ac:spMkLst>
            <pc:docMk/>
            <pc:sldMk cId="326973418" sldId="268"/>
            <ac:spMk id="8" creationId="{28523EEF-4B8B-49A0-A8E0-32EA51F9F592}"/>
          </ac:spMkLst>
        </pc:spChg>
        <pc:spChg chg="add">
          <ac:chgData name="Ilenia Avila" userId="7c5171f3954bf63f" providerId="Windows Live" clId="Web-{7B52A4AA-699E-4E4C-9C74-8EF2217D18B0}" dt="2021-01-27T18:31:40.043" v="709"/>
          <ac:spMkLst>
            <pc:docMk/>
            <pc:sldMk cId="326973418" sldId="268"/>
            <ac:spMk id="9" creationId="{1CE6BE85-FBA0-4CAF-B0A9-62B27BB90F0C}"/>
          </ac:spMkLst>
        </pc:spChg>
        <pc:spChg chg="add mod">
          <ac:chgData name="Ilenia Avila" userId="7c5171f3954bf63f" providerId="Windows Live" clId="Web-{7B52A4AA-699E-4E4C-9C74-8EF2217D18B0}" dt="2021-01-27T18:32:15.746" v="718"/>
          <ac:spMkLst>
            <pc:docMk/>
            <pc:sldMk cId="326973418" sldId="268"/>
            <ac:spMk id="10" creationId="{A05D6AFF-FF80-4B61-9D56-C3DA4D6D8BDD}"/>
          </ac:spMkLst>
        </pc:spChg>
        <pc:spChg chg="add">
          <ac:chgData name="Ilenia Avila" userId="7c5171f3954bf63f" providerId="Windows Live" clId="Web-{7B52A4AA-699E-4E4C-9C74-8EF2217D18B0}" dt="2021-01-27T18:31:40.043" v="709"/>
          <ac:spMkLst>
            <pc:docMk/>
            <pc:sldMk cId="326973418" sldId="268"/>
            <ac:spMk id="11" creationId="{8B096DC4-8B62-4993-9B29-49F1E74F470F}"/>
          </ac:spMkLst>
        </pc:spChg>
        <pc:spChg chg="add mod">
          <ac:chgData name="Ilenia Avila" userId="7c5171f3954bf63f" providerId="Windows Live" clId="Web-{7B52A4AA-699E-4E4C-9C74-8EF2217D18B0}" dt="2021-01-27T18:33:25.186" v="743"/>
          <ac:spMkLst>
            <pc:docMk/>
            <pc:sldMk cId="326973418" sldId="268"/>
            <ac:spMk id="12" creationId="{5F8B2F90-1638-4B70-880D-C8D0922AA150}"/>
          </ac:spMkLst>
        </pc:spChg>
        <pc:spChg chg="add mod">
          <ac:chgData name="Ilenia Avila" userId="7c5171f3954bf63f" providerId="Windows Live" clId="Web-{7B52A4AA-699E-4E4C-9C74-8EF2217D18B0}" dt="2021-01-27T18:33:25.201" v="744"/>
          <ac:spMkLst>
            <pc:docMk/>
            <pc:sldMk cId="326973418" sldId="268"/>
            <ac:spMk id="13" creationId="{2A55A446-B395-4C72-81D7-063972E54DD7}"/>
          </ac:spMkLst>
        </pc:spChg>
        <pc:spChg chg="add mod">
          <ac:chgData name="Ilenia Avila" userId="7c5171f3954bf63f" providerId="Windows Live" clId="Web-{7B52A4AA-699E-4E4C-9C74-8EF2217D18B0}" dt="2021-01-27T18:32:15.762" v="719"/>
          <ac:spMkLst>
            <pc:docMk/>
            <pc:sldMk cId="326973418" sldId="268"/>
            <ac:spMk id="14" creationId="{38F1E350-A8DF-4965-AD58-744E92DB3D7F}"/>
          </ac:spMkLst>
        </pc:spChg>
        <pc:spChg chg="add mod">
          <ac:chgData name="Ilenia Avila" userId="7c5171f3954bf63f" providerId="Windows Live" clId="Web-{7B52A4AA-699E-4E4C-9C74-8EF2217D18B0}" dt="2021-01-27T18:33:25.217" v="745"/>
          <ac:spMkLst>
            <pc:docMk/>
            <pc:sldMk cId="326973418" sldId="268"/>
            <ac:spMk id="15" creationId="{40377382-9B9A-4293-8244-0E02E2099337}"/>
          </ac:spMkLst>
        </pc:spChg>
        <pc:spChg chg="add mod">
          <ac:chgData name="Ilenia Avila" userId="7c5171f3954bf63f" providerId="Windows Live" clId="Web-{7B52A4AA-699E-4E4C-9C74-8EF2217D18B0}" dt="2021-01-27T18:33:25.232" v="746"/>
          <ac:spMkLst>
            <pc:docMk/>
            <pc:sldMk cId="326973418" sldId="268"/>
            <ac:spMk id="16" creationId="{D5BE7C43-6F89-4C04-8BBB-DF0058F01D01}"/>
          </ac:spMkLst>
        </pc:spChg>
        <pc:spChg chg="add mod">
          <ac:chgData name="Ilenia Avila" userId="7c5171f3954bf63f" providerId="Windows Live" clId="Web-{7B52A4AA-699E-4E4C-9C74-8EF2217D18B0}" dt="2021-01-27T18:33:25.248" v="747"/>
          <ac:spMkLst>
            <pc:docMk/>
            <pc:sldMk cId="326973418" sldId="268"/>
            <ac:spMk id="17" creationId="{2C62B127-170A-4891-ABDC-E885BA0E0CB8}"/>
          </ac:spMkLst>
        </pc:spChg>
        <pc:spChg chg="add mod">
          <ac:chgData name="Ilenia Avila" userId="7c5171f3954bf63f" providerId="Windows Live" clId="Web-{7B52A4AA-699E-4E4C-9C74-8EF2217D18B0}" dt="2021-01-27T18:32:15.762" v="720"/>
          <ac:spMkLst>
            <pc:docMk/>
            <pc:sldMk cId="326973418" sldId="268"/>
            <ac:spMk id="18" creationId="{46AD9ABF-2BCF-436E-A27C-E7CA92F12238}"/>
          </ac:spMkLst>
        </pc:spChg>
        <pc:spChg chg="add del">
          <ac:chgData name="Ilenia Avila" userId="7c5171f3954bf63f" providerId="Windows Live" clId="Web-{7B52A4AA-699E-4E4C-9C74-8EF2217D18B0}" dt="2021-01-27T18:32:05.387" v="714"/>
          <ac:spMkLst>
            <pc:docMk/>
            <pc:sldMk cId="326973418" sldId="268"/>
            <ac:spMk id="19" creationId="{E4AA0726-B4A5-4034-9E66-0A4DE559B395}"/>
          </ac:spMkLst>
        </pc:spChg>
        <pc:spChg chg="add del">
          <ac:chgData name="Ilenia Avila" userId="7c5171f3954bf63f" providerId="Windows Live" clId="Web-{7B52A4AA-699E-4E4C-9C74-8EF2217D18B0}" dt="2021-01-27T18:32:05.387" v="714"/>
          <ac:spMkLst>
            <pc:docMk/>
            <pc:sldMk cId="326973418" sldId="268"/>
            <ac:spMk id="20" creationId="{F2CAEA09-A010-41F2-A4F8-1973CD2DE5BB}"/>
          </ac:spMkLst>
        </pc:spChg>
        <pc:spChg chg="add del">
          <ac:chgData name="Ilenia Avila" userId="7c5171f3954bf63f" providerId="Windows Live" clId="Web-{7B52A4AA-699E-4E4C-9C74-8EF2217D18B0}" dt="2021-01-27T18:32:05.387" v="714"/>
          <ac:spMkLst>
            <pc:docMk/>
            <pc:sldMk cId="326973418" sldId="268"/>
            <ac:spMk id="21" creationId="{1A7A54AB-44C9-4C92-BA35-4C69B0AE0FF3}"/>
          </ac:spMkLst>
        </pc:spChg>
        <pc:spChg chg="add del">
          <ac:chgData name="Ilenia Avila" userId="7c5171f3954bf63f" providerId="Windows Live" clId="Web-{7B52A4AA-699E-4E4C-9C74-8EF2217D18B0}" dt="2021-01-27T18:32:05.387" v="714"/>
          <ac:spMkLst>
            <pc:docMk/>
            <pc:sldMk cId="326973418" sldId="268"/>
            <ac:spMk id="22" creationId="{28523EEF-4B8B-49A0-A8E0-32EA51F9F592}"/>
          </ac:spMkLst>
        </pc:spChg>
        <pc:spChg chg="add del">
          <ac:chgData name="Ilenia Avila" userId="7c5171f3954bf63f" providerId="Windows Live" clId="Web-{7B52A4AA-699E-4E4C-9C74-8EF2217D18B0}" dt="2021-01-27T18:32:05.387" v="714"/>
          <ac:spMkLst>
            <pc:docMk/>
            <pc:sldMk cId="326973418" sldId="268"/>
            <ac:spMk id="23" creationId="{1CE6BE85-FBA0-4CAF-B0A9-62B27BB90F0C}"/>
          </ac:spMkLst>
        </pc:spChg>
        <pc:spChg chg="add del">
          <ac:chgData name="Ilenia Avila" userId="7c5171f3954bf63f" providerId="Windows Live" clId="Web-{7B52A4AA-699E-4E4C-9C74-8EF2217D18B0}" dt="2021-01-27T18:32:05.387" v="714"/>
          <ac:spMkLst>
            <pc:docMk/>
            <pc:sldMk cId="326973418" sldId="268"/>
            <ac:spMk id="24" creationId="{A05D6AFF-FF80-4B61-9D56-C3DA4D6D8BDD}"/>
          </ac:spMkLst>
        </pc:spChg>
        <pc:spChg chg="add del">
          <ac:chgData name="Ilenia Avila" userId="7c5171f3954bf63f" providerId="Windows Live" clId="Web-{7B52A4AA-699E-4E4C-9C74-8EF2217D18B0}" dt="2021-01-27T18:32:05.387" v="714"/>
          <ac:spMkLst>
            <pc:docMk/>
            <pc:sldMk cId="326973418" sldId="268"/>
            <ac:spMk id="25" creationId="{8B096DC4-8B62-4993-9B29-49F1E74F470F}"/>
          </ac:spMkLst>
        </pc:spChg>
        <pc:spChg chg="add del">
          <ac:chgData name="Ilenia Avila" userId="7c5171f3954bf63f" providerId="Windows Live" clId="Web-{7B52A4AA-699E-4E4C-9C74-8EF2217D18B0}" dt="2021-01-27T18:32:05.387" v="714"/>
          <ac:spMkLst>
            <pc:docMk/>
            <pc:sldMk cId="326973418" sldId="268"/>
            <ac:spMk id="26" creationId="{5F8B2F90-1638-4B70-880D-C8D0922AA150}"/>
          </ac:spMkLst>
        </pc:spChg>
        <pc:spChg chg="add del">
          <ac:chgData name="Ilenia Avila" userId="7c5171f3954bf63f" providerId="Windows Live" clId="Web-{7B52A4AA-699E-4E4C-9C74-8EF2217D18B0}" dt="2021-01-27T18:32:05.387" v="714"/>
          <ac:spMkLst>
            <pc:docMk/>
            <pc:sldMk cId="326973418" sldId="268"/>
            <ac:spMk id="27" creationId="{2A55A446-B395-4C72-81D7-063972E54DD7}"/>
          </ac:spMkLst>
        </pc:spChg>
        <pc:spChg chg="add del">
          <ac:chgData name="Ilenia Avila" userId="7c5171f3954bf63f" providerId="Windows Live" clId="Web-{7B52A4AA-699E-4E4C-9C74-8EF2217D18B0}" dt="2021-01-27T18:32:05.387" v="714"/>
          <ac:spMkLst>
            <pc:docMk/>
            <pc:sldMk cId="326973418" sldId="268"/>
            <ac:spMk id="28" creationId="{38F1E350-A8DF-4965-AD58-744E92DB3D7F}"/>
          </ac:spMkLst>
        </pc:spChg>
        <pc:spChg chg="add del">
          <ac:chgData name="Ilenia Avila" userId="7c5171f3954bf63f" providerId="Windows Live" clId="Web-{7B52A4AA-699E-4E4C-9C74-8EF2217D18B0}" dt="2021-01-27T18:32:05.387" v="714"/>
          <ac:spMkLst>
            <pc:docMk/>
            <pc:sldMk cId="326973418" sldId="268"/>
            <ac:spMk id="29" creationId="{40377382-9B9A-4293-8244-0E02E2099337}"/>
          </ac:spMkLst>
        </pc:spChg>
        <pc:spChg chg="add del">
          <ac:chgData name="Ilenia Avila" userId="7c5171f3954bf63f" providerId="Windows Live" clId="Web-{7B52A4AA-699E-4E4C-9C74-8EF2217D18B0}" dt="2021-01-27T18:32:05.387" v="714"/>
          <ac:spMkLst>
            <pc:docMk/>
            <pc:sldMk cId="326973418" sldId="268"/>
            <ac:spMk id="30" creationId="{D5BE7C43-6F89-4C04-8BBB-DF0058F01D01}"/>
          </ac:spMkLst>
        </pc:spChg>
        <pc:spChg chg="add del">
          <ac:chgData name="Ilenia Avila" userId="7c5171f3954bf63f" providerId="Windows Live" clId="Web-{7B52A4AA-699E-4E4C-9C74-8EF2217D18B0}" dt="2021-01-27T18:32:05.387" v="714"/>
          <ac:spMkLst>
            <pc:docMk/>
            <pc:sldMk cId="326973418" sldId="268"/>
            <ac:spMk id="31" creationId="{2C62B127-170A-4891-ABDC-E885BA0E0CB8}"/>
          </ac:spMkLst>
        </pc:spChg>
        <pc:spChg chg="add del">
          <ac:chgData name="Ilenia Avila" userId="7c5171f3954bf63f" providerId="Windows Live" clId="Web-{7B52A4AA-699E-4E4C-9C74-8EF2217D18B0}" dt="2021-01-27T18:32:05.387" v="714"/>
          <ac:spMkLst>
            <pc:docMk/>
            <pc:sldMk cId="326973418" sldId="268"/>
            <ac:spMk id="32" creationId="{46AD9ABF-2BCF-436E-A27C-E7CA92F12238}"/>
          </ac:spMkLst>
        </pc:spChg>
        <pc:spChg chg="add mod">
          <ac:chgData name="Ilenia Avila" userId="7c5171f3954bf63f" providerId="Windows Live" clId="Web-{7B52A4AA-699E-4E4C-9C74-8EF2217D18B0}" dt="2021-01-27T18:34:23.249" v="760" actId="1076"/>
          <ac:spMkLst>
            <pc:docMk/>
            <pc:sldMk cId="326973418" sldId="268"/>
            <ac:spMk id="34" creationId="{3D8E3FBE-F4BF-4C32-8C0E-09E48E4883D8}"/>
          </ac:spMkLst>
        </pc:spChg>
        <pc:spChg chg="add del mod ord">
          <ac:chgData name="Ilenia Avila" userId="7c5171f3954bf63f" providerId="Windows Live" clId="Web-{7B52A4AA-699E-4E4C-9C74-8EF2217D18B0}" dt="2021-01-27T18:33:56.186" v="754"/>
          <ac:spMkLst>
            <pc:docMk/>
            <pc:sldMk cId="326973418" sldId="268"/>
            <ac:spMk id="35" creationId="{7C6B9EF6-87FC-47EF-A1D3-24D8908D965F}"/>
          </ac:spMkLst>
        </pc:spChg>
        <pc:spChg chg="add mod ord">
          <ac:chgData name="Ilenia Avila" userId="7c5171f3954bf63f" providerId="Windows Live" clId="Web-{7B52A4AA-699E-4E4C-9C74-8EF2217D18B0}" dt="2021-01-27T18:34:37.375" v="763"/>
          <ac:spMkLst>
            <pc:docMk/>
            <pc:sldMk cId="326973418" sldId="268"/>
            <ac:spMk id="36" creationId="{1B5BF06B-5EB7-4D10-9795-E0953FEC47E3}"/>
          </ac:spMkLst>
        </pc:spChg>
        <pc:spChg chg="add del mod ord">
          <ac:chgData name="Ilenia Avila" userId="7c5171f3954bf63f" providerId="Windows Live" clId="Web-{7B52A4AA-699E-4E4C-9C74-8EF2217D18B0}" dt="2021-01-27T18:33:57.921" v="755"/>
          <ac:spMkLst>
            <pc:docMk/>
            <pc:sldMk cId="326973418" sldId="268"/>
            <ac:spMk id="37" creationId="{F6B95F21-CC8B-4E41-9508-94F49A91B142}"/>
          </ac:spMkLst>
        </pc:spChg>
      </pc:sldChg>
      <pc:sldChg chg="modSp add replId">
        <pc:chgData name="Ilenia Avila" userId="7c5171f3954bf63f" providerId="Windows Live" clId="Web-{7B52A4AA-699E-4E4C-9C74-8EF2217D18B0}" dt="2021-01-27T18:36:18.971" v="817" actId="688"/>
        <pc:sldMkLst>
          <pc:docMk/>
          <pc:sldMk cId="1847036558" sldId="269"/>
        </pc:sldMkLst>
        <pc:spChg chg="mod">
          <ac:chgData name="Ilenia Avila" userId="7c5171f3954bf63f" providerId="Windows Live" clId="Web-{7B52A4AA-699E-4E4C-9C74-8EF2217D18B0}" dt="2021-01-27T18:34:52.922" v="765" actId="1076"/>
          <ac:spMkLst>
            <pc:docMk/>
            <pc:sldMk cId="1847036558" sldId="269"/>
            <ac:spMk id="5" creationId="{E4AA0726-B4A5-4034-9E66-0A4DE559B395}"/>
          </ac:spMkLst>
        </pc:spChg>
        <pc:spChg chg="mod">
          <ac:chgData name="Ilenia Avila" userId="7c5171f3954bf63f" providerId="Windows Live" clId="Web-{7B52A4AA-699E-4E4C-9C74-8EF2217D18B0}" dt="2021-01-27T18:34:52.953" v="766" actId="1076"/>
          <ac:spMkLst>
            <pc:docMk/>
            <pc:sldMk cId="1847036558" sldId="269"/>
            <ac:spMk id="6" creationId="{F2CAEA09-A010-41F2-A4F8-1973CD2DE5BB}"/>
          </ac:spMkLst>
        </pc:spChg>
        <pc:spChg chg="mod ord">
          <ac:chgData name="Ilenia Avila" userId="7c5171f3954bf63f" providerId="Windows Live" clId="Web-{7B52A4AA-699E-4E4C-9C74-8EF2217D18B0}" dt="2021-01-27T18:36:18.971" v="817" actId="688"/>
          <ac:spMkLst>
            <pc:docMk/>
            <pc:sldMk cId="1847036558" sldId="269"/>
            <ac:spMk id="7" creationId="{1A7A54AB-44C9-4C92-BA35-4C69B0AE0FF3}"/>
          </ac:spMkLst>
        </pc:spChg>
        <pc:spChg chg="mod">
          <ac:chgData name="Ilenia Avila" userId="7c5171f3954bf63f" providerId="Windows Live" clId="Web-{7B52A4AA-699E-4E4C-9C74-8EF2217D18B0}" dt="2021-01-27T18:35:33.079" v="797" actId="1076"/>
          <ac:spMkLst>
            <pc:docMk/>
            <pc:sldMk cId="1847036558" sldId="269"/>
            <ac:spMk id="8" creationId="{28523EEF-4B8B-49A0-A8E0-32EA51F9F592}"/>
          </ac:spMkLst>
        </pc:spChg>
        <pc:spChg chg="mod">
          <ac:chgData name="Ilenia Avila" userId="7c5171f3954bf63f" providerId="Windows Live" clId="Web-{7B52A4AA-699E-4E4C-9C74-8EF2217D18B0}" dt="2021-01-27T18:35:33.095" v="798" actId="1076"/>
          <ac:spMkLst>
            <pc:docMk/>
            <pc:sldMk cId="1847036558" sldId="269"/>
            <ac:spMk id="9" creationId="{1CE6BE85-FBA0-4CAF-B0A9-62B27BB90F0C}"/>
          </ac:spMkLst>
        </pc:spChg>
        <pc:spChg chg="mod">
          <ac:chgData name="Ilenia Avila" userId="7c5171f3954bf63f" providerId="Windows Live" clId="Web-{7B52A4AA-699E-4E4C-9C74-8EF2217D18B0}" dt="2021-01-27T18:35:37.048" v="808" actId="20577"/>
          <ac:spMkLst>
            <pc:docMk/>
            <pc:sldMk cId="1847036558" sldId="269"/>
            <ac:spMk id="10" creationId="{A05D6AFF-FF80-4B61-9D56-C3DA4D6D8BDD}"/>
          </ac:spMkLst>
        </pc:spChg>
        <pc:spChg chg="mod">
          <ac:chgData name="Ilenia Avila" userId="7c5171f3954bf63f" providerId="Windows Live" clId="Web-{7B52A4AA-699E-4E4C-9C74-8EF2217D18B0}" dt="2021-01-27T18:36:18.908" v="816" actId="688"/>
          <ac:spMkLst>
            <pc:docMk/>
            <pc:sldMk cId="1847036558" sldId="269"/>
            <ac:spMk id="11" creationId="{8B096DC4-8B62-4993-9B29-49F1E74F470F}"/>
          </ac:spMkLst>
        </pc:spChg>
        <pc:spChg chg="mod">
          <ac:chgData name="Ilenia Avila" userId="7c5171f3954bf63f" providerId="Windows Live" clId="Web-{7B52A4AA-699E-4E4C-9C74-8EF2217D18B0}" dt="2021-01-27T18:35:33.141" v="801" actId="1076"/>
          <ac:spMkLst>
            <pc:docMk/>
            <pc:sldMk cId="1847036558" sldId="269"/>
            <ac:spMk id="12" creationId="{5F8B2F90-1638-4B70-880D-C8D0922AA150}"/>
          </ac:spMkLst>
        </pc:spChg>
        <pc:spChg chg="mod">
          <ac:chgData name="Ilenia Avila" userId="7c5171f3954bf63f" providerId="Windows Live" clId="Web-{7B52A4AA-699E-4E4C-9C74-8EF2217D18B0}" dt="2021-01-27T18:35:33.157" v="802" actId="1076"/>
          <ac:spMkLst>
            <pc:docMk/>
            <pc:sldMk cId="1847036558" sldId="269"/>
            <ac:spMk id="13" creationId="{2A55A446-B395-4C72-81D7-063972E54DD7}"/>
          </ac:spMkLst>
        </pc:spChg>
        <pc:spChg chg="mod">
          <ac:chgData name="Ilenia Avila" userId="7c5171f3954bf63f" providerId="Windows Live" clId="Web-{7B52A4AA-699E-4E4C-9C74-8EF2217D18B0}" dt="2021-01-27T18:35:40.845" v="809" actId="20577"/>
          <ac:spMkLst>
            <pc:docMk/>
            <pc:sldMk cId="1847036558" sldId="269"/>
            <ac:spMk id="14" creationId="{38F1E350-A8DF-4965-AD58-744E92DB3D7F}"/>
          </ac:spMkLst>
        </pc:spChg>
        <pc:spChg chg="mod">
          <ac:chgData name="Ilenia Avila" userId="7c5171f3954bf63f" providerId="Windows Live" clId="Web-{7B52A4AA-699E-4E4C-9C74-8EF2217D18B0}" dt="2021-01-27T18:36:18.752" v="815" actId="688"/>
          <ac:spMkLst>
            <pc:docMk/>
            <pc:sldMk cId="1847036558" sldId="269"/>
            <ac:spMk id="15" creationId="{40377382-9B9A-4293-8244-0E02E2099337}"/>
          </ac:spMkLst>
        </pc:spChg>
        <pc:spChg chg="mod">
          <ac:chgData name="Ilenia Avila" userId="7c5171f3954bf63f" providerId="Windows Live" clId="Web-{7B52A4AA-699E-4E4C-9C74-8EF2217D18B0}" dt="2021-01-27T18:35:33.204" v="805" actId="1076"/>
          <ac:spMkLst>
            <pc:docMk/>
            <pc:sldMk cId="1847036558" sldId="269"/>
            <ac:spMk id="16" creationId="{D5BE7C43-6F89-4C04-8BBB-DF0058F01D01}"/>
          </ac:spMkLst>
        </pc:spChg>
        <pc:spChg chg="mod">
          <ac:chgData name="Ilenia Avila" userId="7c5171f3954bf63f" providerId="Windows Live" clId="Web-{7B52A4AA-699E-4E4C-9C74-8EF2217D18B0}" dt="2021-01-27T18:35:33.220" v="806" actId="1076"/>
          <ac:spMkLst>
            <pc:docMk/>
            <pc:sldMk cId="1847036558" sldId="269"/>
            <ac:spMk id="17" creationId="{2C62B127-170A-4891-ABDC-E885BA0E0CB8}"/>
          </ac:spMkLst>
        </pc:spChg>
        <pc:spChg chg="mod">
          <ac:chgData name="Ilenia Avila" userId="7c5171f3954bf63f" providerId="Windows Live" clId="Web-{7B52A4AA-699E-4E4C-9C74-8EF2217D18B0}" dt="2021-01-27T18:35:44.251" v="811" actId="20577"/>
          <ac:spMkLst>
            <pc:docMk/>
            <pc:sldMk cId="1847036558" sldId="269"/>
            <ac:spMk id="18" creationId="{46AD9ABF-2BCF-436E-A27C-E7CA92F12238}"/>
          </ac:spMkLst>
        </pc:spChg>
        <pc:spChg chg="mod ord">
          <ac:chgData name="Ilenia Avila" userId="7c5171f3954bf63f" providerId="Windows Live" clId="Web-{7B52A4AA-699E-4E4C-9C74-8EF2217D18B0}" dt="2021-01-27T18:35:03.641" v="780"/>
          <ac:spMkLst>
            <pc:docMk/>
            <pc:sldMk cId="1847036558" sldId="269"/>
            <ac:spMk id="34" creationId="{3D8E3FBE-F4BF-4C32-8C0E-09E48E4883D8}"/>
          </ac:spMkLst>
        </pc:spChg>
        <pc:spChg chg="mod ord">
          <ac:chgData name="Ilenia Avila" userId="7c5171f3954bf63f" providerId="Windows Live" clId="Web-{7B52A4AA-699E-4E4C-9C74-8EF2217D18B0}" dt="2021-01-27T18:35:03.875" v="791"/>
          <ac:spMkLst>
            <pc:docMk/>
            <pc:sldMk cId="1847036558" sldId="269"/>
            <ac:spMk id="36" creationId="{1B5BF06B-5EB7-4D10-9795-E0953FEC47E3}"/>
          </ac:spMkLst>
        </pc:spChg>
      </pc:sldChg>
      <pc:sldChg chg="addSp delSp modSp new mod modClrScheme chgLayout">
        <pc:chgData name="Ilenia Avila" userId="7c5171f3954bf63f" providerId="Windows Live" clId="Web-{7B52A4AA-699E-4E4C-9C74-8EF2217D18B0}" dt="2021-01-27T18:40:39.476" v="872" actId="1076"/>
        <pc:sldMkLst>
          <pc:docMk/>
          <pc:sldMk cId="315852358" sldId="270"/>
        </pc:sldMkLst>
        <pc:spChg chg="del">
          <ac:chgData name="Ilenia Avila" userId="7c5171f3954bf63f" providerId="Windows Live" clId="Web-{7B52A4AA-699E-4E4C-9C74-8EF2217D18B0}" dt="2021-01-27T18:38:32.161" v="820"/>
          <ac:spMkLst>
            <pc:docMk/>
            <pc:sldMk cId="315852358" sldId="270"/>
            <ac:spMk id="2" creationId="{237BBBE5-6581-42CC-80F5-40C55EC3E661}"/>
          </ac:spMkLst>
        </pc:spChg>
        <pc:spChg chg="del">
          <ac:chgData name="Ilenia Avila" userId="7c5171f3954bf63f" providerId="Windows Live" clId="Web-{7B52A4AA-699E-4E4C-9C74-8EF2217D18B0}" dt="2021-01-27T18:38:32.161" v="820"/>
          <ac:spMkLst>
            <pc:docMk/>
            <pc:sldMk cId="315852358" sldId="270"/>
            <ac:spMk id="3" creationId="{EE035249-1187-4EF8-9AF0-852D7CB16C29}"/>
          </ac:spMkLst>
        </pc:spChg>
        <pc:spChg chg="del">
          <ac:chgData name="Ilenia Avila" userId="7c5171f3954bf63f" providerId="Windows Live" clId="Web-{7B52A4AA-699E-4E4C-9C74-8EF2217D18B0}" dt="2021-01-27T18:38:32.161" v="820"/>
          <ac:spMkLst>
            <pc:docMk/>
            <pc:sldMk cId="315852358" sldId="270"/>
            <ac:spMk id="4" creationId="{395B6739-5E59-48C3-BD37-1881E651EAD4}"/>
          </ac:spMkLst>
        </pc:spChg>
        <pc:spChg chg="add mod">
          <ac:chgData name="Ilenia Avila" userId="7c5171f3954bf63f" providerId="Windows Live" clId="Web-{7B52A4AA-699E-4E4C-9C74-8EF2217D18B0}" dt="2021-01-27T18:39:17.193" v="847" actId="20577"/>
          <ac:spMkLst>
            <pc:docMk/>
            <pc:sldMk cId="315852358" sldId="270"/>
            <ac:spMk id="5" creationId="{66CA63BF-AC9F-4F8A-A48C-37906919A1B5}"/>
          </ac:spMkLst>
        </pc:spChg>
        <pc:spChg chg="add mod">
          <ac:chgData name="Ilenia Avila" userId="7c5171f3954bf63f" providerId="Windows Live" clId="Web-{7B52A4AA-699E-4E4C-9C74-8EF2217D18B0}" dt="2021-01-27T18:39:13.381" v="846" actId="20577"/>
          <ac:spMkLst>
            <pc:docMk/>
            <pc:sldMk cId="315852358" sldId="270"/>
            <ac:spMk id="6" creationId="{AF063948-8392-4E3E-BC32-3CCA6C27003C}"/>
          </ac:spMkLst>
        </pc:spChg>
        <pc:spChg chg="add mod">
          <ac:chgData name="Ilenia Avila" userId="7c5171f3954bf63f" providerId="Windows Live" clId="Web-{7B52A4AA-699E-4E4C-9C74-8EF2217D18B0}" dt="2021-01-27T18:38:39.114" v="824" actId="1076"/>
          <ac:spMkLst>
            <pc:docMk/>
            <pc:sldMk cId="315852358" sldId="270"/>
            <ac:spMk id="7" creationId="{90A87423-A412-43FB-AF11-37734BBBE0EF}"/>
          </ac:spMkLst>
        </pc:spChg>
        <pc:spChg chg="add mod">
          <ac:chgData name="Ilenia Avila" userId="7c5171f3954bf63f" providerId="Windows Live" clId="Web-{7B52A4AA-699E-4E4C-9C74-8EF2217D18B0}" dt="2021-01-27T18:39:49.178" v="856"/>
          <ac:spMkLst>
            <pc:docMk/>
            <pc:sldMk cId="315852358" sldId="270"/>
            <ac:spMk id="8" creationId="{267FC5B9-6FCE-4C96-B267-C757066D36A4}"/>
          </ac:spMkLst>
        </pc:spChg>
        <pc:spChg chg="add mod">
          <ac:chgData name="Ilenia Avila" userId="7c5171f3954bf63f" providerId="Windows Live" clId="Web-{7B52A4AA-699E-4E4C-9C74-8EF2217D18B0}" dt="2021-01-27T18:39:24.897" v="848" actId="1076"/>
          <ac:spMkLst>
            <pc:docMk/>
            <pc:sldMk cId="315852358" sldId="270"/>
            <ac:spMk id="9" creationId="{D01CE731-869B-495A-88B5-BC55BE0B8C35}"/>
          </ac:spMkLst>
        </pc:spChg>
        <pc:spChg chg="add mod">
          <ac:chgData name="Ilenia Avila" userId="7c5171f3954bf63f" providerId="Windows Live" clId="Web-{7B52A4AA-699E-4E4C-9C74-8EF2217D18B0}" dt="2021-01-27T18:38:39.130" v="827" actId="1076"/>
          <ac:spMkLst>
            <pc:docMk/>
            <pc:sldMk cId="315852358" sldId="270"/>
            <ac:spMk id="10" creationId="{C715A204-5903-41E9-B99D-799CBA3776D8}"/>
          </ac:spMkLst>
        </pc:spChg>
        <pc:spChg chg="add mod">
          <ac:chgData name="Ilenia Avila" userId="7c5171f3954bf63f" providerId="Windows Live" clId="Web-{7B52A4AA-699E-4E4C-9C74-8EF2217D18B0}" dt="2021-01-27T18:39:49.178" v="857"/>
          <ac:spMkLst>
            <pc:docMk/>
            <pc:sldMk cId="315852358" sldId="270"/>
            <ac:spMk id="11" creationId="{B56E9406-6C69-4BE9-A6D9-51D70DA864D9}"/>
          </ac:spMkLst>
        </pc:spChg>
        <pc:spChg chg="add mod">
          <ac:chgData name="Ilenia Avila" userId="7c5171f3954bf63f" providerId="Windows Live" clId="Web-{7B52A4AA-699E-4E4C-9C74-8EF2217D18B0}" dt="2021-01-27T18:39:27.381" v="849" actId="1076"/>
          <ac:spMkLst>
            <pc:docMk/>
            <pc:sldMk cId="315852358" sldId="270"/>
            <ac:spMk id="12" creationId="{77A1F5A8-89F5-41E0-AFAE-E25C6C98A3D6}"/>
          </ac:spMkLst>
        </pc:spChg>
        <pc:spChg chg="add mod">
          <ac:chgData name="Ilenia Avila" userId="7c5171f3954bf63f" providerId="Windows Live" clId="Web-{7B52A4AA-699E-4E4C-9C74-8EF2217D18B0}" dt="2021-01-27T18:38:39.161" v="830" actId="1076"/>
          <ac:spMkLst>
            <pc:docMk/>
            <pc:sldMk cId="315852358" sldId="270"/>
            <ac:spMk id="13" creationId="{847C8AFF-A650-4EFE-91B6-EA3E8159BDFD}"/>
          </ac:spMkLst>
        </pc:spChg>
        <pc:spChg chg="add mod">
          <ac:chgData name="Ilenia Avila" userId="7c5171f3954bf63f" providerId="Windows Live" clId="Web-{7B52A4AA-699E-4E4C-9C74-8EF2217D18B0}" dt="2021-01-27T18:39:49.194" v="858"/>
          <ac:spMkLst>
            <pc:docMk/>
            <pc:sldMk cId="315852358" sldId="270"/>
            <ac:spMk id="14" creationId="{5BCF45AD-F80F-43EC-BE5E-CE8AA820D559}"/>
          </ac:spMkLst>
        </pc:spChg>
        <pc:spChg chg="add mod">
          <ac:chgData name="Ilenia Avila" userId="7c5171f3954bf63f" providerId="Windows Live" clId="Web-{7B52A4AA-699E-4E4C-9C74-8EF2217D18B0}" dt="2021-01-27T18:39:38.272" v="854" actId="14100"/>
          <ac:spMkLst>
            <pc:docMk/>
            <pc:sldMk cId="315852358" sldId="270"/>
            <ac:spMk id="15" creationId="{12265D09-0D72-48BA-BAA2-05C66B6AA3EC}"/>
          </ac:spMkLst>
        </pc:spChg>
        <pc:spChg chg="add mod">
          <ac:chgData name="Ilenia Avila" userId="7c5171f3954bf63f" providerId="Windows Live" clId="Web-{7B52A4AA-699E-4E4C-9C74-8EF2217D18B0}" dt="2021-01-27T18:39:49.210" v="859"/>
          <ac:spMkLst>
            <pc:docMk/>
            <pc:sldMk cId="315852358" sldId="270"/>
            <ac:spMk id="16" creationId="{E4E571BE-EB1D-4FBB-88C5-96FB0A120810}"/>
          </ac:spMkLst>
        </pc:spChg>
        <pc:spChg chg="add mod">
          <ac:chgData name="Ilenia Avila" userId="7c5171f3954bf63f" providerId="Windows Live" clId="Web-{7B52A4AA-699E-4E4C-9C74-8EF2217D18B0}" dt="2021-01-27T18:39:41.319" v="855" actId="14100"/>
          <ac:spMkLst>
            <pc:docMk/>
            <pc:sldMk cId="315852358" sldId="270"/>
            <ac:spMk id="17" creationId="{7555099B-7803-4C92-8D76-987BE8B231CF}"/>
          </ac:spMkLst>
        </pc:spChg>
        <pc:spChg chg="add mod">
          <ac:chgData name="Ilenia Avila" userId="7c5171f3954bf63f" providerId="Windows Live" clId="Web-{7B52A4AA-699E-4E4C-9C74-8EF2217D18B0}" dt="2021-01-27T18:40:16.679" v="866"/>
          <ac:spMkLst>
            <pc:docMk/>
            <pc:sldMk cId="315852358" sldId="270"/>
            <ac:spMk id="18" creationId="{FA88ACC7-9B44-4FDD-938A-82B7ED7A721A}"/>
          </ac:spMkLst>
        </pc:spChg>
        <pc:spChg chg="add mod">
          <ac:chgData name="Ilenia Avila" userId="7c5171f3954bf63f" providerId="Windows Live" clId="Web-{7B52A4AA-699E-4E4C-9C74-8EF2217D18B0}" dt="2021-01-27T18:40:24.320" v="868" actId="1076"/>
          <ac:spMkLst>
            <pc:docMk/>
            <pc:sldMk cId="315852358" sldId="270"/>
            <ac:spMk id="19" creationId="{4D973384-7F2F-464C-9588-F7161CCFF490}"/>
          </ac:spMkLst>
        </pc:spChg>
        <pc:spChg chg="add mod">
          <ac:chgData name="Ilenia Avila" userId="7c5171f3954bf63f" providerId="Windows Live" clId="Web-{7B52A4AA-699E-4E4C-9C74-8EF2217D18B0}" dt="2021-01-27T18:40:32.601" v="870" actId="1076"/>
          <ac:spMkLst>
            <pc:docMk/>
            <pc:sldMk cId="315852358" sldId="270"/>
            <ac:spMk id="20" creationId="{78AD82B6-2AD7-4608-9097-11DAACDF427E}"/>
          </ac:spMkLst>
        </pc:spChg>
        <pc:spChg chg="add mod">
          <ac:chgData name="Ilenia Avila" userId="7c5171f3954bf63f" providerId="Windows Live" clId="Web-{7B52A4AA-699E-4E4C-9C74-8EF2217D18B0}" dt="2021-01-27T18:40:39.476" v="872" actId="1076"/>
          <ac:spMkLst>
            <pc:docMk/>
            <pc:sldMk cId="315852358" sldId="270"/>
            <ac:spMk id="21" creationId="{CBE6AD6A-96CB-4459-8A5D-EB83997BFD3D}"/>
          </ac:spMkLst>
        </pc:spChg>
      </pc:sldChg>
      <pc:sldChg chg="addSp delSp modSp new mod modClrScheme chgLayout">
        <pc:chgData name="Ilenia Avila" userId="7c5171f3954bf63f" providerId="Windows Live" clId="Web-{7B52A4AA-699E-4E4C-9C74-8EF2217D18B0}" dt="2021-01-27T18:48:05.346" v="962"/>
        <pc:sldMkLst>
          <pc:docMk/>
          <pc:sldMk cId="4005098934" sldId="271"/>
        </pc:sldMkLst>
        <pc:spChg chg="add del">
          <ac:chgData name="Ilenia Avila" userId="7c5171f3954bf63f" providerId="Windows Live" clId="Web-{7B52A4AA-699E-4E4C-9C74-8EF2217D18B0}" dt="2021-01-27T18:42:23.072" v="875"/>
          <ac:spMkLst>
            <pc:docMk/>
            <pc:sldMk cId="4005098934" sldId="271"/>
            <ac:spMk id="3" creationId="{5C89A22E-0494-4138-BC1C-18E635D8040A}"/>
          </ac:spMkLst>
        </pc:spChg>
        <pc:spChg chg="add mod">
          <ac:chgData name="Ilenia Avila" userId="7c5171f3954bf63f" providerId="Windows Live" clId="Web-{7B52A4AA-699E-4E4C-9C74-8EF2217D18B0}" dt="2021-01-27T18:47:21.954" v="941" actId="1076"/>
          <ac:spMkLst>
            <pc:docMk/>
            <pc:sldMk cId="4005098934" sldId="271"/>
            <ac:spMk id="4" creationId="{D0280549-2B2C-43B7-A37F-281840B3EF9A}"/>
          </ac:spMkLst>
        </pc:spChg>
        <pc:spChg chg="add mod">
          <ac:chgData name="Ilenia Avila" userId="7c5171f3954bf63f" providerId="Windows Live" clId="Web-{7B52A4AA-699E-4E4C-9C74-8EF2217D18B0}" dt="2021-01-27T18:47:21.985" v="942" actId="1076"/>
          <ac:spMkLst>
            <pc:docMk/>
            <pc:sldMk cId="4005098934" sldId="271"/>
            <ac:spMk id="5" creationId="{2B9D951A-1918-4270-914F-C977DC71BADC}"/>
          </ac:spMkLst>
        </pc:spChg>
        <pc:spChg chg="add mod">
          <ac:chgData name="Ilenia Avila" userId="7c5171f3954bf63f" providerId="Windows Live" clId="Web-{7B52A4AA-699E-4E4C-9C74-8EF2217D18B0}" dt="2021-01-27T18:47:22.032" v="943" actId="1076"/>
          <ac:spMkLst>
            <pc:docMk/>
            <pc:sldMk cId="4005098934" sldId="271"/>
            <ac:spMk id="6" creationId="{737E3621-26ED-4D74-9B9C-7515A193A686}"/>
          </ac:spMkLst>
        </pc:spChg>
        <pc:spChg chg="add del mod">
          <ac:chgData name="Ilenia Avila" userId="7c5171f3954bf63f" providerId="Windows Live" clId="Web-{7B52A4AA-699E-4E4C-9C74-8EF2217D18B0}" dt="2021-01-27T18:46:08.656" v="907"/>
          <ac:spMkLst>
            <pc:docMk/>
            <pc:sldMk cId="4005098934" sldId="271"/>
            <ac:spMk id="7" creationId="{81E0437E-108D-424D-AC05-2094DD152715}"/>
          </ac:spMkLst>
        </pc:spChg>
        <pc:spChg chg="add del mod">
          <ac:chgData name="Ilenia Avila" userId="7c5171f3954bf63f" providerId="Windows Live" clId="Web-{7B52A4AA-699E-4E4C-9C74-8EF2217D18B0}" dt="2021-01-27T18:46:10.562" v="908"/>
          <ac:spMkLst>
            <pc:docMk/>
            <pc:sldMk cId="4005098934" sldId="271"/>
            <ac:spMk id="8" creationId="{795BF7C5-9603-4608-A84F-C303369AEDFA}"/>
          </ac:spMkLst>
        </pc:spChg>
        <pc:spChg chg="add del mod">
          <ac:chgData name="Ilenia Avila" userId="7c5171f3954bf63f" providerId="Windows Live" clId="Web-{7B52A4AA-699E-4E4C-9C74-8EF2217D18B0}" dt="2021-01-27T18:46:08.656" v="906"/>
          <ac:spMkLst>
            <pc:docMk/>
            <pc:sldMk cId="4005098934" sldId="271"/>
            <ac:spMk id="9" creationId="{E24D1485-E5BE-49B0-96A6-D8E8A35EE975}"/>
          </ac:spMkLst>
        </pc:spChg>
        <pc:spChg chg="add del mod">
          <ac:chgData name="Ilenia Avila" userId="7c5171f3954bf63f" providerId="Windows Live" clId="Web-{7B52A4AA-699E-4E4C-9C74-8EF2217D18B0}" dt="2021-01-27T18:46:08.656" v="905"/>
          <ac:spMkLst>
            <pc:docMk/>
            <pc:sldMk cId="4005098934" sldId="271"/>
            <ac:spMk id="10" creationId="{DAAF43F4-FF8A-421A-8E54-047E80FFA400}"/>
          </ac:spMkLst>
        </pc:spChg>
        <pc:spChg chg="add del mod">
          <ac:chgData name="Ilenia Avila" userId="7c5171f3954bf63f" providerId="Windows Live" clId="Web-{7B52A4AA-699E-4E4C-9C74-8EF2217D18B0}" dt="2021-01-27T18:46:11.796" v="909"/>
          <ac:spMkLst>
            <pc:docMk/>
            <pc:sldMk cId="4005098934" sldId="271"/>
            <ac:spMk id="11" creationId="{6B8F3090-5AC8-45AB-BA6A-4D548F711653}"/>
          </ac:spMkLst>
        </pc:spChg>
        <pc:spChg chg="add del mod">
          <ac:chgData name="Ilenia Avila" userId="7c5171f3954bf63f" providerId="Windows Live" clId="Web-{7B52A4AA-699E-4E4C-9C74-8EF2217D18B0}" dt="2021-01-27T18:46:08.656" v="904"/>
          <ac:spMkLst>
            <pc:docMk/>
            <pc:sldMk cId="4005098934" sldId="271"/>
            <ac:spMk id="12" creationId="{6C542198-0EE8-45A1-A950-A09F7F4F500B}"/>
          </ac:spMkLst>
        </pc:spChg>
        <pc:spChg chg="add mod">
          <ac:chgData name="Ilenia Avila" userId="7c5171f3954bf63f" providerId="Windows Live" clId="Web-{7B52A4AA-699E-4E4C-9C74-8EF2217D18B0}" dt="2021-01-27T18:47:22.048" v="944" actId="1076"/>
          <ac:spMkLst>
            <pc:docMk/>
            <pc:sldMk cId="4005098934" sldId="271"/>
            <ac:spMk id="13" creationId="{D57A8C9A-6A13-4DE2-BF4E-F397432AAC58}"/>
          </ac:spMkLst>
        </pc:spChg>
        <pc:spChg chg="add mod">
          <ac:chgData name="Ilenia Avila" userId="7c5171f3954bf63f" providerId="Windows Live" clId="Web-{7B52A4AA-699E-4E4C-9C74-8EF2217D18B0}" dt="2021-01-27T18:47:22.064" v="945" actId="1076"/>
          <ac:spMkLst>
            <pc:docMk/>
            <pc:sldMk cId="4005098934" sldId="271"/>
            <ac:spMk id="14" creationId="{AB8AA19A-C8D6-40E5-A041-5302666C89DB}"/>
          </ac:spMkLst>
        </pc:spChg>
        <pc:spChg chg="add mod">
          <ac:chgData name="Ilenia Avila" userId="7c5171f3954bf63f" providerId="Windows Live" clId="Web-{7B52A4AA-699E-4E4C-9C74-8EF2217D18B0}" dt="2021-01-27T18:47:27.189" v="953" actId="1076"/>
          <ac:spMkLst>
            <pc:docMk/>
            <pc:sldMk cId="4005098934" sldId="271"/>
            <ac:spMk id="15" creationId="{DC1F9371-91D3-4CB4-9327-F1FC925CD5C9}"/>
          </ac:spMkLst>
        </pc:spChg>
        <pc:spChg chg="add mod">
          <ac:chgData name="Ilenia Avila" userId="7c5171f3954bf63f" providerId="Windows Live" clId="Web-{7B52A4AA-699E-4E4C-9C74-8EF2217D18B0}" dt="2021-01-27T18:47:22.079" v="947" actId="1076"/>
          <ac:spMkLst>
            <pc:docMk/>
            <pc:sldMk cId="4005098934" sldId="271"/>
            <ac:spMk id="16" creationId="{4061BC02-DCD4-4CA2-97EE-51F51A18F6AB}"/>
          </ac:spMkLst>
        </pc:spChg>
        <pc:spChg chg="add mod">
          <ac:chgData name="Ilenia Avila" userId="7c5171f3954bf63f" providerId="Windows Live" clId="Web-{7B52A4AA-699E-4E4C-9C74-8EF2217D18B0}" dt="2021-01-27T18:47:22.079" v="948" actId="1076"/>
          <ac:spMkLst>
            <pc:docMk/>
            <pc:sldMk cId="4005098934" sldId="271"/>
            <ac:spMk id="17" creationId="{49E802B2-9D77-43AC-8DB6-11336C4621B7}"/>
          </ac:spMkLst>
        </pc:spChg>
        <pc:spChg chg="add mod">
          <ac:chgData name="Ilenia Avila" userId="7c5171f3954bf63f" providerId="Windows Live" clId="Web-{7B52A4AA-699E-4E4C-9C74-8EF2217D18B0}" dt="2021-01-27T18:47:30.142" v="954" actId="1076"/>
          <ac:spMkLst>
            <pc:docMk/>
            <pc:sldMk cId="4005098934" sldId="271"/>
            <ac:spMk id="18" creationId="{DA6A63FA-E89D-40E4-BC6F-661EFAD9C7F3}"/>
          </ac:spMkLst>
        </pc:spChg>
        <pc:spChg chg="add mod">
          <ac:chgData name="Ilenia Avila" userId="7c5171f3954bf63f" providerId="Windows Live" clId="Web-{7B52A4AA-699E-4E4C-9C74-8EF2217D18B0}" dt="2021-01-27T18:47:22.095" v="950" actId="1076"/>
          <ac:spMkLst>
            <pc:docMk/>
            <pc:sldMk cId="4005098934" sldId="271"/>
            <ac:spMk id="19" creationId="{8A7345D4-0090-4B69-805F-A1B9B1E5317C}"/>
          </ac:spMkLst>
        </pc:spChg>
        <pc:spChg chg="add mod">
          <ac:chgData name="Ilenia Avila" userId="7c5171f3954bf63f" providerId="Windows Live" clId="Web-{7B52A4AA-699E-4E4C-9C74-8EF2217D18B0}" dt="2021-01-27T18:47:22.110" v="951" actId="1076"/>
          <ac:spMkLst>
            <pc:docMk/>
            <pc:sldMk cId="4005098934" sldId="271"/>
            <ac:spMk id="20" creationId="{8A7A8C26-091D-4234-98C1-863DF8B05C29}"/>
          </ac:spMkLst>
        </pc:spChg>
        <pc:spChg chg="add mod">
          <ac:chgData name="Ilenia Avila" userId="7c5171f3954bf63f" providerId="Windows Live" clId="Web-{7B52A4AA-699E-4E4C-9C74-8EF2217D18B0}" dt="2021-01-27T18:47:36.955" v="955" actId="1076"/>
          <ac:spMkLst>
            <pc:docMk/>
            <pc:sldMk cId="4005098934" sldId="271"/>
            <ac:spMk id="21" creationId="{1ED8E911-ADD0-4A1F-AAB5-49986C74FE4B}"/>
          </ac:spMkLst>
        </pc:spChg>
        <pc:spChg chg="add del mod ord">
          <ac:chgData name="Ilenia Avila" userId="7c5171f3954bf63f" providerId="Windows Live" clId="Web-{7B52A4AA-699E-4E4C-9C74-8EF2217D18B0}" dt="2021-01-27T18:47:45.861" v="957"/>
          <ac:spMkLst>
            <pc:docMk/>
            <pc:sldMk cId="4005098934" sldId="271"/>
            <ac:spMk id="22" creationId="{1DCCCA01-7C76-4CB7-8504-0916C4DF9815}"/>
          </ac:spMkLst>
        </pc:spChg>
        <pc:spChg chg="add mod ord">
          <ac:chgData name="Ilenia Avila" userId="7c5171f3954bf63f" providerId="Windows Live" clId="Web-{7B52A4AA-699E-4E4C-9C74-8EF2217D18B0}" dt="2021-01-27T18:48:05.346" v="962"/>
          <ac:spMkLst>
            <pc:docMk/>
            <pc:sldMk cId="4005098934" sldId="271"/>
            <ac:spMk id="23" creationId="{8F349A88-B909-4750-8E9A-96080F369FBE}"/>
          </ac:spMkLst>
        </pc:spChg>
        <pc:spChg chg="add del mod ord">
          <ac:chgData name="Ilenia Avila" userId="7c5171f3954bf63f" providerId="Windows Live" clId="Web-{7B52A4AA-699E-4E4C-9C74-8EF2217D18B0}" dt="2021-01-27T18:47:48.533" v="958"/>
          <ac:spMkLst>
            <pc:docMk/>
            <pc:sldMk cId="4005098934" sldId="271"/>
            <ac:spMk id="24" creationId="{E1780935-5CEB-4B50-8EF5-4ACBAEF57D16}"/>
          </ac:spMkLst>
        </pc:spChg>
      </pc:sldChg>
      <pc:sldChg chg="addSp delSp modSp new">
        <pc:chgData name="Ilenia Avila" userId="7c5171f3954bf63f" providerId="Windows Live" clId="Web-{7B52A4AA-699E-4E4C-9C74-8EF2217D18B0}" dt="2021-01-27T18:52:13.382" v="1040" actId="1076"/>
        <pc:sldMkLst>
          <pc:docMk/>
          <pc:sldMk cId="487918005" sldId="272"/>
        </pc:sldMkLst>
        <pc:spChg chg="add mod">
          <ac:chgData name="Ilenia Avila" userId="7c5171f3954bf63f" providerId="Windows Live" clId="Web-{7B52A4AA-699E-4E4C-9C74-8EF2217D18B0}" dt="2021-01-27T18:52:13.382" v="1040" actId="1076"/>
          <ac:spMkLst>
            <pc:docMk/>
            <pc:sldMk cId="487918005" sldId="272"/>
            <ac:spMk id="2" creationId="{673684A3-9A60-4B54-8DAD-3C03ADB8BF0D}"/>
          </ac:spMkLst>
        </pc:spChg>
        <pc:spChg chg="add">
          <ac:chgData name="Ilenia Avila" userId="7c5171f3954bf63f" providerId="Windows Live" clId="Web-{7B52A4AA-699E-4E4C-9C74-8EF2217D18B0}" dt="2021-01-27T18:49:43.129" v="964"/>
          <ac:spMkLst>
            <pc:docMk/>
            <pc:sldMk cId="487918005" sldId="272"/>
            <ac:spMk id="3" creationId="{78E89B85-269B-4AEC-A19E-D4D9E1C05B96}"/>
          </ac:spMkLst>
        </pc:spChg>
        <pc:spChg chg="add">
          <ac:chgData name="Ilenia Avila" userId="7c5171f3954bf63f" providerId="Windows Live" clId="Web-{7B52A4AA-699E-4E4C-9C74-8EF2217D18B0}" dt="2021-01-27T18:49:43.129" v="964"/>
          <ac:spMkLst>
            <pc:docMk/>
            <pc:sldMk cId="487918005" sldId="272"/>
            <ac:spMk id="4" creationId="{6E8B87CB-AF9B-4233-8D26-4398C588F092}"/>
          </ac:spMkLst>
        </pc:spChg>
        <pc:spChg chg="add">
          <ac:chgData name="Ilenia Avila" userId="7c5171f3954bf63f" providerId="Windows Live" clId="Web-{7B52A4AA-699E-4E4C-9C74-8EF2217D18B0}" dt="2021-01-27T18:49:43.129" v="964"/>
          <ac:spMkLst>
            <pc:docMk/>
            <pc:sldMk cId="487918005" sldId="272"/>
            <ac:spMk id="5" creationId="{645D9DCC-2771-4D51-BAAD-868DF7B47CB2}"/>
          </ac:spMkLst>
        </pc:spChg>
        <pc:spChg chg="add">
          <ac:chgData name="Ilenia Avila" userId="7c5171f3954bf63f" providerId="Windows Live" clId="Web-{7B52A4AA-699E-4E4C-9C74-8EF2217D18B0}" dt="2021-01-27T18:49:43.129" v="964"/>
          <ac:spMkLst>
            <pc:docMk/>
            <pc:sldMk cId="487918005" sldId="272"/>
            <ac:spMk id="6" creationId="{38FCFEDF-CA70-4B33-B797-CA238B98CC7A}"/>
          </ac:spMkLst>
        </pc:spChg>
        <pc:spChg chg="add">
          <ac:chgData name="Ilenia Avila" userId="7c5171f3954bf63f" providerId="Windows Live" clId="Web-{7B52A4AA-699E-4E4C-9C74-8EF2217D18B0}" dt="2021-01-27T18:49:43.129" v="964"/>
          <ac:spMkLst>
            <pc:docMk/>
            <pc:sldMk cId="487918005" sldId="272"/>
            <ac:spMk id="7" creationId="{C69F5367-0902-4E91-BCB5-E4B34CC53120}"/>
          </ac:spMkLst>
        </pc:spChg>
        <pc:spChg chg="add">
          <ac:chgData name="Ilenia Avila" userId="7c5171f3954bf63f" providerId="Windows Live" clId="Web-{7B52A4AA-699E-4E4C-9C74-8EF2217D18B0}" dt="2021-01-27T18:49:43.129" v="964"/>
          <ac:spMkLst>
            <pc:docMk/>
            <pc:sldMk cId="487918005" sldId="272"/>
            <ac:spMk id="8" creationId="{4B3491F4-236E-4902-AB9F-D1DF8A2DB2FE}"/>
          </ac:spMkLst>
        </pc:spChg>
        <pc:spChg chg="add mod">
          <ac:chgData name="Ilenia Avila" userId="7c5171f3954bf63f" providerId="Windows Live" clId="Web-{7B52A4AA-699E-4E4C-9C74-8EF2217D18B0}" dt="2021-01-27T18:49:57.145" v="967"/>
          <ac:spMkLst>
            <pc:docMk/>
            <pc:sldMk cId="487918005" sldId="272"/>
            <ac:spMk id="9" creationId="{6A54558E-EBFD-4981-B50A-586FA202715C}"/>
          </ac:spMkLst>
        </pc:spChg>
        <pc:spChg chg="add mod">
          <ac:chgData name="Ilenia Avila" userId="7c5171f3954bf63f" providerId="Windows Live" clId="Web-{7B52A4AA-699E-4E4C-9C74-8EF2217D18B0}" dt="2021-01-27T18:50:38.208" v="993" actId="1076"/>
          <ac:spMkLst>
            <pc:docMk/>
            <pc:sldMk cId="487918005" sldId="272"/>
            <ac:spMk id="10" creationId="{BF9EB749-87D6-4464-9576-12140C4D7D25}"/>
          </ac:spMkLst>
        </pc:spChg>
        <pc:spChg chg="add mod">
          <ac:chgData name="Ilenia Avila" userId="7c5171f3954bf63f" providerId="Windows Live" clId="Web-{7B52A4AA-699E-4E4C-9C74-8EF2217D18B0}" dt="2021-01-27T18:50:30.583" v="981"/>
          <ac:spMkLst>
            <pc:docMk/>
            <pc:sldMk cId="487918005" sldId="272"/>
            <ac:spMk id="11" creationId="{0AD9DD6D-7432-4235-8090-A73FB9613A59}"/>
          </ac:spMkLst>
        </pc:spChg>
        <pc:spChg chg="add mod">
          <ac:chgData name="Ilenia Avila" userId="7c5171f3954bf63f" providerId="Windows Live" clId="Web-{7B52A4AA-699E-4E4C-9C74-8EF2217D18B0}" dt="2021-01-27T18:49:53.379" v="966"/>
          <ac:spMkLst>
            <pc:docMk/>
            <pc:sldMk cId="487918005" sldId="272"/>
            <ac:spMk id="12" creationId="{2E4F30C6-A70C-48D6-820E-EC8909EC7E79}"/>
          </ac:spMkLst>
        </pc:spChg>
        <pc:spChg chg="add mod">
          <ac:chgData name="Ilenia Avila" userId="7c5171f3954bf63f" providerId="Windows Live" clId="Web-{7B52A4AA-699E-4E4C-9C74-8EF2217D18B0}" dt="2021-01-27T18:50:30.583" v="982"/>
          <ac:spMkLst>
            <pc:docMk/>
            <pc:sldMk cId="487918005" sldId="272"/>
            <ac:spMk id="13" creationId="{37A1E8B6-C72C-4520-93F1-7EEACF8F4563}"/>
          </ac:spMkLst>
        </pc:spChg>
        <pc:spChg chg="add mod">
          <ac:chgData name="Ilenia Avila" userId="7c5171f3954bf63f" providerId="Windows Live" clId="Web-{7B52A4AA-699E-4E4C-9C74-8EF2217D18B0}" dt="2021-01-27T18:50:30.599" v="983"/>
          <ac:spMkLst>
            <pc:docMk/>
            <pc:sldMk cId="487918005" sldId="272"/>
            <ac:spMk id="14" creationId="{67208C19-871E-422A-9B7A-87D60F8028D4}"/>
          </ac:spMkLst>
        </pc:spChg>
        <pc:spChg chg="add mod">
          <ac:chgData name="Ilenia Avila" userId="7c5171f3954bf63f" providerId="Windows Live" clId="Web-{7B52A4AA-699E-4E4C-9C74-8EF2217D18B0}" dt="2021-01-27T18:50:30.599" v="984"/>
          <ac:spMkLst>
            <pc:docMk/>
            <pc:sldMk cId="487918005" sldId="272"/>
            <ac:spMk id="15" creationId="{F087980A-45C2-4708-B001-B74EEC971DB0}"/>
          </ac:spMkLst>
        </pc:spChg>
        <pc:spChg chg="add mod">
          <ac:chgData name="Ilenia Avila" userId="7c5171f3954bf63f" providerId="Windows Live" clId="Web-{7B52A4AA-699E-4E4C-9C74-8EF2217D18B0}" dt="2021-01-27T18:50:30.615" v="985"/>
          <ac:spMkLst>
            <pc:docMk/>
            <pc:sldMk cId="487918005" sldId="272"/>
            <ac:spMk id="16" creationId="{0302842E-9594-423C-AC90-143EBC80EACE}"/>
          </ac:spMkLst>
        </pc:spChg>
        <pc:spChg chg="add mod">
          <ac:chgData name="Ilenia Avila" userId="7c5171f3954bf63f" providerId="Windows Live" clId="Web-{7B52A4AA-699E-4E4C-9C74-8EF2217D18B0}" dt="2021-01-27T18:50:30.615" v="986"/>
          <ac:spMkLst>
            <pc:docMk/>
            <pc:sldMk cId="487918005" sldId="272"/>
            <ac:spMk id="17" creationId="{4D885652-69E4-4033-94F1-4350AEEAF222}"/>
          </ac:spMkLst>
        </pc:spChg>
        <pc:spChg chg="add mod">
          <ac:chgData name="Ilenia Avila" userId="7c5171f3954bf63f" providerId="Windows Live" clId="Web-{7B52A4AA-699E-4E4C-9C74-8EF2217D18B0}" dt="2021-01-27T18:50:30.630" v="987"/>
          <ac:spMkLst>
            <pc:docMk/>
            <pc:sldMk cId="487918005" sldId="272"/>
            <ac:spMk id="18" creationId="{A000F04E-8FBC-4B61-9343-6126AC93F13A}"/>
          </ac:spMkLst>
        </pc:spChg>
        <pc:spChg chg="add mod">
          <ac:chgData name="Ilenia Avila" userId="7c5171f3954bf63f" providerId="Windows Live" clId="Web-{7B52A4AA-699E-4E4C-9C74-8EF2217D18B0}" dt="2021-01-27T18:50:30.646" v="988"/>
          <ac:spMkLst>
            <pc:docMk/>
            <pc:sldMk cId="487918005" sldId="272"/>
            <ac:spMk id="19" creationId="{3C3FC40C-1FB9-4656-9A84-785CCCF45338}"/>
          </ac:spMkLst>
        </pc:spChg>
        <pc:spChg chg="add mod">
          <ac:chgData name="Ilenia Avila" userId="7c5171f3954bf63f" providerId="Windows Live" clId="Web-{7B52A4AA-699E-4E4C-9C74-8EF2217D18B0}" dt="2021-01-27T18:50:30.646" v="989"/>
          <ac:spMkLst>
            <pc:docMk/>
            <pc:sldMk cId="487918005" sldId="272"/>
            <ac:spMk id="20" creationId="{7D115F48-93BB-4F50-A922-2381167B13C8}"/>
          </ac:spMkLst>
        </pc:spChg>
        <pc:spChg chg="add">
          <ac:chgData name="Ilenia Avila" userId="7c5171f3954bf63f" providerId="Windows Live" clId="Web-{7B52A4AA-699E-4E4C-9C74-8EF2217D18B0}" dt="2021-01-27T18:49:43.129" v="964"/>
          <ac:spMkLst>
            <pc:docMk/>
            <pc:sldMk cId="487918005" sldId="272"/>
            <ac:spMk id="21" creationId="{B5DCBECA-0C27-4ED7-9E8D-DE9ABD8E5E20}"/>
          </ac:spMkLst>
        </pc:spChg>
        <pc:spChg chg="add">
          <ac:chgData name="Ilenia Avila" userId="7c5171f3954bf63f" providerId="Windows Live" clId="Web-{7B52A4AA-699E-4E4C-9C74-8EF2217D18B0}" dt="2021-01-27T18:49:43.129" v="964"/>
          <ac:spMkLst>
            <pc:docMk/>
            <pc:sldMk cId="487918005" sldId="272"/>
            <ac:spMk id="22" creationId="{6E976099-7D9A-4D4E-87A9-9C25530293A7}"/>
          </ac:spMkLst>
        </pc:spChg>
        <pc:spChg chg="add mod">
          <ac:chgData name="Ilenia Avila" userId="7c5171f3954bf63f" providerId="Windows Live" clId="Web-{7B52A4AA-699E-4E4C-9C74-8EF2217D18B0}" dt="2021-01-27T18:50:30.661" v="990"/>
          <ac:spMkLst>
            <pc:docMk/>
            <pc:sldMk cId="487918005" sldId="272"/>
            <ac:spMk id="23" creationId="{BF5123F2-F410-40FD-95D6-687C370A9790}"/>
          </ac:spMkLst>
        </pc:spChg>
        <pc:spChg chg="add mod">
          <ac:chgData name="Ilenia Avila" userId="7c5171f3954bf63f" providerId="Windows Live" clId="Web-{7B52A4AA-699E-4E4C-9C74-8EF2217D18B0}" dt="2021-01-27T18:50:30.661" v="991"/>
          <ac:spMkLst>
            <pc:docMk/>
            <pc:sldMk cId="487918005" sldId="272"/>
            <ac:spMk id="24" creationId="{AE65E7C3-90BB-4F18-9869-4C109D2069D8}"/>
          </ac:spMkLst>
        </pc:spChg>
        <pc:spChg chg="add ord">
          <ac:chgData name="Ilenia Avila" userId="7c5171f3954bf63f" providerId="Windows Live" clId="Web-{7B52A4AA-699E-4E4C-9C74-8EF2217D18B0}" dt="2021-01-27T18:50:59.068" v="995"/>
          <ac:spMkLst>
            <pc:docMk/>
            <pc:sldMk cId="487918005" sldId="272"/>
            <ac:spMk id="25" creationId="{7F5C63EC-D6B8-4BD3-8507-7C302CF25F27}"/>
          </ac:spMkLst>
        </pc:spChg>
        <pc:spChg chg="add ord">
          <ac:chgData name="Ilenia Avila" userId="7c5171f3954bf63f" providerId="Windows Live" clId="Web-{7B52A4AA-699E-4E4C-9C74-8EF2217D18B0}" dt="2021-01-27T18:50:59.381" v="1018"/>
          <ac:spMkLst>
            <pc:docMk/>
            <pc:sldMk cId="487918005" sldId="272"/>
            <ac:spMk id="26" creationId="{6DE0C376-CDF3-4FE8-AA8E-4862D59EA195}"/>
          </ac:spMkLst>
        </pc:spChg>
        <pc:spChg chg="add del">
          <ac:chgData name="Ilenia Avila" userId="7c5171f3954bf63f" providerId="Windows Live" clId="Web-{7B52A4AA-699E-4E4C-9C74-8EF2217D18B0}" dt="2021-01-27T18:51:47.476" v="1037"/>
          <ac:spMkLst>
            <pc:docMk/>
            <pc:sldMk cId="487918005" sldId="272"/>
            <ac:spMk id="27" creationId="{7F5C63EC-D6B8-4BD3-8507-7C302CF25F27}"/>
          </ac:spMkLst>
        </pc:spChg>
        <pc:spChg chg="add del">
          <ac:chgData name="Ilenia Avila" userId="7c5171f3954bf63f" providerId="Windows Live" clId="Web-{7B52A4AA-699E-4E4C-9C74-8EF2217D18B0}" dt="2021-01-27T18:51:47.476" v="1037"/>
          <ac:spMkLst>
            <pc:docMk/>
            <pc:sldMk cId="487918005" sldId="272"/>
            <ac:spMk id="28" creationId="{6DE0C376-CDF3-4FE8-AA8E-4862D59EA195}"/>
          </ac:spMkLst>
        </pc:spChg>
        <pc:spChg chg="add mod">
          <ac:chgData name="Ilenia Avila" userId="7c5171f3954bf63f" providerId="Windows Live" clId="Web-{7B52A4AA-699E-4E4C-9C74-8EF2217D18B0}" dt="2021-01-27T18:52:08.132" v="1039" actId="1076"/>
          <ac:spMkLst>
            <pc:docMk/>
            <pc:sldMk cId="487918005" sldId="272"/>
            <ac:spMk id="30" creationId="{B5EEA6EC-691D-4CE2-AA56-F66F20C82D60}"/>
          </ac:spMkLst>
        </pc:spChg>
      </pc:sldChg>
      <pc:sldChg chg="addSp delSp modSp new">
        <pc:chgData name="Ilenia Avila" userId="7c5171f3954bf63f" providerId="Windows Live" clId="Web-{7B52A4AA-699E-4E4C-9C74-8EF2217D18B0}" dt="2021-01-27T18:54:32.057" v="1074" actId="1076"/>
        <pc:sldMkLst>
          <pc:docMk/>
          <pc:sldMk cId="1862962205" sldId="273"/>
        </pc:sldMkLst>
        <pc:spChg chg="del">
          <ac:chgData name="Ilenia Avila" userId="7c5171f3954bf63f" providerId="Windows Live" clId="Web-{7B52A4AA-699E-4E4C-9C74-8EF2217D18B0}" dt="2021-01-27T18:52:36.821" v="1042"/>
          <ac:spMkLst>
            <pc:docMk/>
            <pc:sldMk cId="1862962205" sldId="273"/>
            <ac:spMk id="2" creationId="{C0E9ADCA-10DB-442E-85DA-54D64A4F64F3}"/>
          </ac:spMkLst>
        </pc:spChg>
        <pc:spChg chg="mod">
          <ac:chgData name="Ilenia Avila" userId="7c5171f3954bf63f" providerId="Windows Live" clId="Web-{7B52A4AA-699E-4E4C-9C74-8EF2217D18B0}" dt="2021-01-27T18:52:53.555" v="1047"/>
          <ac:spMkLst>
            <pc:docMk/>
            <pc:sldMk cId="1862962205" sldId="273"/>
            <ac:spMk id="3" creationId="{C963A239-B13B-49EB-8986-0AB320236E5F}"/>
          </ac:spMkLst>
        </pc:spChg>
        <pc:spChg chg="del">
          <ac:chgData name="Ilenia Avila" userId="7c5171f3954bf63f" providerId="Windows Live" clId="Web-{7B52A4AA-699E-4E4C-9C74-8EF2217D18B0}" dt="2021-01-27T18:52:38.227" v="1043"/>
          <ac:spMkLst>
            <pc:docMk/>
            <pc:sldMk cId="1862962205" sldId="273"/>
            <ac:spMk id="4" creationId="{CF111F78-8EAA-4B25-AB19-AD3DBC8D06EA}"/>
          </ac:spMkLst>
        </pc:spChg>
        <pc:spChg chg="add mod">
          <ac:chgData name="Ilenia Avila" userId="7c5171f3954bf63f" providerId="Windows Live" clId="Web-{7B52A4AA-699E-4E4C-9C74-8EF2217D18B0}" dt="2021-01-27T18:54:28.339" v="1073" actId="1076"/>
          <ac:spMkLst>
            <pc:docMk/>
            <pc:sldMk cId="1862962205" sldId="273"/>
            <ac:spMk id="6" creationId="{59F7E2ED-89C0-437E-AA04-82D5F68F8E3D}"/>
          </ac:spMkLst>
        </pc:spChg>
        <pc:spChg chg="add mod">
          <ac:chgData name="Ilenia Avila" userId="7c5171f3954bf63f" providerId="Windows Live" clId="Web-{7B52A4AA-699E-4E4C-9C74-8EF2217D18B0}" dt="2021-01-27T18:53:49.385" v="1065" actId="1076"/>
          <ac:spMkLst>
            <pc:docMk/>
            <pc:sldMk cId="1862962205" sldId="273"/>
            <ac:spMk id="8" creationId="{60D77A5B-0E27-4C74-96EE-091EBF904A09}"/>
          </ac:spMkLst>
        </pc:spChg>
        <pc:spChg chg="add mod">
          <ac:chgData name="Ilenia Avila" userId="7c5171f3954bf63f" providerId="Windows Live" clId="Web-{7B52A4AA-699E-4E4C-9C74-8EF2217D18B0}" dt="2021-01-27T18:54:32.057" v="1074" actId="1076"/>
          <ac:spMkLst>
            <pc:docMk/>
            <pc:sldMk cId="1862962205" sldId="273"/>
            <ac:spMk id="10" creationId="{3627D508-1E2B-4FDC-891F-B2AC06EDF649}"/>
          </ac:spMkLst>
        </pc:spChg>
      </pc:sldChg>
      <pc:sldChg chg="modSp add replId">
        <pc:chgData name="Ilenia Avila" userId="7c5171f3954bf63f" providerId="Windows Live" clId="Web-{7B52A4AA-699E-4E4C-9C74-8EF2217D18B0}" dt="2021-01-27T18:54:58.558" v="1079" actId="1076"/>
        <pc:sldMkLst>
          <pc:docMk/>
          <pc:sldMk cId="1491551631" sldId="274"/>
        </pc:sldMkLst>
        <pc:spChg chg="mod">
          <ac:chgData name="Ilenia Avila" userId="7c5171f3954bf63f" providerId="Windows Live" clId="Web-{7B52A4AA-699E-4E4C-9C74-8EF2217D18B0}" dt="2021-01-27T18:54:48.292" v="1076" actId="1076"/>
          <ac:spMkLst>
            <pc:docMk/>
            <pc:sldMk cId="1491551631" sldId="274"/>
            <ac:spMk id="3" creationId="{C963A239-B13B-49EB-8986-0AB320236E5F}"/>
          </ac:spMkLst>
        </pc:spChg>
        <pc:spChg chg="mod">
          <ac:chgData name="Ilenia Avila" userId="7c5171f3954bf63f" providerId="Windows Live" clId="Web-{7B52A4AA-699E-4E4C-9C74-8EF2217D18B0}" dt="2021-01-27T18:54:58.527" v="1077" actId="1076"/>
          <ac:spMkLst>
            <pc:docMk/>
            <pc:sldMk cId="1491551631" sldId="274"/>
            <ac:spMk id="6" creationId="{59F7E2ED-89C0-437E-AA04-82D5F68F8E3D}"/>
          </ac:spMkLst>
        </pc:spChg>
        <pc:spChg chg="mod">
          <ac:chgData name="Ilenia Avila" userId="7c5171f3954bf63f" providerId="Windows Live" clId="Web-{7B52A4AA-699E-4E4C-9C74-8EF2217D18B0}" dt="2021-01-27T18:54:58.542" v="1078" actId="1076"/>
          <ac:spMkLst>
            <pc:docMk/>
            <pc:sldMk cId="1491551631" sldId="274"/>
            <ac:spMk id="8" creationId="{60D77A5B-0E27-4C74-96EE-091EBF904A09}"/>
          </ac:spMkLst>
        </pc:spChg>
        <pc:spChg chg="mod">
          <ac:chgData name="Ilenia Avila" userId="7c5171f3954bf63f" providerId="Windows Live" clId="Web-{7B52A4AA-699E-4E4C-9C74-8EF2217D18B0}" dt="2021-01-27T18:54:58.558" v="1079" actId="1076"/>
          <ac:spMkLst>
            <pc:docMk/>
            <pc:sldMk cId="1491551631" sldId="274"/>
            <ac:spMk id="10" creationId="{3627D508-1E2B-4FDC-891F-B2AC06EDF649}"/>
          </ac:spMkLst>
        </pc:spChg>
      </pc:sldChg>
      <pc:sldChg chg="addSp delSp modSp add replId">
        <pc:chgData name="Ilenia Avila" userId="7c5171f3954bf63f" providerId="Windows Live" clId="Web-{7B52A4AA-699E-4E4C-9C74-8EF2217D18B0}" dt="2021-01-27T20:58:17.590" v="1435" actId="1076"/>
        <pc:sldMkLst>
          <pc:docMk/>
          <pc:sldMk cId="3328360307" sldId="275"/>
        </pc:sldMkLst>
        <pc:spChg chg="mod">
          <ac:chgData name="Ilenia Avila" userId="7c5171f3954bf63f" providerId="Windows Live" clId="Web-{7B52A4AA-699E-4E4C-9C74-8EF2217D18B0}" dt="2021-01-27T20:58:17.590" v="1435" actId="1076"/>
          <ac:spMkLst>
            <pc:docMk/>
            <pc:sldMk cId="3328360307" sldId="275"/>
            <ac:spMk id="11" creationId="{D684C00C-6EB6-45A6-9FBB-73F2A874D6DB}"/>
          </ac:spMkLst>
        </pc:spChg>
        <pc:spChg chg="del mod">
          <ac:chgData name="Ilenia Avila" userId="7c5171f3954bf63f" providerId="Windows Live" clId="Web-{7B52A4AA-699E-4E4C-9C74-8EF2217D18B0}" dt="2021-01-27T20:16:45.112" v="1134"/>
          <ac:spMkLst>
            <pc:docMk/>
            <pc:sldMk cId="3328360307" sldId="275"/>
            <ac:spMk id="12" creationId="{8CC0DFEE-667D-4C6D-9B1A-785B5EE0D6AE}"/>
          </ac:spMkLst>
        </pc:spChg>
        <pc:spChg chg="del mod">
          <ac:chgData name="Ilenia Avila" userId="7c5171f3954bf63f" providerId="Windows Live" clId="Web-{7B52A4AA-699E-4E4C-9C74-8EF2217D18B0}" dt="2021-01-27T20:16:46.378" v="1135"/>
          <ac:spMkLst>
            <pc:docMk/>
            <pc:sldMk cId="3328360307" sldId="275"/>
            <ac:spMk id="13" creationId="{A3242556-6F5A-4782-9502-1A3C54D99D8A}"/>
          </ac:spMkLst>
        </pc:spChg>
        <pc:spChg chg="mod">
          <ac:chgData name="Ilenia Avila" userId="7c5171f3954bf63f" providerId="Windows Live" clId="Web-{7B52A4AA-699E-4E4C-9C74-8EF2217D18B0}" dt="2021-01-27T20:16:35.174" v="1125" actId="1076"/>
          <ac:spMkLst>
            <pc:docMk/>
            <pc:sldMk cId="3328360307" sldId="275"/>
            <ac:spMk id="16" creationId="{D6A6CEFE-FEF0-4BC1-BE2F-E4A2B20130EB}"/>
          </ac:spMkLst>
        </pc:spChg>
        <pc:spChg chg="mod">
          <ac:chgData name="Ilenia Avila" userId="7c5171f3954bf63f" providerId="Windows Live" clId="Web-{7B52A4AA-699E-4E4C-9C74-8EF2217D18B0}" dt="2021-01-27T20:16:35.190" v="1126" actId="1076"/>
          <ac:spMkLst>
            <pc:docMk/>
            <pc:sldMk cId="3328360307" sldId="275"/>
            <ac:spMk id="18" creationId="{311685F4-91F2-4024-9241-D34D13E94B49}"/>
          </ac:spMkLst>
        </pc:spChg>
        <pc:spChg chg="del mod">
          <ac:chgData name="Ilenia Avila" userId="7c5171f3954bf63f" providerId="Windows Live" clId="Web-{7B52A4AA-699E-4E4C-9C74-8EF2217D18B0}" dt="2021-01-27T20:16:41.831" v="1132"/>
          <ac:spMkLst>
            <pc:docMk/>
            <pc:sldMk cId="3328360307" sldId="275"/>
            <ac:spMk id="21" creationId="{5079CAC9-BFD6-4855-9DAD-3FDD10294C99}"/>
          </ac:spMkLst>
        </pc:spChg>
        <pc:spChg chg="del mod">
          <ac:chgData name="Ilenia Avila" userId="7c5171f3954bf63f" providerId="Windows Live" clId="Web-{7B52A4AA-699E-4E4C-9C74-8EF2217D18B0}" dt="2021-01-27T20:16:43.346" v="1133"/>
          <ac:spMkLst>
            <pc:docMk/>
            <pc:sldMk cId="3328360307" sldId="275"/>
            <ac:spMk id="24" creationId="{5D9121B0-16F4-468B-A27A-03124155A4BD}"/>
          </ac:spMkLst>
        </pc:spChg>
        <pc:spChg chg="del mod">
          <ac:chgData name="Ilenia Avila" userId="7c5171f3954bf63f" providerId="Windows Live" clId="Web-{7B52A4AA-699E-4E4C-9C74-8EF2217D18B0}" dt="2021-01-27T20:16:40.846" v="1131"/>
          <ac:spMkLst>
            <pc:docMk/>
            <pc:sldMk cId="3328360307" sldId="275"/>
            <ac:spMk id="25" creationId="{36A29A57-1BDB-4FCA-8C4A-B68985D39688}"/>
          </ac:spMkLst>
        </pc:spChg>
        <pc:spChg chg="del mod">
          <ac:chgData name="Ilenia Avila" userId="7c5171f3954bf63f" providerId="Windows Live" clId="Web-{7B52A4AA-699E-4E4C-9C74-8EF2217D18B0}" dt="2021-01-27T20:16:38.706" v="1128"/>
          <ac:spMkLst>
            <pc:docMk/>
            <pc:sldMk cId="3328360307" sldId="275"/>
            <ac:spMk id="26" creationId="{722B64B6-57F8-45DF-80C2-0E572C6119B4}"/>
          </ac:spMkLst>
        </pc:spChg>
        <pc:spChg chg="del mod">
          <ac:chgData name="Ilenia Avila" userId="7c5171f3954bf63f" providerId="Windows Live" clId="Web-{7B52A4AA-699E-4E4C-9C74-8EF2217D18B0}" dt="2021-01-27T20:16:38.706" v="1127"/>
          <ac:spMkLst>
            <pc:docMk/>
            <pc:sldMk cId="3328360307" sldId="275"/>
            <ac:spMk id="27" creationId="{A15B2122-B0B5-4F02-8708-4353C73822E7}"/>
          </ac:spMkLst>
        </pc:spChg>
        <pc:spChg chg="del mod">
          <ac:chgData name="Ilenia Avila" userId="7c5171f3954bf63f" providerId="Windows Live" clId="Web-{7B52A4AA-699E-4E4C-9C74-8EF2217D18B0}" dt="2021-01-27T20:16:47.924" v="1136"/>
          <ac:spMkLst>
            <pc:docMk/>
            <pc:sldMk cId="3328360307" sldId="275"/>
            <ac:spMk id="28" creationId="{2916B113-A294-41F4-9821-BA73E8B6EE0B}"/>
          </ac:spMkLst>
        </pc:spChg>
        <pc:picChg chg="add del mod">
          <ac:chgData name="Ilenia Avila" userId="7c5171f3954bf63f" providerId="Windows Live" clId="Web-{7B52A4AA-699E-4E4C-9C74-8EF2217D18B0}" dt="2021-01-27T20:16:19.189" v="1119"/>
          <ac:picMkLst>
            <pc:docMk/>
            <pc:sldMk cId="3328360307" sldId="275"/>
            <ac:picMk id="2" creationId="{013B36AC-B7D3-45D8-99CA-3F30274C379B}"/>
          </ac:picMkLst>
        </pc:picChg>
        <pc:picChg chg="add mod">
          <ac:chgData name="Ilenia Avila" userId="7c5171f3954bf63f" providerId="Windows Live" clId="Web-{7B52A4AA-699E-4E4C-9C74-8EF2217D18B0}" dt="2021-01-27T20:16:27.268" v="1124" actId="1076"/>
          <ac:picMkLst>
            <pc:docMk/>
            <pc:sldMk cId="3328360307" sldId="275"/>
            <ac:picMk id="3" creationId="{FAFB74B6-2591-4E3C-A3AA-09A2CED3FEF4}"/>
          </ac:picMkLst>
        </pc:picChg>
        <pc:picChg chg="del">
          <ac:chgData name="Ilenia Avila" userId="7c5171f3954bf63f" providerId="Windows Live" clId="Web-{7B52A4AA-699E-4E4C-9C74-8EF2217D18B0}" dt="2021-01-27T20:15:14.297" v="1098"/>
          <ac:picMkLst>
            <pc:docMk/>
            <pc:sldMk cId="3328360307" sldId="275"/>
            <ac:picMk id="10" creationId="{84C9D90C-82E3-44E4-8FB1-93975E445C56}"/>
          </ac:picMkLst>
        </pc:picChg>
      </pc:sldChg>
      <pc:sldChg chg="addSp delSp modSp new mod modClrScheme chgLayout">
        <pc:chgData name="Ilenia Avila" userId="7c5171f3954bf63f" providerId="Windows Live" clId="Web-{7B52A4AA-699E-4E4C-9C74-8EF2217D18B0}" dt="2021-01-27T20:32:09.820" v="1243"/>
        <pc:sldMkLst>
          <pc:docMk/>
          <pc:sldMk cId="2393313812" sldId="276"/>
        </pc:sldMkLst>
        <pc:spChg chg="add mod ord">
          <ac:chgData name="Ilenia Avila" userId="7c5171f3954bf63f" providerId="Windows Live" clId="Web-{7B52A4AA-699E-4E4C-9C74-8EF2217D18B0}" dt="2021-01-27T20:31:00.459" v="1204" actId="1076"/>
          <ac:spMkLst>
            <pc:docMk/>
            <pc:sldMk cId="2393313812" sldId="276"/>
            <ac:spMk id="2" creationId="{7CF920D0-CDC6-4AC6-9592-3F6C3E37C8E3}"/>
          </ac:spMkLst>
        </pc:spChg>
        <pc:spChg chg="add mod">
          <ac:chgData name="Ilenia Avila" userId="7c5171f3954bf63f" providerId="Windows Live" clId="Web-{7B52A4AA-699E-4E4C-9C74-8EF2217D18B0}" dt="2021-01-27T20:31:00.491" v="1206" actId="1076"/>
          <ac:spMkLst>
            <pc:docMk/>
            <pc:sldMk cId="2393313812" sldId="276"/>
            <ac:spMk id="3" creationId="{9A3E1874-D9BD-4662-95C1-D5F674050B06}"/>
          </ac:spMkLst>
        </pc:spChg>
        <pc:spChg chg="add mod">
          <ac:chgData name="Ilenia Avila" userId="7c5171f3954bf63f" providerId="Windows Live" clId="Web-{7B52A4AA-699E-4E4C-9C74-8EF2217D18B0}" dt="2021-01-27T20:31:00.491" v="1207" actId="1076"/>
          <ac:spMkLst>
            <pc:docMk/>
            <pc:sldMk cId="2393313812" sldId="276"/>
            <ac:spMk id="4" creationId="{37767469-DB8B-49A9-9DD2-E66BB1824B58}"/>
          </ac:spMkLst>
        </pc:spChg>
        <pc:spChg chg="add mod">
          <ac:chgData name="Ilenia Avila" userId="7c5171f3954bf63f" providerId="Windows Live" clId="Web-{7B52A4AA-699E-4E4C-9C74-8EF2217D18B0}" dt="2021-01-27T20:31:00.491" v="1208" actId="1076"/>
          <ac:spMkLst>
            <pc:docMk/>
            <pc:sldMk cId="2393313812" sldId="276"/>
            <ac:spMk id="5" creationId="{68C48464-61A8-4810-A299-FF71952D497A}"/>
          </ac:spMkLst>
        </pc:spChg>
        <pc:spChg chg="add mod">
          <ac:chgData name="Ilenia Avila" userId="7c5171f3954bf63f" providerId="Windows Live" clId="Web-{7B52A4AA-699E-4E4C-9C74-8EF2217D18B0}" dt="2021-01-27T20:31:00.491" v="1209" actId="1076"/>
          <ac:spMkLst>
            <pc:docMk/>
            <pc:sldMk cId="2393313812" sldId="276"/>
            <ac:spMk id="6" creationId="{31540194-207A-46D4-ACA1-BC54A0467693}"/>
          </ac:spMkLst>
        </pc:spChg>
        <pc:spChg chg="add mod">
          <ac:chgData name="Ilenia Avila" userId="7c5171f3954bf63f" providerId="Windows Live" clId="Web-{7B52A4AA-699E-4E4C-9C74-8EF2217D18B0}" dt="2021-01-27T20:31:00.506" v="1210" actId="1076"/>
          <ac:spMkLst>
            <pc:docMk/>
            <pc:sldMk cId="2393313812" sldId="276"/>
            <ac:spMk id="7" creationId="{E7026185-8FA7-4958-A43E-9E369B035C46}"/>
          </ac:spMkLst>
        </pc:spChg>
        <pc:spChg chg="add mod">
          <ac:chgData name="Ilenia Avila" userId="7c5171f3954bf63f" providerId="Windows Live" clId="Web-{7B52A4AA-699E-4E4C-9C74-8EF2217D18B0}" dt="2021-01-27T20:31:00.506" v="1211" actId="1076"/>
          <ac:spMkLst>
            <pc:docMk/>
            <pc:sldMk cId="2393313812" sldId="276"/>
            <ac:spMk id="8" creationId="{1B876A64-ABCD-4961-8418-AE3D98FDDE6B}"/>
          </ac:spMkLst>
        </pc:spChg>
        <pc:spChg chg="add mod">
          <ac:chgData name="Ilenia Avila" userId="7c5171f3954bf63f" providerId="Windows Live" clId="Web-{7B52A4AA-699E-4E4C-9C74-8EF2217D18B0}" dt="2021-01-27T20:31:00.506" v="1212" actId="1076"/>
          <ac:spMkLst>
            <pc:docMk/>
            <pc:sldMk cId="2393313812" sldId="276"/>
            <ac:spMk id="9" creationId="{346664D8-2EC8-4D80-BAF7-3DD0796D504D}"/>
          </ac:spMkLst>
        </pc:spChg>
        <pc:spChg chg="add mod ord">
          <ac:chgData name="Ilenia Avila" userId="7c5171f3954bf63f" providerId="Windows Live" clId="Web-{7B52A4AA-699E-4E4C-9C74-8EF2217D18B0}" dt="2021-01-27T20:31:00.475" v="1205" actId="1076"/>
          <ac:spMkLst>
            <pc:docMk/>
            <pc:sldMk cId="2393313812" sldId="276"/>
            <ac:spMk id="10" creationId="{510FFED8-9D05-438B-BB21-0CA5B3B0980A}"/>
          </ac:spMkLst>
        </pc:spChg>
        <pc:spChg chg="add del">
          <ac:chgData name="Ilenia Avila" userId="7c5171f3954bf63f" providerId="Windows Live" clId="Web-{7B52A4AA-699E-4E4C-9C74-8EF2217D18B0}" dt="2021-01-27T20:31:05.069" v="1214"/>
          <ac:spMkLst>
            <pc:docMk/>
            <pc:sldMk cId="2393313812" sldId="276"/>
            <ac:spMk id="11" creationId="{3385ED6C-8107-4610-8312-4DE33C2A015D}"/>
          </ac:spMkLst>
        </pc:spChg>
        <pc:spChg chg="add mod">
          <ac:chgData name="Ilenia Avila" userId="7c5171f3954bf63f" providerId="Windows Live" clId="Web-{7B52A4AA-699E-4E4C-9C74-8EF2217D18B0}" dt="2021-01-27T20:31:20.475" v="1224" actId="1076"/>
          <ac:spMkLst>
            <pc:docMk/>
            <pc:sldMk cId="2393313812" sldId="276"/>
            <ac:spMk id="12" creationId="{A9E0965E-4797-49D7-B0C1-A6093E7ADBCE}"/>
          </ac:spMkLst>
        </pc:spChg>
        <pc:spChg chg="add mod">
          <ac:chgData name="Ilenia Avila" userId="7c5171f3954bf63f" providerId="Windows Live" clId="Web-{7B52A4AA-699E-4E4C-9C74-8EF2217D18B0}" dt="2021-01-27T20:31:20.491" v="1225" actId="1076"/>
          <ac:spMkLst>
            <pc:docMk/>
            <pc:sldMk cId="2393313812" sldId="276"/>
            <ac:spMk id="13" creationId="{4D25EAE1-212F-470C-BEB2-83133E22D102}"/>
          </ac:spMkLst>
        </pc:spChg>
        <pc:spChg chg="add mod">
          <ac:chgData name="Ilenia Avila" userId="7c5171f3954bf63f" providerId="Windows Live" clId="Web-{7B52A4AA-699E-4E4C-9C74-8EF2217D18B0}" dt="2021-01-27T20:31:20.507" v="1226" actId="1076"/>
          <ac:spMkLst>
            <pc:docMk/>
            <pc:sldMk cId="2393313812" sldId="276"/>
            <ac:spMk id="14" creationId="{654D02AD-77C5-43A5-A2F8-0A805E7E6BAB}"/>
          </ac:spMkLst>
        </pc:spChg>
        <pc:spChg chg="add mod">
          <ac:chgData name="Ilenia Avila" userId="7c5171f3954bf63f" providerId="Windows Live" clId="Web-{7B52A4AA-699E-4E4C-9C74-8EF2217D18B0}" dt="2021-01-27T20:31:20.507" v="1227" actId="1076"/>
          <ac:spMkLst>
            <pc:docMk/>
            <pc:sldMk cId="2393313812" sldId="276"/>
            <ac:spMk id="15" creationId="{30F4E85A-4528-4A50-882D-EAEDBF0B41DB}"/>
          </ac:spMkLst>
        </pc:spChg>
        <pc:spChg chg="add mod">
          <ac:chgData name="Ilenia Avila" userId="7c5171f3954bf63f" providerId="Windows Live" clId="Web-{7B52A4AA-699E-4E4C-9C74-8EF2217D18B0}" dt="2021-01-27T20:31:20.522" v="1228" actId="1076"/>
          <ac:spMkLst>
            <pc:docMk/>
            <pc:sldMk cId="2393313812" sldId="276"/>
            <ac:spMk id="16" creationId="{44E7DCEA-F8CD-421F-BBB1-2D867A2D863D}"/>
          </ac:spMkLst>
        </pc:spChg>
        <pc:spChg chg="add mod">
          <ac:chgData name="Ilenia Avila" userId="7c5171f3954bf63f" providerId="Windows Live" clId="Web-{7B52A4AA-699E-4E4C-9C74-8EF2217D18B0}" dt="2021-01-27T20:31:20.538" v="1229" actId="1076"/>
          <ac:spMkLst>
            <pc:docMk/>
            <pc:sldMk cId="2393313812" sldId="276"/>
            <ac:spMk id="17" creationId="{9A4D8511-9683-4D46-BB26-6DCCE6565DDB}"/>
          </ac:spMkLst>
        </pc:spChg>
        <pc:spChg chg="add mod">
          <ac:chgData name="Ilenia Avila" userId="7c5171f3954bf63f" providerId="Windows Live" clId="Web-{7B52A4AA-699E-4E4C-9C74-8EF2217D18B0}" dt="2021-01-27T20:31:20.538" v="1230" actId="1076"/>
          <ac:spMkLst>
            <pc:docMk/>
            <pc:sldMk cId="2393313812" sldId="276"/>
            <ac:spMk id="18" creationId="{20DF9DD3-8F2B-4352-9097-47E0ACB1D058}"/>
          </ac:spMkLst>
        </pc:spChg>
        <pc:spChg chg="add mod">
          <ac:chgData name="Ilenia Avila" userId="7c5171f3954bf63f" providerId="Windows Live" clId="Web-{7B52A4AA-699E-4E4C-9C74-8EF2217D18B0}" dt="2021-01-27T20:31:20.553" v="1231" actId="1076"/>
          <ac:spMkLst>
            <pc:docMk/>
            <pc:sldMk cId="2393313812" sldId="276"/>
            <ac:spMk id="19" creationId="{382C6DDF-328B-4388-A1E7-A1E1CB81A4B4}"/>
          </ac:spMkLst>
        </pc:spChg>
        <pc:spChg chg="add mod">
          <ac:chgData name="Ilenia Avila" userId="7c5171f3954bf63f" providerId="Windows Live" clId="Web-{7B52A4AA-699E-4E4C-9C74-8EF2217D18B0}" dt="2021-01-27T20:31:20.569" v="1232" actId="1076"/>
          <ac:spMkLst>
            <pc:docMk/>
            <pc:sldMk cId="2393313812" sldId="276"/>
            <ac:spMk id="20" creationId="{306E5EC7-0993-42DB-8265-50A915CB344A}"/>
          </ac:spMkLst>
        </pc:spChg>
        <pc:spChg chg="add del mod ord">
          <ac:chgData name="Ilenia Avila" userId="7c5171f3954bf63f" providerId="Windows Live" clId="Web-{7B52A4AA-699E-4E4C-9C74-8EF2217D18B0}" dt="2021-01-27T20:31:41.413" v="1234"/>
          <ac:spMkLst>
            <pc:docMk/>
            <pc:sldMk cId="2393313812" sldId="276"/>
            <ac:spMk id="21" creationId="{721309F1-234D-4720-9B43-B6B51C8ABBDE}"/>
          </ac:spMkLst>
        </pc:spChg>
        <pc:spChg chg="add mod ord">
          <ac:chgData name="Ilenia Avila" userId="7c5171f3954bf63f" providerId="Windows Live" clId="Web-{7B52A4AA-699E-4E4C-9C74-8EF2217D18B0}" dt="2021-01-27T20:32:09.820" v="1243"/>
          <ac:spMkLst>
            <pc:docMk/>
            <pc:sldMk cId="2393313812" sldId="276"/>
            <ac:spMk id="22" creationId="{CCDC9E5C-584D-47D8-AA2F-0BBFA60F1A9F}"/>
          </ac:spMkLst>
        </pc:spChg>
        <pc:spChg chg="add del mod ord">
          <ac:chgData name="Ilenia Avila" userId="7c5171f3954bf63f" providerId="Windows Live" clId="Web-{7B52A4AA-699E-4E4C-9C74-8EF2217D18B0}" dt="2021-01-27T20:31:42.710" v="1235"/>
          <ac:spMkLst>
            <pc:docMk/>
            <pc:sldMk cId="2393313812" sldId="276"/>
            <ac:spMk id="23" creationId="{FA35B2E1-F3CD-47D3-8624-60E713204B7E}"/>
          </ac:spMkLst>
        </pc:spChg>
      </pc:sldChg>
      <pc:sldChg chg="addSp delSp modSp new">
        <pc:chgData name="Ilenia Avila" userId="7c5171f3954bf63f" providerId="Windows Live" clId="Web-{7B52A4AA-699E-4E4C-9C74-8EF2217D18B0}" dt="2021-01-27T20:37:34.374" v="1302" actId="20577"/>
        <pc:sldMkLst>
          <pc:docMk/>
          <pc:sldMk cId="1380220964" sldId="277"/>
        </pc:sldMkLst>
        <pc:spChg chg="del">
          <ac:chgData name="Ilenia Avila" userId="7c5171f3954bf63f" providerId="Windows Live" clId="Web-{7B52A4AA-699E-4E4C-9C74-8EF2217D18B0}" dt="2021-01-27T20:34:00.432" v="1245"/>
          <ac:spMkLst>
            <pc:docMk/>
            <pc:sldMk cId="1380220964" sldId="277"/>
            <ac:spMk id="2" creationId="{34119667-59A1-425B-BE52-54D16181BD65}"/>
          </ac:spMkLst>
        </pc:spChg>
        <pc:spChg chg="del">
          <ac:chgData name="Ilenia Avila" userId="7c5171f3954bf63f" providerId="Windows Live" clId="Web-{7B52A4AA-699E-4E4C-9C74-8EF2217D18B0}" dt="2021-01-27T20:34:02.479" v="1247"/>
          <ac:spMkLst>
            <pc:docMk/>
            <pc:sldMk cId="1380220964" sldId="277"/>
            <ac:spMk id="3" creationId="{A659993D-A509-4494-826A-4D461F120586}"/>
          </ac:spMkLst>
        </pc:spChg>
        <pc:spChg chg="del">
          <ac:chgData name="Ilenia Avila" userId="7c5171f3954bf63f" providerId="Windows Live" clId="Web-{7B52A4AA-699E-4E4C-9C74-8EF2217D18B0}" dt="2021-01-27T20:34:01.557" v="1246"/>
          <ac:spMkLst>
            <pc:docMk/>
            <pc:sldMk cId="1380220964" sldId="277"/>
            <ac:spMk id="4" creationId="{0AEBB540-E6EF-4282-B846-22F2E65520F8}"/>
          </ac:spMkLst>
        </pc:spChg>
        <pc:spChg chg="add mod">
          <ac:chgData name="Ilenia Avila" userId="7c5171f3954bf63f" providerId="Windows Live" clId="Web-{7B52A4AA-699E-4E4C-9C74-8EF2217D18B0}" dt="2021-01-27T20:35:21.965" v="1272" actId="14100"/>
          <ac:spMkLst>
            <pc:docMk/>
            <pc:sldMk cId="1380220964" sldId="277"/>
            <ac:spMk id="5" creationId="{720D6CD9-4591-43E9-96CF-AF5D5FCA3A6D}"/>
          </ac:spMkLst>
        </pc:spChg>
        <pc:spChg chg="add mod">
          <ac:chgData name="Ilenia Avila" userId="7c5171f3954bf63f" providerId="Windows Live" clId="Web-{7B52A4AA-699E-4E4C-9C74-8EF2217D18B0}" dt="2021-01-27T20:35:10.543" v="1264"/>
          <ac:spMkLst>
            <pc:docMk/>
            <pc:sldMk cId="1380220964" sldId="277"/>
            <ac:spMk id="6" creationId="{81C96CAA-BE93-436F-AA24-4EF164D1CEE0}"/>
          </ac:spMkLst>
        </pc:spChg>
        <pc:spChg chg="add mod">
          <ac:chgData name="Ilenia Avila" userId="7c5171f3954bf63f" providerId="Windows Live" clId="Web-{7B52A4AA-699E-4E4C-9C74-8EF2217D18B0}" dt="2021-01-27T20:35:10.668" v="1269"/>
          <ac:spMkLst>
            <pc:docMk/>
            <pc:sldMk cId="1380220964" sldId="277"/>
            <ac:spMk id="7" creationId="{E9BC64FF-4FA8-4370-979C-ADEDF8A0BADD}"/>
          </ac:spMkLst>
        </pc:spChg>
        <pc:spChg chg="add mod">
          <ac:chgData name="Ilenia Avila" userId="7c5171f3954bf63f" providerId="Windows Live" clId="Web-{7B52A4AA-699E-4E4C-9C74-8EF2217D18B0}" dt="2021-01-27T20:37:26.858" v="1297" actId="1076"/>
          <ac:spMkLst>
            <pc:docMk/>
            <pc:sldMk cId="1380220964" sldId="277"/>
            <ac:spMk id="10" creationId="{077B91FA-E9CD-4286-BDFC-0C81FB1B1445}"/>
          </ac:spMkLst>
        </pc:spChg>
        <pc:spChg chg="add mod">
          <ac:chgData name="Ilenia Avila" userId="7c5171f3954bf63f" providerId="Windows Live" clId="Web-{7B52A4AA-699E-4E4C-9C74-8EF2217D18B0}" dt="2021-01-27T20:37:26.890" v="1298" actId="1076"/>
          <ac:spMkLst>
            <pc:docMk/>
            <pc:sldMk cId="1380220964" sldId="277"/>
            <ac:spMk id="11" creationId="{318B8C38-7D29-437F-B2FA-AEE704051329}"/>
          </ac:spMkLst>
        </pc:spChg>
        <pc:spChg chg="add mod">
          <ac:chgData name="Ilenia Avila" userId="7c5171f3954bf63f" providerId="Windows Live" clId="Web-{7B52A4AA-699E-4E4C-9C74-8EF2217D18B0}" dt="2021-01-27T20:37:26.905" v="1299" actId="1076"/>
          <ac:spMkLst>
            <pc:docMk/>
            <pc:sldMk cId="1380220964" sldId="277"/>
            <ac:spMk id="12" creationId="{1F3C24FB-755A-4A9F-9753-72344809E427}"/>
          </ac:spMkLst>
        </pc:spChg>
        <pc:spChg chg="add mod">
          <ac:chgData name="Ilenia Avila" userId="7c5171f3954bf63f" providerId="Windows Live" clId="Web-{7B52A4AA-699E-4E4C-9C74-8EF2217D18B0}" dt="2021-01-27T20:37:26.937" v="1300" actId="1076"/>
          <ac:spMkLst>
            <pc:docMk/>
            <pc:sldMk cId="1380220964" sldId="277"/>
            <ac:spMk id="13" creationId="{B20EADB0-EF5C-441D-BABD-9BA26E86CDE9}"/>
          </ac:spMkLst>
        </pc:spChg>
        <pc:spChg chg="add del mod">
          <ac:chgData name="Ilenia Avila" userId="7c5171f3954bf63f" providerId="Windows Live" clId="Web-{7B52A4AA-699E-4E4C-9C74-8EF2217D18B0}" dt="2021-01-27T20:36:59.311" v="1294" actId="14100"/>
          <ac:spMkLst>
            <pc:docMk/>
            <pc:sldMk cId="1380220964" sldId="277"/>
            <ac:spMk id="14" creationId="{A0AFE53C-4C30-4E44-AEA4-7B413D265DD1}"/>
          </ac:spMkLst>
        </pc:spChg>
        <pc:spChg chg="add mod">
          <ac:chgData name="Ilenia Avila" userId="7c5171f3954bf63f" providerId="Windows Live" clId="Web-{7B52A4AA-699E-4E4C-9C74-8EF2217D18B0}" dt="2021-01-27T20:35:10.574" v="1265"/>
          <ac:spMkLst>
            <pc:docMk/>
            <pc:sldMk cId="1380220964" sldId="277"/>
            <ac:spMk id="17" creationId="{2F8D36C0-0388-48E8-824B-D990C77DC627}"/>
          </ac:spMkLst>
        </pc:spChg>
        <pc:spChg chg="add mod">
          <ac:chgData name="Ilenia Avila" userId="7c5171f3954bf63f" providerId="Windows Live" clId="Web-{7B52A4AA-699E-4E4C-9C74-8EF2217D18B0}" dt="2021-01-27T20:35:10.590" v="1266"/>
          <ac:spMkLst>
            <pc:docMk/>
            <pc:sldMk cId="1380220964" sldId="277"/>
            <ac:spMk id="18" creationId="{C470D86E-F76D-4A03-84E1-CE54163CE7DC}"/>
          </ac:spMkLst>
        </pc:spChg>
        <pc:spChg chg="add mod">
          <ac:chgData name="Ilenia Avila" userId="7c5171f3954bf63f" providerId="Windows Live" clId="Web-{7B52A4AA-699E-4E4C-9C74-8EF2217D18B0}" dt="2021-01-27T20:35:10.621" v="1267"/>
          <ac:spMkLst>
            <pc:docMk/>
            <pc:sldMk cId="1380220964" sldId="277"/>
            <ac:spMk id="19" creationId="{E01949F9-6B41-48EA-BAB6-2484C3BC596D}"/>
          </ac:spMkLst>
        </pc:spChg>
        <pc:spChg chg="add mod">
          <ac:chgData name="Ilenia Avila" userId="7c5171f3954bf63f" providerId="Windows Live" clId="Web-{7B52A4AA-699E-4E4C-9C74-8EF2217D18B0}" dt="2021-01-27T20:35:10.637" v="1268"/>
          <ac:spMkLst>
            <pc:docMk/>
            <pc:sldMk cId="1380220964" sldId="277"/>
            <ac:spMk id="20" creationId="{93AA3684-21B3-4BCA-BBD0-348A93B1487F}"/>
          </ac:spMkLst>
        </pc:spChg>
        <pc:spChg chg="add mod">
          <ac:chgData name="Ilenia Avila" userId="7c5171f3954bf63f" providerId="Windows Live" clId="Web-{7B52A4AA-699E-4E4C-9C74-8EF2217D18B0}" dt="2021-01-27T20:34:33.276" v="1251"/>
          <ac:spMkLst>
            <pc:docMk/>
            <pc:sldMk cId="1380220964" sldId="277"/>
            <ac:spMk id="21" creationId="{49F44C80-1CE2-4FEB-B0BC-97556FA1FD5D}"/>
          </ac:spMkLst>
        </pc:spChg>
        <pc:spChg chg="add">
          <ac:chgData name="Ilenia Avila" userId="7c5171f3954bf63f" providerId="Windows Live" clId="Web-{7B52A4AA-699E-4E4C-9C74-8EF2217D18B0}" dt="2021-01-27T20:34:09.151" v="1248"/>
          <ac:spMkLst>
            <pc:docMk/>
            <pc:sldMk cId="1380220964" sldId="277"/>
            <ac:spMk id="23" creationId="{7D36520B-F8A0-4C77-AE84-82C068942113}"/>
          </ac:spMkLst>
        </pc:spChg>
        <pc:spChg chg="add">
          <ac:chgData name="Ilenia Avila" userId="7c5171f3954bf63f" providerId="Windows Live" clId="Web-{7B52A4AA-699E-4E4C-9C74-8EF2217D18B0}" dt="2021-01-27T20:34:09.151" v="1248"/>
          <ac:spMkLst>
            <pc:docMk/>
            <pc:sldMk cId="1380220964" sldId="277"/>
            <ac:spMk id="24" creationId="{F326A2D6-9572-4AD0-B2BC-542CE2F3479D}"/>
          </ac:spMkLst>
        </pc:spChg>
        <pc:spChg chg="add mod">
          <ac:chgData name="Ilenia Avila" userId="7c5171f3954bf63f" providerId="Windows Live" clId="Web-{7B52A4AA-699E-4E4C-9C74-8EF2217D18B0}" dt="2021-01-27T20:34:37.386" v="1252"/>
          <ac:spMkLst>
            <pc:docMk/>
            <pc:sldMk cId="1380220964" sldId="277"/>
            <ac:spMk id="25" creationId="{2D8B7B9F-73F6-476E-9DB3-643459C46AD6}"/>
          </ac:spMkLst>
        </pc:spChg>
        <pc:spChg chg="add">
          <ac:chgData name="Ilenia Avila" userId="7c5171f3954bf63f" providerId="Windows Live" clId="Web-{7B52A4AA-699E-4E4C-9C74-8EF2217D18B0}" dt="2021-01-27T20:34:09.151" v="1248"/>
          <ac:spMkLst>
            <pc:docMk/>
            <pc:sldMk cId="1380220964" sldId="277"/>
            <ac:spMk id="27" creationId="{335C889A-0EF4-4FC6-9059-479AF05A4725}"/>
          </ac:spMkLst>
        </pc:spChg>
        <pc:spChg chg="add">
          <ac:chgData name="Ilenia Avila" userId="7c5171f3954bf63f" providerId="Windows Live" clId="Web-{7B52A4AA-699E-4E4C-9C74-8EF2217D18B0}" dt="2021-01-27T20:34:09.151" v="1248"/>
          <ac:spMkLst>
            <pc:docMk/>
            <pc:sldMk cId="1380220964" sldId="277"/>
            <ac:spMk id="28" creationId="{21415D3E-85D1-4BB7-8AEF-9AA934BE8180}"/>
          </ac:spMkLst>
        </pc:spChg>
        <pc:spChg chg="add">
          <ac:chgData name="Ilenia Avila" userId="7c5171f3954bf63f" providerId="Windows Live" clId="Web-{7B52A4AA-699E-4E4C-9C74-8EF2217D18B0}" dt="2021-01-27T20:34:09.151" v="1248"/>
          <ac:spMkLst>
            <pc:docMk/>
            <pc:sldMk cId="1380220964" sldId="277"/>
            <ac:spMk id="39" creationId="{E7FABEA0-4DAE-4E3E-A162-46AB25739D4E}"/>
          </ac:spMkLst>
        </pc:spChg>
        <pc:spChg chg="add">
          <ac:chgData name="Ilenia Avila" userId="7c5171f3954bf63f" providerId="Windows Live" clId="Web-{7B52A4AA-699E-4E4C-9C74-8EF2217D18B0}" dt="2021-01-27T20:34:09.151" v="1248"/>
          <ac:spMkLst>
            <pc:docMk/>
            <pc:sldMk cId="1380220964" sldId="277"/>
            <ac:spMk id="40" creationId="{4ECB95B5-8429-485D-8CCE-166010EEFB88}"/>
          </ac:spMkLst>
        </pc:spChg>
        <pc:spChg chg="add">
          <ac:chgData name="Ilenia Avila" userId="7c5171f3954bf63f" providerId="Windows Live" clId="Web-{7B52A4AA-699E-4E4C-9C74-8EF2217D18B0}" dt="2021-01-27T20:34:09.151" v="1248"/>
          <ac:spMkLst>
            <pc:docMk/>
            <pc:sldMk cId="1380220964" sldId="277"/>
            <ac:spMk id="41" creationId="{33CD5DFD-F942-4AFD-BCA6-75FE3EB9957C}"/>
          </ac:spMkLst>
        </pc:spChg>
        <pc:spChg chg="add">
          <ac:chgData name="Ilenia Avila" userId="7c5171f3954bf63f" providerId="Windows Live" clId="Web-{7B52A4AA-699E-4E4C-9C74-8EF2217D18B0}" dt="2021-01-27T20:34:09.151" v="1248"/>
          <ac:spMkLst>
            <pc:docMk/>
            <pc:sldMk cId="1380220964" sldId="277"/>
            <ac:spMk id="42" creationId="{1AF9986A-6A1F-4B3D-B56D-6188417C97CF}"/>
          </ac:spMkLst>
        </pc:spChg>
        <pc:spChg chg="add">
          <ac:chgData name="Ilenia Avila" userId="7c5171f3954bf63f" providerId="Windows Live" clId="Web-{7B52A4AA-699E-4E4C-9C74-8EF2217D18B0}" dt="2021-01-27T20:34:09.151" v="1248"/>
          <ac:spMkLst>
            <pc:docMk/>
            <pc:sldMk cId="1380220964" sldId="277"/>
            <ac:spMk id="43" creationId="{0E0C9FE8-0692-48E5-A64C-AD55D6ADB0BF}"/>
          </ac:spMkLst>
        </pc:spChg>
        <pc:spChg chg="add">
          <ac:chgData name="Ilenia Avila" userId="7c5171f3954bf63f" providerId="Windows Live" clId="Web-{7B52A4AA-699E-4E4C-9C74-8EF2217D18B0}" dt="2021-01-27T20:34:09.151" v="1248"/>
          <ac:spMkLst>
            <pc:docMk/>
            <pc:sldMk cId="1380220964" sldId="277"/>
            <ac:spMk id="44" creationId="{74ABD471-E63F-4749-BA7B-49640893D956}"/>
          </ac:spMkLst>
        </pc:spChg>
        <pc:spChg chg="add">
          <ac:chgData name="Ilenia Avila" userId="7c5171f3954bf63f" providerId="Windows Live" clId="Web-{7B52A4AA-699E-4E4C-9C74-8EF2217D18B0}" dt="2021-01-27T20:34:09.151" v="1248"/>
          <ac:spMkLst>
            <pc:docMk/>
            <pc:sldMk cId="1380220964" sldId="277"/>
            <ac:spMk id="45" creationId="{A511C162-3C95-4E3C-8D1E-17D8D435659C}"/>
          </ac:spMkLst>
        </pc:spChg>
        <pc:spChg chg="add">
          <ac:chgData name="Ilenia Avila" userId="7c5171f3954bf63f" providerId="Windows Live" clId="Web-{7B52A4AA-699E-4E4C-9C74-8EF2217D18B0}" dt="2021-01-27T20:34:09.151" v="1248"/>
          <ac:spMkLst>
            <pc:docMk/>
            <pc:sldMk cId="1380220964" sldId="277"/>
            <ac:spMk id="46" creationId="{40B7B094-FEEF-416E-AC5D-F1478DACDCFB}"/>
          </ac:spMkLst>
        </pc:spChg>
        <pc:spChg chg="add">
          <ac:chgData name="Ilenia Avila" userId="7c5171f3954bf63f" providerId="Windows Live" clId="Web-{7B52A4AA-699E-4E4C-9C74-8EF2217D18B0}" dt="2021-01-27T20:34:09.151" v="1248"/>
          <ac:spMkLst>
            <pc:docMk/>
            <pc:sldMk cId="1380220964" sldId="277"/>
            <ac:spMk id="47" creationId="{ED0A763F-E490-4428-BA39-BF69BCFD959C}"/>
          </ac:spMkLst>
        </pc:spChg>
        <pc:spChg chg="add">
          <ac:chgData name="Ilenia Avila" userId="7c5171f3954bf63f" providerId="Windows Live" clId="Web-{7B52A4AA-699E-4E4C-9C74-8EF2217D18B0}" dt="2021-01-27T20:34:09.151" v="1248"/>
          <ac:spMkLst>
            <pc:docMk/>
            <pc:sldMk cId="1380220964" sldId="277"/>
            <ac:spMk id="48" creationId="{097382A9-4989-4C36-920D-A32F875B08DD}"/>
          </ac:spMkLst>
        </pc:spChg>
        <pc:spChg chg="add">
          <ac:chgData name="Ilenia Avila" userId="7c5171f3954bf63f" providerId="Windows Live" clId="Web-{7B52A4AA-699E-4E4C-9C74-8EF2217D18B0}" dt="2021-01-27T20:34:09.151" v="1248"/>
          <ac:spMkLst>
            <pc:docMk/>
            <pc:sldMk cId="1380220964" sldId="277"/>
            <ac:spMk id="49" creationId="{ADC8C41B-371B-4E4F-AEE2-00E2F8B1F634}"/>
          </ac:spMkLst>
        </pc:spChg>
        <pc:spChg chg="add">
          <ac:chgData name="Ilenia Avila" userId="7c5171f3954bf63f" providerId="Windows Live" clId="Web-{7B52A4AA-699E-4E4C-9C74-8EF2217D18B0}" dt="2021-01-27T20:34:09.151" v="1248"/>
          <ac:spMkLst>
            <pc:docMk/>
            <pc:sldMk cId="1380220964" sldId="277"/>
            <ac:spMk id="50" creationId="{95F7093B-70DE-4EDF-9A4F-5AB51A895263}"/>
          </ac:spMkLst>
        </pc:spChg>
        <pc:spChg chg="add">
          <ac:chgData name="Ilenia Avila" userId="7c5171f3954bf63f" providerId="Windows Live" clId="Web-{7B52A4AA-699E-4E4C-9C74-8EF2217D18B0}" dt="2021-01-27T20:34:09.151" v="1248"/>
          <ac:spMkLst>
            <pc:docMk/>
            <pc:sldMk cId="1380220964" sldId="277"/>
            <ac:spMk id="51" creationId="{08173C05-0875-47D2-A7D0-070D87EE749D}"/>
          </ac:spMkLst>
        </pc:spChg>
        <pc:spChg chg="add">
          <ac:chgData name="Ilenia Avila" userId="7c5171f3954bf63f" providerId="Windows Live" clId="Web-{7B52A4AA-699E-4E4C-9C74-8EF2217D18B0}" dt="2021-01-27T20:34:09.151" v="1248"/>
          <ac:spMkLst>
            <pc:docMk/>
            <pc:sldMk cId="1380220964" sldId="277"/>
            <ac:spMk id="52" creationId="{0EFEF791-A21E-4BCC-81BB-DA68A1621930}"/>
          </ac:spMkLst>
        </pc:spChg>
        <pc:spChg chg="add">
          <ac:chgData name="Ilenia Avila" userId="7c5171f3954bf63f" providerId="Windows Live" clId="Web-{7B52A4AA-699E-4E4C-9C74-8EF2217D18B0}" dt="2021-01-27T20:34:09.151" v="1248"/>
          <ac:spMkLst>
            <pc:docMk/>
            <pc:sldMk cId="1380220964" sldId="277"/>
            <ac:spMk id="53" creationId="{055F4AB7-DA31-49B3-8DC7-E0F59EE4B9E6}"/>
          </ac:spMkLst>
        </pc:spChg>
        <pc:spChg chg="add">
          <ac:chgData name="Ilenia Avila" userId="7c5171f3954bf63f" providerId="Windows Live" clId="Web-{7B52A4AA-699E-4E4C-9C74-8EF2217D18B0}" dt="2021-01-27T20:34:09.151" v="1248"/>
          <ac:spMkLst>
            <pc:docMk/>
            <pc:sldMk cId="1380220964" sldId="277"/>
            <ac:spMk id="54" creationId="{5BB7CC60-10B9-4887-947C-0A5BD14D0845}"/>
          </ac:spMkLst>
        </pc:spChg>
        <pc:spChg chg="add">
          <ac:chgData name="Ilenia Avila" userId="7c5171f3954bf63f" providerId="Windows Live" clId="Web-{7B52A4AA-699E-4E4C-9C74-8EF2217D18B0}" dt="2021-01-27T20:34:09.151" v="1248"/>
          <ac:spMkLst>
            <pc:docMk/>
            <pc:sldMk cId="1380220964" sldId="277"/>
            <ac:spMk id="55" creationId="{9C6318EA-889F-4EB9-957B-8D028875F3E1}"/>
          </ac:spMkLst>
        </pc:spChg>
        <pc:spChg chg="add">
          <ac:chgData name="Ilenia Avila" userId="7c5171f3954bf63f" providerId="Windows Live" clId="Web-{7B52A4AA-699E-4E4C-9C74-8EF2217D18B0}" dt="2021-01-27T20:34:09.151" v="1248"/>
          <ac:spMkLst>
            <pc:docMk/>
            <pc:sldMk cId="1380220964" sldId="277"/>
            <ac:spMk id="56" creationId="{679E8A4F-F0A9-4725-A673-25F968F02E48}"/>
          </ac:spMkLst>
        </pc:spChg>
        <pc:spChg chg="add">
          <ac:chgData name="Ilenia Avila" userId="7c5171f3954bf63f" providerId="Windows Live" clId="Web-{7B52A4AA-699E-4E4C-9C74-8EF2217D18B0}" dt="2021-01-27T20:34:09.151" v="1248"/>
          <ac:spMkLst>
            <pc:docMk/>
            <pc:sldMk cId="1380220964" sldId="277"/>
            <ac:spMk id="57" creationId="{4B04455F-DE9C-4E44-8F20-A6542BAA6E9E}"/>
          </ac:spMkLst>
        </pc:spChg>
        <pc:spChg chg="add">
          <ac:chgData name="Ilenia Avila" userId="7c5171f3954bf63f" providerId="Windows Live" clId="Web-{7B52A4AA-699E-4E4C-9C74-8EF2217D18B0}" dt="2021-01-27T20:34:09.151" v="1248"/>
          <ac:spMkLst>
            <pc:docMk/>
            <pc:sldMk cId="1380220964" sldId="277"/>
            <ac:spMk id="58" creationId="{CD2E82F3-33EA-4339-B1E5-B7C2F2D9591F}"/>
          </ac:spMkLst>
        </pc:spChg>
        <pc:spChg chg="add">
          <ac:chgData name="Ilenia Avila" userId="7c5171f3954bf63f" providerId="Windows Live" clId="Web-{7B52A4AA-699E-4E4C-9C74-8EF2217D18B0}" dt="2021-01-27T20:34:09.151" v="1248"/>
          <ac:spMkLst>
            <pc:docMk/>
            <pc:sldMk cId="1380220964" sldId="277"/>
            <ac:spMk id="69" creationId="{30B1BDB8-B26E-462A-B65A-E9B9EDA64A7B}"/>
          </ac:spMkLst>
        </pc:spChg>
        <pc:spChg chg="add">
          <ac:chgData name="Ilenia Avila" userId="7c5171f3954bf63f" providerId="Windows Live" clId="Web-{7B52A4AA-699E-4E4C-9C74-8EF2217D18B0}" dt="2021-01-27T20:34:09.151" v="1248"/>
          <ac:spMkLst>
            <pc:docMk/>
            <pc:sldMk cId="1380220964" sldId="277"/>
            <ac:spMk id="70" creationId="{D627C2BA-81ED-47D7-BF54-DC69F8150602}"/>
          </ac:spMkLst>
        </pc:spChg>
        <pc:spChg chg="add">
          <ac:chgData name="Ilenia Avila" userId="7c5171f3954bf63f" providerId="Windows Live" clId="Web-{7B52A4AA-699E-4E4C-9C74-8EF2217D18B0}" dt="2021-01-27T20:34:09.151" v="1248"/>
          <ac:spMkLst>
            <pc:docMk/>
            <pc:sldMk cId="1380220964" sldId="277"/>
            <ac:spMk id="71" creationId="{D5FAF57C-B924-4805-A31F-4074F59AB2CA}"/>
          </ac:spMkLst>
        </pc:spChg>
        <pc:spChg chg="add">
          <ac:chgData name="Ilenia Avila" userId="7c5171f3954bf63f" providerId="Windows Live" clId="Web-{7B52A4AA-699E-4E4C-9C74-8EF2217D18B0}" dt="2021-01-27T20:34:09.151" v="1248"/>
          <ac:spMkLst>
            <pc:docMk/>
            <pc:sldMk cId="1380220964" sldId="277"/>
            <ac:spMk id="72" creationId="{E6227B0C-77D1-4388-8990-523D683E85F0}"/>
          </ac:spMkLst>
        </pc:spChg>
        <pc:spChg chg="add">
          <ac:chgData name="Ilenia Avila" userId="7c5171f3954bf63f" providerId="Windows Live" clId="Web-{7B52A4AA-699E-4E4C-9C74-8EF2217D18B0}" dt="2021-01-27T20:34:09.151" v="1248"/>
          <ac:spMkLst>
            <pc:docMk/>
            <pc:sldMk cId="1380220964" sldId="277"/>
            <ac:spMk id="73" creationId="{57146624-4AEF-40A0-983F-A2F774C70EB0}"/>
          </ac:spMkLst>
        </pc:spChg>
        <pc:spChg chg="add">
          <ac:chgData name="Ilenia Avila" userId="7c5171f3954bf63f" providerId="Windows Live" clId="Web-{7B52A4AA-699E-4E4C-9C74-8EF2217D18B0}" dt="2021-01-27T20:34:09.151" v="1248"/>
          <ac:spMkLst>
            <pc:docMk/>
            <pc:sldMk cId="1380220964" sldId="277"/>
            <ac:spMk id="74" creationId="{87C0DECE-F33C-4A5A-95CC-F644997DCF63}"/>
          </ac:spMkLst>
        </pc:spChg>
        <pc:spChg chg="add">
          <ac:chgData name="Ilenia Avila" userId="7c5171f3954bf63f" providerId="Windows Live" clId="Web-{7B52A4AA-699E-4E4C-9C74-8EF2217D18B0}" dt="2021-01-27T20:34:09.151" v="1248"/>
          <ac:spMkLst>
            <pc:docMk/>
            <pc:sldMk cId="1380220964" sldId="277"/>
            <ac:spMk id="75" creationId="{FFD68146-EA44-4EEF-9EFA-1087B0BD8115}"/>
          </ac:spMkLst>
        </pc:spChg>
        <pc:spChg chg="add">
          <ac:chgData name="Ilenia Avila" userId="7c5171f3954bf63f" providerId="Windows Live" clId="Web-{7B52A4AA-699E-4E4C-9C74-8EF2217D18B0}" dt="2021-01-27T20:34:09.151" v="1248"/>
          <ac:spMkLst>
            <pc:docMk/>
            <pc:sldMk cId="1380220964" sldId="277"/>
            <ac:spMk id="76" creationId="{B1DCF84E-DF08-4623-AA4F-6539EC8E4B3C}"/>
          </ac:spMkLst>
        </pc:spChg>
        <pc:spChg chg="add">
          <ac:chgData name="Ilenia Avila" userId="7c5171f3954bf63f" providerId="Windows Live" clId="Web-{7B52A4AA-699E-4E4C-9C74-8EF2217D18B0}" dt="2021-01-27T20:34:09.151" v="1248"/>
          <ac:spMkLst>
            <pc:docMk/>
            <pc:sldMk cId="1380220964" sldId="277"/>
            <ac:spMk id="77" creationId="{958E7852-7303-496D-9C5D-7CDA20D9C76D}"/>
          </ac:spMkLst>
        </pc:spChg>
        <pc:spChg chg="add">
          <ac:chgData name="Ilenia Avila" userId="7c5171f3954bf63f" providerId="Windows Live" clId="Web-{7B52A4AA-699E-4E4C-9C74-8EF2217D18B0}" dt="2021-01-27T20:34:09.151" v="1248"/>
          <ac:spMkLst>
            <pc:docMk/>
            <pc:sldMk cId="1380220964" sldId="277"/>
            <ac:spMk id="78" creationId="{9616E829-0F5A-4D5F-A057-3DFE2210805E}"/>
          </ac:spMkLst>
        </pc:spChg>
        <pc:spChg chg="add">
          <ac:chgData name="Ilenia Avila" userId="7c5171f3954bf63f" providerId="Windows Live" clId="Web-{7B52A4AA-699E-4E4C-9C74-8EF2217D18B0}" dt="2021-01-27T20:34:09.151" v="1248"/>
          <ac:spMkLst>
            <pc:docMk/>
            <pc:sldMk cId="1380220964" sldId="277"/>
            <ac:spMk id="79" creationId="{FC18682D-D371-4CEA-A1DF-C7D39D933878}"/>
          </ac:spMkLst>
        </pc:spChg>
        <pc:spChg chg="add mod">
          <ac:chgData name="Ilenia Avila" userId="7c5171f3954bf63f" providerId="Windows Live" clId="Web-{7B52A4AA-699E-4E4C-9C74-8EF2217D18B0}" dt="2021-01-27T20:36:01.513" v="1281"/>
          <ac:spMkLst>
            <pc:docMk/>
            <pc:sldMk cId="1380220964" sldId="277"/>
            <ac:spMk id="80" creationId="{E8DFA85E-9F95-4D6C-888E-2F62B743BBE7}"/>
          </ac:spMkLst>
        </pc:spChg>
        <pc:spChg chg="add">
          <ac:chgData name="Ilenia Avila" userId="7c5171f3954bf63f" providerId="Windows Live" clId="Web-{7B52A4AA-699E-4E4C-9C74-8EF2217D18B0}" dt="2021-01-27T20:34:09.151" v="1248"/>
          <ac:spMkLst>
            <pc:docMk/>
            <pc:sldMk cId="1380220964" sldId="277"/>
            <ac:spMk id="81" creationId="{A3E2C02B-76F7-47E3-9D65-E3D685E9FC59}"/>
          </ac:spMkLst>
        </pc:spChg>
        <pc:spChg chg="add">
          <ac:chgData name="Ilenia Avila" userId="7c5171f3954bf63f" providerId="Windows Live" clId="Web-{7B52A4AA-699E-4E4C-9C74-8EF2217D18B0}" dt="2021-01-27T20:34:09.151" v="1248"/>
          <ac:spMkLst>
            <pc:docMk/>
            <pc:sldMk cId="1380220964" sldId="277"/>
            <ac:spMk id="82" creationId="{7A5D355F-5FF1-4899-8838-6F2C44C06A6C}"/>
          </ac:spMkLst>
        </pc:spChg>
        <pc:spChg chg="add">
          <ac:chgData name="Ilenia Avila" userId="7c5171f3954bf63f" providerId="Windows Live" clId="Web-{7B52A4AA-699E-4E4C-9C74-8EF2217D18B0}" dt="2021-01-27T20:34:09.151" v="1248"/>
          <ac:spMkLst>
            <pc:docMk/>
            <pc:sldMk cId="1380220964" sldId="277"/>
            <ac:spMk id="83" creationId="{D87D1BE4-0262-4DB5-9806-88EACAFDBAE5}"/>
          </ac:spMkLst>
        </pc:spChg>
        <pc:spChg chg="add">
          <ac:chgData name="Ilenia Avila" userId="7c5171f3954bf63f" providerId="Windows Live" clId="Web-{7B52A4AA-699E-4E4C-9C74-8EF2217D18B0}" dt="2021-01-27T20:34:09.151" v="1248"/>
          <ac:spMkLst>
            <pc:docMk/>
            <pc:sldMk cId="1380220964" sldId="277"/>
            <ac:spMk id="84" creationId="{D712EC8D-4C71-4858-BFBC-4AD4FA41ACED}"/>
          </ac:spMkLst>
        </pc:spChg>
        <pc:spChg chg="add">
          <ac:chgData name="Ilenia Avila" userId="7c5171f3954bf63f" providerId="Windows Live" clId="Web-{7B52A4AA-699E-4E4C-9C74-8EF2217D18B0}" dt="2021-01-27T20:34:09.151" v="1248"/>
          <ac:spMkLst>
            <pc:docMk/>
            <pc:sldMk cId="1380220964" sldId="277"/>
            <ac:spMk id="85" creationId="{7F0A5F6A-08AB-404C-9514-683419CB5E09}"/>
          </ac:spMkLst>
        </pc:spChg>
        <pc:spChg chg="add">
          <ac:chgData name="Ilenia Avila" userId="7c5171f3954bf63f" providerId="Windows Live" clId="Web-{7B52A4AA-699E-4E4C-9C74-8EF2217D18B0}" dt="2021-01-27T20:34:09.151" v="1248"/>
          <ac:spMkLst>
            <pc:docMk/>
            <pc:sldMk cId="1380220964" sldId="277"/>
            <ac:spMk id="86" creationId="{7640ACFA-A4E1-4BAF-A1D7-C106F5B85BD4}"/>
          </ac:spMkLst>
        </pc:spChg>
        <pc:spChg chg="add">
          <ac:chgData name="Ilenia Avila" userId="7c5171f3954bf63f" providerId="Windows Live" clId="Web-{7B52A4AA-699E-4E4C-9C74-8EF2217D18B0}" dt="2021-01-27T20:34:09.151" v="1248"/>
          <ac:spMkLst>
            <pc:docMk/>
            <pc:sldMk cId="1380220964" sldId="277"/>
            <ac:spMk id="87" creationId="{B0DBF8FF-1E23-4CA2-B9AD-889AAA14ADDB}"/>
          </ac:spMkLst>
        </pc:spChg>
        <pc:spChg chg="add mod">
          <ac:chgData name="Ilenia Avila" userId="7c5171f3954bf63f" providerId="Windows Live" clId="Web-{7B52A4AA-699E-4E4C-9C74-8EF2217D18B0}" dt="2021-01-27T20:35:48.825" v="1279" actId="1076"/>
          <ac:spMkLst>
            <pc:docMk/>
            <pc:sldMk cId="1380220964" sldId="277"/>
            <ac:spMk id="88" creationId="{C35C784B-F8FF-4085-8AC0-765E1B3C91C9}"/>
          </ac:spMkLst>
        </pc:spChg>
        <pc:spChg chg="add mod">
          <ac:chgData name="Ilenia Avila" userId="7c5171f3954bf63f" providerId="Windows Live" clId="Web-{7B52A4AA-699E-4E4C-9C74-8EF2217D18B0}" dt="2021-01-27T20:37:34.374" v="1302" actId="20577"/>
          <ac:spMkLst>
            <pc:docMk/>
            <pc:sldMk cId="1380220964" sldId="277"/>
            <ac:spMk id="90" creationId="{8B3979AF-6EFA-42B2-B8A4-C7B9B72B5F56}"/>
          </ac:spMkLst>
        </pc:spChg>
        <pc:spChg chg="add">
          <ac:chgData name="Ilenia Avila" userId="7c5171f3954bf63f" providerId="Windows Live" clId="Web-{7B52A4AA-699E-4E4C-9C74-8EF2217D18B0}" dt="2021-01-27T20:36:12.294" v="1283"/>
          <ac:spMkLst>
            <pc:docMk/>
            <pc:sldMk cId="1380220964" sldId="277"/>
            <ac:spMk id="92" creationId="{56DA7108-E421-4319-B8BA-6EAB0494B5E5}"/>
          </ac:spMkLst>
        </pc:spChg>
        <pc:grpChg chg="add mod">
          <ac:chgData name="Ilenia Avila" userId="7c5171f3954bf63f" providerId="Windows Live" clId="Web-{7B52A4AA-699E-4E4C-9C74-8EF2217D18B0}" dt="2021-01-27T20:37:20.796" v="1295" actId="1076"/>
          <ac:grpSpMkLst>
            <pc:docMk/>
            <pc:sldMk cId="1380220964" sldId="277"/>
            <ac:grpSpMk id="8" creationId="{E5E9E61C-D9E0-4F46-A03F-732913A566C8}"/>
          </ac:grpSpMkLst>
        </pc:grpChg>
        <pc:grpChg chg="add mod">
          <ac:chgData name="Ilenia Avila" userId="7c5171f3954bf63f" providerId="Windows Live" clId="Web-{7B52A4AA-699E-4E4C-9C74-8EF2217D18B0}" dt="2021-01-27T20:37:20.890" v="1296" actId="1076"/>
          <ac:grpSpMkLst>
            <pc:docMk/>
            <pc:sldMk cId="1380220964" sldId="277"/>
            <ac:grpSpMk id="9" creationId="{E7985849-F25A-469D-8117-B664151AE886}"/>
          </ac:grpSpMkLst>
        </pc:grpChg>
        <pc:grpChg chg="add">
          <ac:chgData name="Ilenia Avila" userId="7c5171f3954bf63f" providerId="Windows Live" clId="Web-{7B52A4AA-699E-4E4C-9C74-8EF2217D18B0}" dt="2021-01-27T20:34:09.151" v="1248"/>
          <ac:grpSpMkLst>
            <pc:docMk/>
            <pc:sldMk cId="1380220964" sldId="277"/>
            <ac:grpSpMk id="15" creationId="{06073490-84DE-4866-8FC0-F28EA91A36F5}"/>
          </ac:grpSpMkLst>
        </pc:grpChg>
        <pc:grpChg chg="add">
          <ac:chgData name="Ilenia Avila" userId="7c5171f3954bf63f" providerId="Windows Live" clId="Web-{7B52A4AA-699E-4E4C-9C74-8EF2217D18B0}" dt="2021-01-27T20:34:09.151" v="1248"/>
          <ac:grpSpMkLst>
            <pc:docMk/>
            <pc:sldMk cId="1380220964" sldId="277"/>
            <ac:grpSpMk id="16" creationId="{ACE181EB-36C1-47C9-834C-7FA8E3031495}"/>
          </ac:grpSpMkLst>
        </pc:grpChg>
        <pc:grpChg chg="add">
          <ac:chgData name="Ilenia Avila" userId="7c5171f3954bf63f" providerId="Windows Live" clId="Web-{7B52A4AA-699E-4E4C-9C74-8EF2217D18B0}" dt="2021-01-27T20:34:09.151" v="1248"/>
          <ac:grpSpMkLst>
            <pc:docMk/>
            <pc:sldMk cId="1380220964" sldId="277"/>
            <ac:grpSpMk id="22" creationId="{B01D86C0-437E-4CA6-9284-3F7C9538D401}"/>
          </ac:grpSpMkLst>
        </pc:grpChg>
        <pc:grpChg chg="add">
          <ac:chgData name="Ilenia Avila" userId="7c5171f3954bf63f" providerId="Windows Live" clId="Web-{7B52A4AA-699E-4E4C-9C74-8EF2217D18B0}" dt="2021-01-27T20:34:09.151" v="1248"/>
          <ac:grpSpMkLst>
            <pc:docMk/>
            <pc:sldMk cId="1380220964" sldId="277"/>
            <ac:grpSpMk id="26" creationId="{154073F1-BA39-469D-85DB-15739B297E3B}"/>
          </ac:grpSpMkLst>
        </pc:grpChg>
        <pc:grpChg chg="add">
          <ac:chgData name="Ilenia Avila" userId="7c5171f3954bf63f" providerId="Windows Live" clId="Web-{7B52A4AA-699E-4E4C-9C74-8EF2217D18B0}" dt="2021-01-27T20:34:09.151" v="1248"/>
          <ac:grpSpMkLst>
            <pc:docMk/>
            <pc:sldMk cId="1380220964" sldId="277"/>
            <ac:grpSpMk id="29" creationId="{556F7A39-191A-444E-ADE5-D2A06E4EEBE2}"/>
          </ac:grpSpMkLst>
        </pc:grpChg>
        <pc:grpChg chg="add">
          <ac:chgData name="Ilenia Avila" userId="7c5171f3954bf63f" providerId="Windows Live" clId="Web-{7B52A4AA-699E-4E4C-9C74-8EF2217D18B0}" dt="2021-01-27T20:34:09.151" v="1248"/>
          <ac:grpSpMkLst>
            <pc:docMk/>
            <pc:sldMk cId="1380220964" sldId="277"/>
            <ac:grpSpMk id="30" creationId="{5D02B9E0-21A8-4D97-A851-9C1F1E8818F9}"/>
          </ac:grpSpMkLst>
        </pc:grpChg>
        <pc:grpChg chg="add">
          <ac:chgData name="Ilenia Avila" userId="7c5171f3954bf63f" providerId="Windows Live" clId="Web-{7B52A4AA-699E-4E4C-9C74-8EF2217D18B0}" dt="2021-01-27T20:34:09.151" v="1248"/>
          <ac:grpSpMkLst>
            <pc:docMk/>
            <pc:sldMk cId="1380220964" sldId="277"/>
            <ac:grpSpMk id="31" creationId="{D46EEA49-F45F-4D54-9E2A-23A67FD595CA}"/>
          </ac:grpSpMkLst>
        </pc:grpChg>
        <pc:grpChg chg="add">
          <ac:chgData name="Ilenia Avila" userId="7c5171f3954bf63f" providerId="Windows Live" clId="Web-{7B52A4AA-699E-4E4C-9C74-8EF2217D18B0}" dt="2021-01-27T20:34:09.151" v="1248"/>
          <ac:grpSpMkLst>
            <pc:docMk/>
            <pc:sldMk cId="1380220964" sldId="277"/>
            <ac:grpSpMk id="32" creationId="{68ED7AB8-41BC-420D-9D93-F7E2FEF19A65}"/>
          </ac:grpSpMkLst>
        </pc:grpChg>
        <pc:grpChg chg="add">
          <ac:chgData name="Ilenia Avila" userId="7c5171f3954bf63f" providerId="Windows Live" clId="Web-{7B52A4AA-699E-4E4C-9C74-8EF2217D18B0}" dt="2021-01-27T20:34:09.151" v="1248"/>
          <ac:grpSpMkLst>
            <pc:docMk/>
            <pc:sldMk cId="1380220964" sldId="277"/>
            <ac:grpSpMk id="33" creationId="{A70C0F5E-F02F-4A8C-A5AA-85615C1C1AC1}"/>
          </ac:grpSpMkLst>
        </pc:grpChg>
        <pc:grpChg chg="add">
          <ac:chgData name="Ilenia Avila" userId="7c5171f3954bf63f" providerId="Windows Live" clId="Web-{7B52A4AA-699E-4E4C-9C74-8EF2217D18B0}" dt="2021-01-27T20:34:09.151" v="1248"/>
          <ac:grpSpMkLst>
            <pc:docMk/>
            <pc:sldMk cId="1380220964" sldId="277"/>
            <ac:grpSpMk id="34" creationId="{122B1BA1-2180-4E2F-8B76-B3CA65514685}"/>
          </ac:grpSpMkLst>
        </pc:grpChg>
        <pc:grpChg chg="add">
          <ac:chgData name="Ilenia Avila" userId="7c5171f3954bf63f" providerId="Windows Live" clId="Web-{7B52A4AA-699E-4E4C-9C74-8EF2217D18B0}" dt="2021-01-27T20:34:09.151" v="1248"/>
          <ac:grpSpMkLst>
            <pc:docMk/>
            <pc:sldMk cId="1380220964" sldId="277"/>
            <ac:grpSpMk id="35" creationId="{1A855DDC-56B1-4757-897F-54260C91D193}"/>
          </ac:grpSpMkLst>
        </pc:grpChg>
        <pc:grpChg chg="add">
          <ac:chgData name="Ilenia Avila" userId="7c5171f3954bf63f" providerId="Windows Live" clId="Web-{7B52A4AA-699E-4E4C-9C74-8EF2217D18B0}" dt="2021-01-27T20:34:09.151" v="1248"/>
          <ac:grpSpMkLst>
            <pc:docMk/>
            <pc:sldMk cId="1380220964" sldId="277"/>
            <ac:grpSpMk id="36" creationId="{783BB4B9-5558-4524-B30E-A284A23B6B82}"/>
          </ac:grpSpMkLst>
        </pc:grpChg>
        <pc:grpChg chg="add">
          <ac:chgData name="Ilenia Avila" userId="7c5171f3954bf63f" providerId="Windows Live" clId="Web-{7B52A4AA-699E-4E4C-9C74-8EF2217D18B0}" dt="2021-01-27T20:34:09.151" v="1248"/>
          <ac:grpSpMkLst>
            <pc:docMk/>
            <pc:sldMk cId="1380220964" sldId="277"/>
            <ac:grpSpMk id="37" creationId="{22A63513-66FE-4BEE-856F-DC9E8E4C37F1}"/>
          </ac:grpSpMkLst>
        </pc:grpChg>
        <pc:grpChg chg="add">
          <ac:chgData name="Ilenia Avila" userId="7c5171f3954bf63f" providerId="Windows Live" clId="Web-{7B52A4AA-699E-4E4C-9C74-8EF2217D18B0}" dt="2021-01-27T20:34:09.151" v="1248"/>
          <ac:grpSpMkLst>
            <pc:docMk/>
            <pc:sldMk cId="1380220964" sldId="277"/>
            <ac:grpSpMk id="38" creationId="{13B69AEE-7B3F-4A00-96B6-3376EAED943E}"/>
          </ac:grpSpMkLst>
        </pc:grpChg>
        <pc:grpChg chg="add">
          <ac:chgData name="Ilenia Avila" userId="7c5171f3954bf63f" providerId="Windows Live" clId="Web-{7B52A4AA-699E-4E4C-9C74-8EF2217D18B0}" dt="2021-01-27T20:34:09.151" v="1248"/>
          <ac:grpSpMkLst>
            <pc:docMk/>
            <pc:sldMk cId="1380220964" sldId="277"/>
            <ac:grpSpMk id="59" creationId="{BB9250B8-DA8D-4114-9ACA-C3D0E344227E}"/>
          </ac:grpSpMkLst>
        </pc:grpChg>
        <pc:grpChg chg="add">
          <ac:chgData name="Ilenia Avila" userId="7c5171f3954bf63f" providerId="Windows Live" clId="Web-{7B52A4AA-699E-4E4C-9C74-8EF2217D18B0}" dt="2021-01-27T20:34:09.151" v="1248"/>
          <ac:grpSpMkLst>
            <pc:docMk/>
            <pc:sldMk cId="1380220964" sldId="277"/>
            <ac:grpSpMk id="60" creationId="{6B312FEA-0BB2-4C9F-863C-EF5486BD96AC}"/>
          </ac:grpSpMkLst>
        </pc:grpChg>
        <pc:grpChg chg="add">
          <ac:chgData name="Ilenia Avila" userId="7c5171f3954bf63f" providerId="Windows Live" clId="Web-{7B52A4AA-699E-4E4C-9C74-8EF2217D18B0}" dt="2021-01-27T20:34:09.151" v="1248"/>
          <ac:grpSpMkLst>
            <pc:docMk/>
            <pc:sldMk cId="1380220964" sldId="277"/>
            <ac:grpSpMk id="61" creationId="{0229CB58-E01E-4090-9921-24C7DAAA9DB4}"/>
          </ac:grpSpMkLst>
        </pc:grpChg>
        <pc:grpChg chg="add">
          <ac:chgData name="Ilenia Avila" userId="7c5171f3954bf63f" providerId="Windows Live" clId="Web-{7B52A4AA-699E-4E4C-9C74-8EF2217D18B0}" dt="2021-01-27T20:34:09.151" v="1248"/>
          <ac:grpSpMkLst>
            <pc:docMk/>
            <pc:sldMk cId="1380220964" sldId="277"/>
            <ac:grpSpMk id="62" creationId="{DFC06F79-9E6D-40BE-A48C-DE73F4F016D2}"/>
          </ac:grpSpMkLst>
        </pc:grpChg>
        <pc:grpChg chg="add">
          <ac:chgData name="Ilenia Avila" userId="7c5171f3954bf63f" providerId="Windows Live" clId="Web-{7B52A4AA-699E-4E4C-9C74-8EF2217D18B0}" dt="2021-01-27T20:34:09.151" v="1248"/>
          <ac:grpSpMkLst>
            <pc:docMk/>
            <pc:sldMk cId="1380220964" sldId="277"/>
            <ac:grpSpMk id="63" creationId="{9A325CC9-D029-4C19-A80B-0B3377874EAD}"/>
          </ac:grpSpMkLst>
        </pc:grpChg>
        <pc:grpChg chg="add">
          <ac:chgData name="Ilenia Avila" userId="7c5171f3954bf63f" providerId="Windows Live" clId="Web-{7B52A4AA-699E-4E4C-9C74-8EF2217D18B0}" dt="2021-01-27T20:34:09.151" v="1248"/>
          <ac:grpSpMkLst>
            <pc:docMk/>
            <pc:sldMk cId="1380220964" sldId="277"/>
            <ac:grpSpMk id="64" creationId="{7CE9DCD1-75BA-4238-936A-D35356096E34}"/>
          </ac:grpSpMkLst>
        </pc:grpChg>
        <pc:grpChg chg="add">
          <ac:chgData name="Ilenia Avila" userId="7c5171f3954bf63f" providerId="Windows Live" clId="Web-{7B52A4AA-699E-4E4C-9C74-8EF2217D18B0}" dt="2021-01-27T20:34:09.151" v="1248"/>
          <ac:grpSpMkLst>
            <pc:docMk/>
            <pc:sldMk cId="1380220964" sldId="277"/>
            <ac:grpSpMk id="65" creationId="{FBA8C349-1EB8-4BA9-B8A1-3F0F5901D6D9}"/>
          </ac:grpSpMkLst>
        </pc:grpChg>
        <pc:grpChg chg="add">
          <ac:chgData name="Ilenia Avila" userId="7c5171f3954bf63f" providerId="Windows Live" clId="Web-{7B52A4AA-699E-4E4C-9C74-8EF2217D18B0}" dt="2021-01-27T20:34:09.151" v="1248"/>
          <ac:grpSpMkLst>
            <pc:docMk/>
            <pc:sldMk cId="1380220964" sldId="277"/>
            <ac:grpSpMk id="66" creationId="{E2AEBBCD-210F-42F5-B147-22763BE66D32}"/>
          </ac:grpSpMkLst>
        </pc:grpChg>
        <pc:grpChg chg="add">
          <ac:chgData name="Ilenia Avila" userId="7c5171f3954bf63f" providerId="Windows Live" clId="Web-{7B52A4AA-699E-4E4C-9C74-8EF2217D18B0}" dt="2021-01-27T20:34:09.151" v="1248"/>
          <ac:grpSpMkLst>
            <pc:docMk/>
            <pc:sldMk cId="1380220964" sldId="277"/>
            <ac:grpSpMk id="67" creationId="{FDE2B516-3684-45F8-B692-589903CDD0F5}"/>
          </ac:grpSpMkLst>
        </pc:grpChg>
        <pc:grpChg chg="add">
          <ac:chgData name="Ilenia Avila" userId="7c5171f3954bf63f" providerId="Windows Live" clId="Web-{7B52A4AA-699E-4E4C-9C74-8EF2217D18B0}" dt="2021-01-27T20:34:09.151" v="1248"/>
          <ac:grpSpMkLst>
            <pc:docMk/>
            <pc:sldMk cId="1380220964" sldId="277"/>
            <ac:grpSpMk id="68" creationId="{BFF9C2DD-974A-4408-84B3-169D8FB62E27}"/>
          </ac:grpSpMkLst>
        </pc:grpChg>
      </pc:sldChg>
      <pc:sldChg chg="addSp delSp modSp new">
        <pc:chgData name="Ilenia Avila" userId="7c5171f3954bf63f" providerId="Windows Live" clId="Web-{7B52A4AA-699E-4E4C-9C74-8EF2217D18B0}" dt="2021-01-27T20:55:13.617" v="1399" actId="1076"/>
        <pc:sldMkLst>
          <pc:docMk/>
          <pc:sldMk cId="2377556515" sldId="278"/>
        </pc:sldMkLst>
        <pc:spChg chg="del">
          <ac:chgData name="Ilenia Avila" userId="7c5171f3954bf63f" providerId="Windows Live" clId="Web-{7B52A4AA-699E-4E4C-9C74-8EF2217D18B0}" dt="2021-01-27T20:46:55.668" v="1320"/>
          <ac:spMkLst>
            <pc:docMk/>
            <pc:sldMk cId="2377556515" sldId="278"/>
            <ac:spMk id="2" creationId="{3020BD7D-EE53-4C37-900A-F24F7218C335}"/>
          </ac:spMkLst>
        </pc:spChg>
        <pc:spChg chg="del">
          <ac:chgData name="Ilenia Avila" userId="7c5171f3954bf63f" providerId="Windows Live" clId="Web-{7B52A4AA-699E-4E4C-9C74-8EF2217D18B0}" dt="2021-01-27T20:46:58.153" v="1321"/>
          <ac:spMkLst>
            <pc:docMk/>
            <pc:sldMk cId="2377556515" sldId="278"/>
            <ac:spMk id="3" creationId="{6A6970B7-9853-43BC-9A10-E83E90727CDB}"/>
          </ac:spMkLst>
        </pc:spChg>
        <pc:spChg chg="del">
          <ac:chgData name="Ilenia Avila" userId="7c5171f3954bf63f" providerId="Windows Live" clId="Web-{7B52A4AA-699E-4E4C-9C74-8EF2217D18B0}" dt="2021-01-27T20:46:59.309" v="1322"/>
          <ac:spMkLst>
            <pc:docMk/>
            <pc:sldMk cId="2377556515" sldId="278"/>
            <ac:spMk id="4" creationId="{636B7109-FB20-439E-B09E-4C2DF8F84503}"/>
          </ac:spMkLst>
        </pc:spChg>
        <pc:spChg chg="add mod">
          <ac:chgData name="Ilenia Avila" userId="7c5171f3954bf63f" providerId="Windows Live" clId="Web-{7B52A4AA-699E-4E4C-9C74-8EF2217D18B0}" dt="2021-01-27T20:55:13.507" v="1388" actId="1076"/>
          <ac:spMkLst>
            <pc:docMk/>
            <pc:sldMk cId="2377556515" sldId="278"/>
            <ac:spMk id="6" creationId="{C24B87A7-0375-4290-9680-FE27BF8493EC}"/>
          </ac:spMkLst>
        </pc:spChg>
        <pc:spChg chg="add mod">
          <ac:chgData name="Ilenia Avila" userId="7c5171f3954bf63f" providerId="Windows Live" clId="Web-{7B52A4AA-699E-4E4C-9C74-8EF2217D18B0}" dt="2021-01-27T20:55:13.523" v="1389" actId="1076"/>
          <ac:spMkLst>
            <pc:docMk/>
            <pc:sldMk cId="2377556515" sldId="278"/>
            <ac:spMk id="7" creationId="{541FDAF4-AA26-4E13-B502-B10E5B006071}"/>
          </ac:spMkLst>
        </pc:spChg>
        <pc:spChg chg="add mod">
          <ac:chgData name="Ilenia Avila" userId="7c5171f3954bf63f" providerId="Windows Live" clId="Web-{7B52A4AA-699E-4E4C-9C74-8EF2217D18B0}" dt="2021-01-27T20:55:13.523" v="1390" actId="1076"/>
          <ac:spMkLst>
            <pc:docMk/>
            <pc:sldMk cId="2377556515" sldId="278"/>
            <ac:spMk id="8" creationId="{2A29A20E-2323-45B3-BD3A-057CA8449D1A}"/>
          </ac:spMkLst>
        </pc:spChg>
        <pc:spChg chg="add mod">
          <ac:chgData name="Ilenia Avila" userId="7c5171f3954bf63f" providerId="Windows Live" clId="Web-{7B52A4AA-699E-4E4C-9C74-8EF2217D18B0}" dt="2021-01-27T20:55:13.539" v="1391" actId="1076"/>
          <ac:spMkLst>
            <pc:docMk/>
            <pc:sldMk cId="2377556515" sldId="278"/>
            <ac:spMk id="9" creationId="{390B7AE9-A660-45E3-B42A-2BE44635E575}"/>
          </ac:spMkLst>
        </pc:spChg>
        <pc:spChg chg="add mod">
          <ac:chgData name="Ilenia Avila" userId="7c5171f3954bf63f" providerId="Windows Live" clId="Web-{7B52A4AA-699E-4E4C-9C74-8EF2217D18B0}" dt="2021-01-27T20:55:13.539" v="1392" actId="1076"/>
          <ac:spMkLst>
            <pc:docMk/>
            <pc:sldMk cId="2377556515" sldId="278"/>
            <ac:spMk id="10" creationId="{E1D7DE04-B710-4FEE-8367-76EF4CC045D4}"/>
          </ac:spMkLst>
        </pc:spChg>
        <pc:spChg chg="add mod">
          <ac:chgData name="Ilenia Avila" userId="7c5171f3954bf63f" providerId="Windows Live" clId="Web-{7B52A4AA-699E-4E4C-9C74-8EF2217D18B0}" dt="2021-01-27T20:55:13.554" v="1393" actId="1076"/>
          <ac:spMkLst>
            <pc:docMk/>
            <pc:sldMk cId="2377556515" sldId="278"/>
            <ac:spMk id="11" creationId="{B0130D4B-BAF7-4DBC-B66D-7F221F642485}"/>
          </ac:spMkLst>
        </pc:spChg>
        <pc:spChg chg="add mod">
          <ac:chgData name="Ilenia Avila" userId="7c5171f3954bf63f" providerId="Windows Live" clId="Web-{7B52A4AA-699E-4E4C-9C74-8EF2217D18B0}" dt="2021-01-27T20:55:13.570" v="1394" actId="1076"/>
          <ac:spMkLst>
            <pc:docMk/>
            <pc:sldMk cId="2377556515" sldId="278"/>
            <ac:spMk id="12" creationId="{C97E61CB-0996-48F3-BCED-8A1287427958}"/>
          </ac:spMkLst>
        </pc:spChg>
        <pc:spChg chg="add mod">
          <ac:chgData name="Ilenia Avila" userId="7c5171f3954bf63f" providerId="Windows Live" clId="Web-{7B52A4AA-699E-4E4C-9C74-8EF2217D18B0}" dt="2021-01-27T20:54:52.757" v="1387" actId="1076"/>
          <ac:spMkLst>
            <pc:docMk/>
            <pc:sldMk cId="2377556515" sldId="278"/>
            <ac:spMk id="13" creationId="{882BF6EF-8A12-4FF2-8768-70D543C927D8}"/>
          </ac:spMkLst>
        </pc:spChg>
        <pc:spChg chg="add mod">
          <ac:chgData name="Ilenia Avila" userId="7c5171f3954bf63f" providerId="Windows Live" clId="Web-{7B52A4AA-699E-4E4C-9C74-8EF2217D18B0}" dt="2021-01-27T20:55:13.570" v="1395" actId="1076"/>
          <ac:spMkLst>
            <pc:docMk/>
            <pc:sldMk cId="2377556515" sldId="278"/>
            <ac:spMk id="14" creationId="{CC1759E2-E89B-418F-9DB1-E3640542CA0F}"/>
          </ac:spMkLst>
        </pc:spChg>
        <pc:spChg chg="add mod">
          <ac:chgData name="Ilenia Avila" userId="7c5171f3954bf63f" providerId="Windows Live" clId="Web-{7B52A4AA-699E-4E4C-9C74-8EF2217D18B0}" dt="2021-01-27T20:55:13.586" v="1396" actId="1076"/>
          <ac:spMkLst>
            <pc:docMk/>
            <pc:sldMk cId="2377556515" sldId="278"/>
            <ac:spMk id="15" creationId="{0E1AFE26-D498-4175-A53B-F7CAC85B54E2}"/>
          </ac:spMkLst>
        </pc:spChg>
        <pc:spChg chg="add mod">
          <ac:chgData name="Ilenia Avila" userId="7c5171f3954bf63f" providerId="Windows Live" clId="Web-{7B52A4AA-699E-4E4C-9C74-8EF2217D18B0}" dt="2021-01-27T20:55:13.586" v="1397" actId="1076"/>
          <ac:spMkLst>
            <pc:docMk/>
            <pc:sldMk cId="2377556515" sldId="278"/>
            <ac:spMk id="16" creationId="{B1DE9786-8351-4BE4-9CD9-0ED32B10F016}"/>
          </ac:spMkLst>
        </pc:spChg>
        <pc:spChg chg="add mod">
          <ac:chgData name="Ilenia Avila" userId="7c5171f3954bf63f" providerId="Windows Live" clId="Web-{7B52A4AA-699E-4E4C-9C74-8EF2217D18B0}" dt="2021-01-27T20:55:13.601" v="1398" actId="1076"/>
          <ac:spMkLst>
            <pc:docMk/>
            <pc:sldMk cId="2377556515" sldId="278"/>
            <ac:spMk id="17" creationId="{26911588-E600-4D31-BB19-9B97B8CAA095}"/>
          </ac:spMkLst>
        </pc:spChg>
        <pc:spChg chg="add mod">
          <ac:chgData name="Ilenia Avila" userId="7c5171f3954bf63f" providerId="Windows Live" clId="Web-{7B52A4AA-699E-4E4C-9C74-8EF2217D18B0}" dt="2021-01-27T20:55:13.617" v="1399" actId="1076"/>
          <ac:spMkLst>
            <pc:docMk/>
            <pc:sldMk cId="2377556515" sldId="278"/>
            <ac:spMk id="18" creationId="{6C4C5F61-3F20-4CE2-8333-8F1C38DDFE61}"/>
          </ac:spMkLst>
        </pc:spChg>
        <pc:spChg chg="add del">
          <ac:chgData name="Ilenia Avila" userId="7c5171f3954bf63f" providerId="Windows Live" clId="Web-{7B52A4AA-699E-4E4C-9C74-8EF2217D18B0}" dt="2021-01-27T20:53:47.021" v="1349"/>
          <ac:spMkLst>
            <pc:docMk/>
            <pc:sldMk cId="2377556515" sldId="278"/>
            <ac:spMk id="20" creationId="{C24B87A7-0375-4290-9680-FE27BF8493EC}"/>
          </ac:spMkLst>
        </pc:spChg>
        <pc:spChg chg="add del">
          <ac:chgData name="Ilenia Avila" userId="7c5171f3954bf63f" providerId="Windows Live" clId="Web-{7B52A4AA-699E-4E4C-9C74-8EF2217D18B0}" dt="2021-01-27T20:53:47.021" v="1349"/>
          <ac:spMkLst>
            <pc:docMk/>
            <pc:sldMk cId="2377556515" sldId="278"/>
            <ac:spMk id="21" creationId="{541FDAF4-AA26-4E13-B502-B10E5B006071}"/>
          </ac:spMkLst>
        </pc:spChg>
        <pc:spChg chg="add del">
          <ac:chgData name="Ilenia Avila" userId="7c5171f3954bf63f" providerId="Windows Live" clId="Web-{7B52A4AA-699E-4E4C-9C74-8EF2217D18B0}" dt="2021-01-27T20:53:47.021" v="1349"/>
          <ac:spMkLst>
            <pc:docMk/>
            <pc:sldMk cId="2377556515" sldId="278"/>
            <ac:spMk id="22" creationId="{2A29A20E-2323-45B3-BD3A-057CA8449D1A}"/>
          </ac:spMkLst>
        </pc:spChg>
        <pc:spChg chg="add del">
          <ac:chgData name="Ilenia Avila" userId="7c5171f3954bf63f" providerId="Windows Live" clId="Web-{7B52A4AA-699E-4E4C-9C74-8EF2217D18B0}" dt="2021-01-27T20:53:47.021" v="1349"/>
          <ac:spMkLst>
            <pc:docMk/>
            <pc:sldMk cId="2377556515" sldId="278"/>
            <ac:spMk id="23" creationId="{390B7AE9-A660-45E3-B42A-2BE44635E575}"/>
          </ac:spMkLst>
        </pc:spChg>
        <pc:spChg chg="add del">
          <ac:chgData name="Ilenia Avila" userId="7c5171f3954bf63f" providerId="Windows Live" clId="Web-{7B52A4AA-699E-4E4C-9C74-8EF2217D18B0}" dt="2021-01-27T20:53:47.021" v="1349"/>
          <ac:spMkLst>
            <pc:docMk/>
            <pc:sldMk cId="2377556515" sldId="278"/>
            <ac:spMk id="24" creationId="{E1D7DE04-B710-4FEE-8367-76EF4CC045D4}"/>
          </ac:spMkLst>
        </pc:spChg>
        <pc:spChg chg="add del">
          <ac:chgData name="Ilenia Avila" userId="7c5171f3954bf63f" providerId="Windows Live" clId="Web-{7B52A4AA-699E-4E4C-9C74-8EF2217D18B0}" dt="2021-01-27T20:53:47.021" v="1349"/>
          <ac:spMkLst>
            <pc:docMk/>
            <pc:sldMk cId="2377556515" sldId="278"/>
            <ac:spMk id="25" creationId="{B0130D4B-BAF7-4DBC-B66D-7F221F642485}"/>
          </ac:spMkLst>
        </pc:spChg>
        <pc:spChg chg="add del">
          <ac:chgData name="Ilenia Avila" userId="7c5171f3954bf63f" providerId="Windows Live" clId="Web-{7B52A4AA-699E-4E4C-9C74-8EF2217D18B0}" dt="2021-01-27T20:53:47.021" v="1349"/>
          <ac:spMkLst>
            <pc:docMk/>
            <pc:sldMk cId="2377556515" sldId="278"/>
            <ac:spMk id="26" creationId="{C97E61CB-0996-48F3-BCED-8A1287427958}"/>
          </ac:spMkLst>
        </pc:spChg>
        <pc:spChg chg="add del">
          <ac:chgData name="Ilenia Avila" userId="7c5171f3954bf63f" providerId="Windows Live" clId="Web-{7B52A4AA-699E-4E4C-9C74-8EF2217D18B0}" dt="2021-01-27T20:53:47.021" v="1349"/>
          <ac:spMkLst>
            <pc:docMk/>
            <pc:sldMk cId="2377556515" sldId="278"/>
            <ac:spMk id="27" creationId="{882BF6EF-8A12-4FF2-8768-70D543C927D8}"/>
          </ac:spMkLst>
        </pc:spChg>
        <pc:spChg chg="add del">
          <ac:chgData name="Ilenia Avila" userId="7c5171f3954bf63f" providerId="Windows Live" clId="Web-{7B52A4AA-699E-4E4C-9C74-8EF2217D18B0}" dt="2021-01-27T20:53:47.021" v="1349"/>
          <ac:spMkLst>
            <pc:docMk/>
            <pc:sldMk cId="2377556515" sldId="278"/>
            <ac:spMk id="28" creationId="{CC1759E2-E89B-418F-9DB1-E3640542CA0F}"/>
          </ac:spMkLst>
        </pc:spChg>
        <pc:spChg chg="add del">
          <ac:chgData name="Ilenia Avila" userId="7c5171f3954bf63f" providerId="Windows Live" clId="Web-{7B52A4AA-699E-4E4C-9C74-8EF2217D18B0}" dt="2021-01-27T20:53:47.021" v="1349"/>
          <ac:spMkLst>
            <pc:docMk/>
            <pc:sldMk cId="2377556515" sldId="278"/>
            <ac:spMk id="29" creationId="{0E1AFE26-D498-4175-A53B-F7CAC85B54E2}"/>
          </ac:spMkLst>
        </pc:spChg>
        <pc:spChg chg="add del">
          <ac:chgData name="Ilenia Avila" userId="7c5171f3954bf63f" providerId="Windows Live" clId="Web-{7B52A4AA-699E-4E4C-9C74-8EF2217D18B0}" dt="2021-01-27T20:53:47.021" v="1349"/>
          <ac:spMkLst>
            <pc:docMk/>
            <pc:sldMk cId="2377556515" sldId="278"/>
            <ac:spMk id="30" creationId="{B1DE9786-8351-4BE4-9CD9-0ED32B10F016}"/>
          </ac:spMkLst>
        </pc:spChg>
        <pc:spChg chg="add del">
          <ac:chgData name="Ilenia Avila" userId="7c5171f3954bf63f" providerId="Windows Live" clId="Web-{7B52A4AA-699E-4E4C-9C74-8EF2217D18B0}" dt="2021-01-27T20:53:47.021" v="1349"/>
          <ac:spMkLst>
            <pc:docMk/>
            <pc:sldMk cId="2377556515" sldId="278"/>
            <ac:spMk id="31" creationId="{26911588-E600-4D31-BB19-9B97B8CAA095}"/>
          </ac:spMkLst>
        </pc:spChg>
        <pc:spChg chg="add del">
          <ac:chgData name="Ilenia Avila" userId="7c5171f3954bf63f" providerId="Windows Live" clId="Web-{7B52A4AA-699E-4E4C-9C74-8EF2217D18B0}" dt="2021-01-27T20:53:47.021" v="1349"/>
          <ac:spMkLst>
            <pc:docMk/>
            <pc:sldMk cId="2377556515" sldId="278"/>
            <ac:spMk id="32" creationId="{6C4C5F61-3F20-4CE2-8333-8F1C38DDFE61}"/>
          </ac:spMkLst>
        </pc:spChg>
        <pc:spChg chg="add del">
          <ac:chgData name="Ilenia Avila" userId="7c5171f3954bf63f" providerId="Windows Live" clId="Web-{7B52A4AA-699E-4E4C-9C74-8EF2217D18B0}" dt="2021-01-27T20:54:03.287" v="1363"/>
          <ac:spMkLst>
            <pc:docMk/>
            <pc:sldMk cId="2377556515" sldId="278"/>
            <ac:spMk id="34" creationId="{C24B87A7-0375-4290-9680-FE27BF8493EC}"/>
          </ac:spMkLst>
        </pc:spChg>
        <pc:spChg chg="add del">
          <ac:chgData name="Ilenia Avila" userId="7c5171f3954bf63f" providerId="Windows Live" clId="Web-{7B52A4AA-699E-4E4C-9C74-8EF2217D18B0}" dt="2021-01-27T20:54:03.287" v="1362"/>
          <ac:spMkLst>
            <pc:docMk/>
            <pc:sldMk cId="2377556515" sldId="278"/>
            <ac:spMk id="35" creationId="{541FDAF4-AA26-4E13-B502-B10E5B006071}"/>
          </ac:spMkLst>
        </pc:spChg>
        <pc:spChg chg="add del">
          <ac:chgData name="Ilenia Avila" userId="7c5171f3954bf63f" providerId="Windows Live" clId="Web-{7B52A4AA-699E-4E4C-9C74-8EF2217D18B0}" dt="2021-01-27T20:54:03.287" v="1361"/>
          <ac:spMkLst>
            <pc:docMk/>
            <pc:sldMk cId="2377556515" sldId="278"/>
            <ac:spMk id="36" creationId="{2A29A20E-2323-45B3-BD3A-057CA8449D1A}"/>
          </ac:spMkLst>
        </pc:spChg>
        <pc:spChg chg="add del">
          <ac:chgData name="Ilenia Avila" userId="7c5171f3954bf63f" providerId="Windows Live" clId="Web-{7B52A4AA-699E-4E4C-9C74-8EF2217D18B0}" dt="2021-01-27T20:54:03.287" v="1360"/>
          <ac:spMkLst>
            <pc:docMk/>
            <pc:sldMk cId="2377556515" sldId="278"/>
            <ac:spMk id="37" creationId="{390B7AE9-A660-45E3-B42A-2BE44635E575}"/>
          </ac:spMkLst>
        </pc:spChg>
        <pc:spChg chg="add del">
          <ac:chgData name="Ilenia Avila" userId="7c5171f3954bf63f" providerId="Windows Live" clId="Web-{7B52A4AA-699E-4E4C-9C74-8EF2217D18B0}" dt="2021-01-27T20:54:03.287" v="1359"/>
          <ac:spMkLst>
            <pc:docMk/>
            <pc:sldMk cId="2377556515" sldId="278"/>
            <ac:spMk id="38" creationId="{E1D7DE04-B710-4FEE-8367-76EF4CC045D4}"/>
          </ac:spMkLst>
        </pc:spChg>
        <pc:spChg chg="add del">
          <ac:chgData name="Ilenia Avila" userId="7c5171f3954bf63f" providerId="Windows Live" clId="Web-{7B52A4AA-699E-4E4C-9C74-8EF2217D18B0}" dt="2021-01-27T20:54:03.271" v="1358"/>
          <ac:spMkLst>
            <pc:docMk/>
            <pc:sldMk cId="2377556515" sldId="278"/>
            <ac:spMk id="39" creationId="{B0130D4B-BAF7-4DBC-B66D-7F221F642485}"/>
          </ac:spMkLst>
        </pc:spChg>
        <pc:spChg chg="add del">
          <ac:chgData name="Ilenia Avila" userId="7c5171f3954bf63f" providerId="Windows Live" clId="Web-{7B52A4AA-699E-4E4C-9C74-8EF2217D18B0}" dt="2021-01-27T20:54:03.271" v="1357"/>
          <ac:spMkLst>
            <pc:docMk/>
            <pc:sldMk cId="2377556515" sldId="278"/>
            <ac:spMk id="40" creationId="{C97E61CB-0996-48F3-BCED-8A1287427958}"/>
          </ac:spMkLst>
        </pc:spChg>
        <pc:spChg chg="add del">
          <ac:chgData name="Ilenia Avila" userId="7c5171f3954bf63f" providerId="Windows Live" clId="Web-{7B52A4AA-699E-4E4C-9C74-8EF2217D18B0}" dt="2021-01-27T20:54:03.271" v="1356"/>
          <ac:spMkLst>
            <pc:docMk/>
            <pc:sldMk cId="2377556515" sldId="278"/>
            <ac:spMk id="41" creationId="{882BF6EF-8A12-4FF2-8768-70D543C927D8}"/>
          </ac:spMkLst>
        </pc:spChg>
        <pc:spChg chg="add del">
          <ac:chgData name="Ilenia Avila" userId="7c5171f3954bf63f" providerId="Windows Live" clId="Web-{7B52A4AA-699E-4E4C-9C74-8EF2217D18B0}" dt="2021-01-27T20:54:03.271" v="1355"/>
          <ac:spMkLst>
            <pc:docMk/>
            <pc:sldMk cId="2377556515" sldId="278"/>
            <ac:spMk id="42" creationId="{CC1759E2-E89B-418F-9DB1-E3640542CA0F}"/>
          </ac:spMkLst>
        </pc:spChg>
        <pc:spChg chg="add del">
          <ac:chgData name="Ilenia Avila" userId="7c5171f3954bf63f" providerId="Windows Live" clId="Web-{7B52A4AA-699E-4E4C-9C74-8EF2217D18B0}" dt="2021-01-27T20:54:03.271" v="1354"/>
          <ac:spMkLst>
            <pc:docMk/>
            <pc:sldMk cId="2377556515" sldId="278"/>
            <ac:spMk id="43" creationId="{0E1AFE26-D498-4175-A53B-F7CAC85B54E2}"/>
          </ac:spMkLst>
        </pc:spChg>
        <pc:spChg chg="add del">
          <ac:chgData name="Ilenia Avila" userId="7c5171f3954bf63f" providerId="Windows Live" clId="Web-{7B52A4AA-699E-4E4C-9C74-8EF2217D18B0}" dt="2021-01-27T20:54:03.271" v="1353"/>
          <ac:spMkLst>
            <pc:docMk/>
            <pc:sldMk cId="2377556515" sldId="278"/>
            <ac:spMk id="44" creationId="{B1DE9786-8351-4BE4-9CD9-0ED32B10F016}"/>
          </ac:spMkLst>
        </pc:spChg>
        <pc:spChg chg="add del">
          <ac:chgData name="Ilenia Avila" userId="7c5171f3954bf63f" providerId="Windows Live" clId="Web-{7B52A4AA-699E-4E4C-9C74-8EF2217D18B0}" dt="2021-01-27T20:54:03.271" v="1352"/>
          <ac:spMkLst>
            <pc:docMk/>
            <pc:sldMk cId="2377556515" sldId="278"/>
            <ac:spMk id="45" creationId="{26911588-E600-4D31-BB19-9B97B8CAA095}"/>
          </ac:spMkLst>
        </pc:spChg>
        <pc:spChg chg="add del">
          <ac:chgData name="Ilenia Avila" userId="7c5171f3954bf63f" providerId="Windows Live" clId="Web-{7B52A4AA-699E-4E4C-9C74-8EF2217D18B0}" dt="2021-01-27T20:54:03.271" v="1351"/>
          <ac:spMkLst>
            <pc:docMk/>
            <pc:sldMk cId="2377556515" sldId="278"/>
            <ac:spMk id="46" creationId="{6C4C5F61-3F20-4CE2-8333-8F1C38DDFE61}"/>
          </ac:spMkLst>
        </pc:spChg>
        <pc:spChg chg="add mod">
          <ac:chgData name="Ilenia Avila" userId="7c5171f3954bf63f" providerId="Windows Live" clId="Web-{7B52A4AA-699E-4E4C-9C74-8EF2217D18B0}" dt="2021-01-27T20:54:35.428" v="1385" actId="20577"/>
          <ac:spMkLst>
            <pc:docMk/>
            <pc:sldMk cId="2377556515" sldId="278"/>
            <ac:spMk id="48" creationId="{1F8C4B02-D74F-45BE-A76C-6F643AFEB4AF}"/>
          </ac:spMkLst>
        </pc:spChg>
        <pc:spChg chg="add">
          <ac:chgData name="Ilenia Avila" userId="7c5171f3954bf63f" providerId="Windows Live" clId="Web-{7B52A4AA-699E-4E4C-9C74-8EF2217D18B0}" dt="2021-01-27T20:54:23.678" v="1366"/>
          <ac:spMkLst>
            <pc:docMk/>
            <pc:sldMk cId="2377556515" sldId="278"/>
            <ac:spMk id="50" creationId="{6472A53B-357C-4C1C-84E1-CCF89F57B7BA}"/>
          </ac:spMkLst>
        </pc:spChg>
        <pc:graphicFrameChg chg="add mod">
          <ac:chgData name="Ilenia Avila" userId="7c5171f3954bf63f" providerId="Windows Live" clId="Web-{7B52A4AA-699E-4E4C-9C74-8EF2217D18B0}" dt="2021-01-27T20:54:52.741" v="1386" actId="1076"/>
          <ac:graphicFrameMkLst>
            <pc:docMk/>
            <pc:sldMk cId="2377556515" sldId="278"/>
            <ac:graphicFrameMk id="5" creationId="{71D356A5-8C70-440F-8C10-1936B75A2FF1}"/>
          </ac:graphicFrameMkLst>
        </pc:graphicFrameChg>
        <pc:graphicFrameChg chg="add del">
          <ac:chgData name="Ilenia Avila" userId="7c5171f3954bf63f" providerId="Windows Live" clId="Web-{7B52A4AA-699E-4E4C-9C74-8EF2217D18B0}" dt="2021-01-27T20:53:47.021" v="1349"/>
          <ac:graphicFrameMkLst>
            <pc:docMk/>
            <pc:sldMk cId="2377556515" sldId="278"/>
            <ac:graphicFrameMk id="19" creationId="{71D356A5-8C70-440F-8C10-1936B75A2FF1}"/>
          </ac:graphicFrameMkLst>
        </pc:graphicFrameChg>
        <pc:graphicFrameChg chg="add del">
          <ac:chgData name="Ilenia Avila" userId="7c5171f3954bf63f" providerId="Windows Live" clId="Web-{7B52A4AA-699E-4E4C-9C74-8EF2217D18B0}" dt="2021-01-27T20:54:03.287" v="1364"/>
          <ac:graphicFrameMkLst>
            <pc:docMk/>
            <pc:sldMk cId="2377556515" sldId="278"/>
            <ac:graphicFrameMk id="33" creationId="{71D356A5-8C70-440F-8C10-1936B75A2FF1}"/>
          </ac:graphicFrameMkLst>
        </pc:graphicFrameChg>
      </pc:sldChg>
      <pc:sldChg chg="addSp delSp modSp add replId">
        <pc:chgData name="Ilenia Avila" userId="7c5171f3954bf63f" providerId="Windows Live" clId="Web-{7B52A4AA-699E-4E4C-9C74-8EF2217D18B0}" dt="2021-01-27T20:58:12.496" v="1434" actId="1076"/>
        <pc:sldMkLst>
          <pc:docMk/>
          <pc:sldMk cId="3450042991" sldId="279"/>
        </pc:sldMkLst>
        <pc:spChg chg="add mod">
          <ac:chgData name="Ilenia Avila" userId="7c5171f3954bf63f" providerId="Windows Live" clId="Web-{7B52A4AA-699E-4E4C-9C74-8EF2217D18B0}" dt="2021-01-27T20:58:12.496" v="1434" actId="1076"/>
          <ac:spMkLst>
            <pc:docMk/>
            <pc:sldMk cId="3450042991" sldId="279"/>
            <ac:spMk id="2" creationId="{1CB5A34E-E503-45C6-9F8D-90BDDD9D3DF1}"/>
          </ac:spMkLst>
        </pc:spChg>
        <pc:spChg chg="add mod">
          <ac:chgData name="Ilenia Avila" userId="7c5171f3954bf63f" providerId="Windows Live" clId="Web-{7B52A4AA-699E-4E4C-9C74-8EF2217D18B0}" dt="2021-01-27T20:58:08.761" v="1432" actId="1076"/>
          <ac:spMkLst>
            <pc:docMk/>
            <pc:sldMk cId="3450042991" sldId="279"/>
            <ac:spMk id="3" creationId="{10DF6EC6-5ADD-43A6-8A9F-01CA00301216}"/>
          </ac:spMkLst>
        </pc:spChg>
        <pc:spChg chg="del">
          <ac:chgData name="Ilenia Avila" userId="7c5171f3954bf63f" providerId="Windows Live" clId="Web-{7B52A4AA-699E-4E4C-9C74-8EF2217D18B0}" dt="2021-01-27T20:57:26.698" v="1419"/>
          <ac:spMkLst>
            <pc:docMk/>
            <pc:sldMk cId="3450042991" sldId="279"/>
            <ac:spMk id="4" creationId="{D0280549-2B2C-43B7-A37F-281840B3EF9A}"/>
          </ac:spMkLst>
        </pc:spChg>
        <pc:spChg chg="del">
          <ac:chgData name="Ilenia Avila" userId="7c5171f3954bf63f" providerId="Windows Live" clId="Web-{7B52A4AA-699E-4E4C-9C74-8EF2217D18B0}" dt="2021-01-27T20:57:26.698" v="1418"/>
          <ac:spMkLst>
            <pc:docMk/>
            <pc:sldMk cId="3450042991" sldId="279"/>
            <ac:spMk id="5" creationId="{2B9D951A-1918-4270-914F-C977DC71BADC}"/>
          </ac:spMkLst>
        </pc:spChg>
        <pc:spChg chg="del">
          <ac:chgData name="Ilenia Avila" userId="7c5171f3954bf63f" providerId="Windows Live" clId="Web-{7B52A4AA-699E-4E4C-9C74-8EF2217D18B0}" dt="2021-01-27T20:57:26.698" v="1417"/>
          <ac:spMkLst>
            <pc:docMk/>
            <pc:sldMk cId="3450042991" sldId="279"/>
            <ac:spMk id="6" creationId="{737E3621-26ED-4D74-9B9C-7515A193A686}"/>
          </ac:spMkLst>
        </pc:spChg>
        <pc:spChg chg="add mod">
          <ac:chgData name="Ilenia Avila" userId="7c5171f3954bf63f" providerId="Windows Live" clId="Web-{7B52A4AA-699E-4E4C-9C74-8EF2217D18B0}" dt="2021-01-27T20:58:08.777" v="1433" actId="1076"/>
          <ac:spMkLst>
            <pc:docMk/>
            <pc:sldMk cId="3450042991" sldId="279"/>
            <ac:spMk id="7" creationId="{127BFDEF-F2F2-4692-99DA-3B9D059E08E3}"/>
          </ac:spMkLst>
        </pc:spChg>
        <pc:spChg chg="del">
          <ac:chgData name="Ilenia Avila" userId="7c5171f3954bf63f" providerId="Windows Live" clId="Web-{7B52A4AA-699E-4E4C-9C74-8EF2217D18B0}" dt="2021-01-27T20:57:26.698" v="1416"/>
          <ac:spMkLst>
            <pc:docMk/>
            <pc:sldMk cId="3450042991" sldId="279"/>
            <ac:spMk id="13" creationId="{D57A8C9A-6A13-4DE2-BF4E-F397432AAC58}"/>
          </ac:spMkLst>
        </pc:spChg>
        <pc:spChg chg="del">
          <ac:chgData name="Ilenia Avila" userId="7c5171f3954bf63f" providerId="Windows Live" clId="Web-{7B52A4AA-699E-4E4C-9C74-8EF2217D18B0}" dt="2021-01-27T20:57:26.698" v="1415"/>
          <ac:spMkLst>
            <pc:docMk/>
            <pc:sldMk cId="3450042991" sldId="279"/>
            <ac:spMk id="14" creationId="{AB8AA19A-C8D6-40E5-A041-5302666C89DB}"/>
          </ac:spMkLst>
        </pc:spChg>
        <pc:spChg chg="del">
          <ac:chgData name="Ilenia Avila" userId="7c5171f3954bf63f" providerId="Windows Live" clId="Web-{7B52A4AA-699E-4E4C-9C74-8EF2217D18B0}" dt="2021-01-27T20:57:26.698" v="1414"/>
          <ac:spMkLst>
            <pc:docMk/>
            <pc:sldMk cId="3450042991" sldId="279"/>
            <ac:spMk id="15" creationId="{DC1F9371-91D3-4CB4-9327-F1FC925CD5C9}"/>
          </ac:spMkLst>
        </pc:spChg>
        <pc:spChg chg="del">
          <ac:chgData name="Ilenia Avila" userId="7c5171f3954bf63f" providerId="Windows Live" clId="Web-{7B52A4AA-699E-4E4C-9C74-8EF2217D18B0}" dt="2021-01-27T20:57:26.698" v="1413"/>
          <ac:spMkLst>
            <pc:docMk/>
            <pc:sldMk cId="3450042991" sldId="279"/>
            <ac:spMk id="16" creationId="{4061BC02-DCD4-4CA2-97EE-51F51A18F6AB}"/>
          </ac:spMkLst>
        </pc:spChg>
        <pc:spChg chg="del">
          <ac:chgData name="Ilenia Avila" userId="7c5171f3954bf63f" providerId="Windows Live" clId="Web-{7B52A4AA-699E-4E4C-9C74-8EF2217D18B0}" dt="2021-01-27T20:57:26.698" v="1412"/>
          <ac:spMkLst>
            <pc:docMk/>
            <pc:sldMk cId="3450042991" sldId="279"/>
            <ac:spMk id="17" creationId="{49E802B2-9D77-43AC-8DB6-11336C4621B7}"/>
          </ac:spMkLst>
        </pc:spChg>
        <pc:spChg chg="del">
          <ac:chgData name="Ilenia Avila" userId="7c5171f3954bf63f" providerId="Windows Live" clId="Web-{7B52A4AA-699E-4E4C-9C74-8EF2217D18B0}" dt="2021-01-27T20:57:26.698" v="1411"/>
          <ac:spMkLst>
            <pc:docMk/>
            <pc:sldMk cId="3450042991" sldId="279"/>
            <ac:spMk id="18" creationId="{DA6A63FA-E89D-40E4-BC6F-661EFAD9C7F3}"/>
          </ac:spMkLst>
        </pc:spChg>
        <pc:spChg chg="del">
          <ac:chgData name="Ilenia Avila" userId="7c5171f3954bf63f" providerId="Windows Live" clId="Web-{7B52A4AA-699E-4E4C-9C74-8EF2217D18B0}" dt="2021-01-27T20:57:26.698" v="1410"/>
          <ac:spMkLst>
            <pc:docMk/>
            <pc:sldMk cId="3450042991" sldId="279"/>
            <ac:spMk id="19" creationId="{8A7345D4-0090-4B69-805F-A1B9B1E5317C}"/>
          </ac:spMkLst>
        </pc:spChg>
        <pc:spChg chg="del">
          <ac:chgData name="Ilenia Avila" userId="7c5171f3954bf63f" providerId="Windows Live" clId="Web-{7B52A4AA-699E-4E4C-9C74-8EF2217D18B0}" dt="2021-01-27T20:57:26.682" v="1409"/>
          <ac:spMkLst>
            <pc:docMk/>
            <pc:sldMk cId="3450042991" sldId="279"/>
            <ac:spMk id="20" creationId="{8A7A8C26-091D-4234-98C1-863DF8B05C29}"/>
          </ac:spMkLst>
        </pc:spChg>
        <pc:spChg chg="del">
          <ac:chgData name="Ilenia Avila" userId="7c5171f3954bf63f" providerId="Windows Live" clId="Web-{7B52A4AA-699E-4E4C-9C74-8EF2217D18B0}" dt="2021-01-27T20:57:26.682" v="1408"/>
          <ac:spMkLst>
            <pc:docMk/>
            <pc:sldMk cId="3450042991" sldId="279"/>
            <ac:spMk id="21" creationId="{1ED8E911-ADD0-4A1F-AAB5-49986C74FE4B}"/>
          </ac:spMkLst>
        </pc:spChg>
        <pc:spChg chg="add del">
          <ac:chgData name="Ilenia Avila" userId="7c5171f3954bf63f" providerId="Windows Live" clId="Web-{7B52A4AA-699E-4E4C-9C74-8EF2217D18B0}" dt="2021-01-27T20:57:23.838" v="1406"/>
          <ac:spMkLst>
            <pc:docMk/>
            <pc:sldMk cId="3450042991" sldId="279"/>
            <ac:spMk id="23" creationId="{8F349A88-B909-4750-8E9A-96080F369FBE}"/>
          </ac:spMkLst>
        </pc:spChg>
        <pc:spChg chg="add">
          <ac:chgData name="Ilenia Avila" userId="7c5171f3954bf63f" providerId="Windows Live" clId="Web-{7B52A4AA-699E-4E4C-9C74-8EF2217D18B0}" dt="2021-01-27T20:57:07.994" v="1402"/>
          <ac:spMkLst>
            <pc:docMk/>
            <pc:sldMk cId="3450042991" sldId="279"/>
            <ac:spMk id="25" creationId="{E45B1853-2690-4073-A430-D30E0B9F7DEC}"/>
          </ac:spMkLst>
        </pc:spChg>
        <pc:spChg chg="add">
          <ac:chgData name="Ilenia Avila" userId="7c5171f3954bf63f" providerId="Windows Live" clId="Web-{7B52A4AA-699E-4E4C-9C74-8EF2217D18B0}" dt="2021-01-27T20:57:07.994" v="1402"/>
          <ac:spMkLst>
            <pc:docMk/>
            <pc:sldMk cId="3450042991" sldId="279"/>
            <ac:spMk id="26" creationId="{F5E7F625-E4CC-40F9-8E83-5C64C1DA49F7}"/>
          </ac:spMkLst>
        </pc:spChg>
        <pc:spChg chg="add mod">
          <ac:chgData name="Ilenia Avila" userId="7c5171f3954bf63f" providerId="Windows Live" clId="Web-{7B52A4AA-699E-4E4C-9C74-8EF2217D18B0}" dt="2021-01-27T20:57:48.448" v="1425"/>
          <ac:spMkLst>
            <pc:docMk/>
            <pc:sldMk cId="3450042991" sldId="279"/>
            <ac:spMk id="29" creationId="{E45B1853-2690-4073-A430-D30E0B9F7DEC}"/>
          </ac:spMkLst>
        </pc:spChg>
        <pc:spChg chg="add mod">
          <ac:chgData name="Ilenia Avila" userId="7c5171f3954bf63f" providerId="Windows Live" clId="Web-{7B52A4AA-699E-4E4C-9C74-8EF2217D18B0}" dt="2021-01-27T20:57:48.464" v="1426"/>
          <ac:spMkLst>
            <pc:docMk/>
            <pc:sldMk cId="3450042991" sldId="279"/>
            <ac:spMk id="30" creationId="{F5E7F625-E4CC-40F9-8E83-5C64C1DA49F7}"/>
          </ac:spMkLst>
        </pc:spChg>
        <pc:grpChg chg="add del">
          <ac:chgData name="Ilenia Avila" userId="7c5171f3954bf63f" providerId="Windows Live" clId="Web-{7B52A4AA-699E-4E4C-9C74-8EF2217D18B0}" dt="2021-01-27T20:57:26.682" v="1407"/>
          <ac:grpSpMkLst>
            <pc:docMk/>
            <pc:sldMk cId="3450042991" sldId="279"/>
            <ac:grpSpMk id="24" creationId="{47209DB3-3B18-400E-A8EE-4A166F87D0E3}"/>
          </ac:grpSpMkLst>
        </pc:grpChg>
        <pc:grpChg chg="add del mod">
          <ac:chgData name="Ilenia Avila" userId="7c5171f3954bf63f" providerId="Windows Live" clId="Web-{7B52A4AA-699E-4E4C-9C74-8EF2217D18B0}" dt="2021-01-27T20:57:51.386" v="1427"/>
          <ac:grpSpMkLst>
            <pc:docMk/>
            <pc:sldMk cId="3450042991" sldId="279"/>
            <ac:grpSpMk id="28" creationId="{47209DB3-3B18-400E-A8EE-4A166F87D0E3}"/>
          </ac:grpSpMkLst>
        </pc:grpChg>
        <pc:graphicFrameChg chg="add del mod">
          <ac:chgData name="Ilenia Avila" userId="7c5171f3954bf63f" providerId="Windows Live" clId="Web-{7B52A4AA-699E-4E4C-9C74-8EF2217D18B0}" dt="2021-01-27T20:57:28.464" v="1420"/>
          <ac:graphicFrameMkLst>
            <pc:docMk/>
            <pc:sldMk cId="3450042991" sldId="279"/>
            <ac:graphicFrameMk id="22" creationId="{4E5DA6BC-1CAF-413E-B36D-7B6DE46BAF2D}"/>
          </ac:graphicFrameMkLst>
        </pc:graphicFrameChg>
        <pc:graphicFrameChg chg="add mod">
          <ac:chgData name="Ilenia Avila" userId="7c5171f3954bf63f" providerId="Windows Live" clId="Web-{7B52A4AA-699E-4E4C-9C74-8EF2217D18B0}" dt="2021-01-27T20:57:40.870" v="1422" actId="14100"/>
          <ac:graphicFrameMkLst>
            <pc:docMk/>
            <pc:sldMk cId="3450042991" sldId="279"/>
            <ac:graphicFrameMk id="27" creationId="{4E5DA6BC-1CAF-413E-B36D-7B6DE46BAF2D}"/>
          </ac:graphicFrameMkLst>
        </pc:graphicFrameChg>
      </pc:sldChg>
      <pc:sldChg chg="addSp modSp new">
        <pc:chgData name="Ilenia Avila" userId="7c5171f3954bf63f" providerId="Windows Live" clId="Web-{7B52A4AA-699E-4E4C-9C74-8EF2217D18B0}" dt="2021-01-27T21:13:13.516" v="1465"/>
        <pc:sldMkLst>
          <pc:docMk/>
          <pc:sldMk cId="1133793884" sldId="280"/>
        </pc:sldMkLst>
        <pc:spChg chg="add mod">
          <ac:chgData name="Ilenia Avila" userId="7c5171f3954bf63f" providerId="Windows Live" clId="Web-{7B52A4AA-699E-4E4C-9C74-8EF2217D18B0}" dt="2021-01-27T21:12:15.421" v="1455" actId="1076"/>
          <ac:spMkLst>
            <pc:docMk/>
            <pc:sldMk cId="1133793884" sldId="280"/>
            <ac:spMk id="3" creationId="{7DC69516-B53E-4854-A8D4-59133553262B}"/>
          </ac:spMkLst>
        </pc:spChg>
        <pc:spChg chg="add mod">
          <ac:chgData name="Ilenia Avila" userId="7c5171f3954bf63f" providerId="Windows Live" clId="Web-{7B52A4AA-699E-4E4C-9C74-8EF2217D18B0}" dt="2021-01-27T21:12:21.436" v="1456"/>
          <ac:spMkLst>
            <pc:docMk/>
            <pc:sldMk cId="1133793884" sldId="280"/>
            <ac:spMk id="4" creationId="{A54B30B9-F78F-495D-8055-BBCADC347FE8}"/>
          </ac:spMkLst>
        </pc:spChg>
        <pc:spChg chg="add mod">
          <ac:chgData name="Ilenia Avila" userId="7c5171f3954bf63f" providerId="Windows Live" clId="Web-{7B52A4AA-699E-4E4C-9C74-8EF2217D18B0}" dt="2021-01-27T21:12:43.265" v="1460"/>
          <ac:spMkLst>
            <pc:docMk/>
            <pc:sldMk cId="1133793884" sldId="280"/>
            <ac:spMk id="5" creationId="{0347C61F-4193-462E-8003-7EEBD84A9974}"/>
          </ac:spMkLst>
        </pc:spChg>
        <pc:spChg chg="add mod">
          <ac:chgData name="Ilenia Avila" userId="7c5171f3954bf63f" providerId="Windows Live" clId="Web-{7B52A4AA-699E-4E4C-9C74-8EF2217D18B0}" dt="2021-01-27T21:13:13.516" v="1465"/>
          <ac:spMkLst>
            <pc:docMk/>
            <pc:sldMk cId="1133793884" sldId="280"/>
            <ac:spMk id="6" creationId="{D5422E5F-C091-49BA-A015-349B67AE377C}"/>
          </ac:spMkLst>
        </pc:spChg>
      </pc:sldChg>
      <pc:sldChg chg="addSp delSp modSp new mod ord modClrScheme chgLayout">
        <pc:chgData name="Ilenia Avila" userId="7c5171f3954bf63f" providerId="Windows Live" clId="Web-{7B52A4AA-699E-4E4C-9C74-8EF2217D18B0}" dt="2021-01-27T21:23:34.842" v="1717"/>
        <pc:sldMkLst>
          <pc:docMk/>
          <pc:sldMk cId="2875012558" sldId="281"/>
        </pc:sldMkLst>
        <pc:spChg chg="add del mod">
          <ac:chgData name="Ilenia Avila" userId="7c5171f3954bf63f" providerId="Windows Live" clId="Web-{7B52A4AA-699E-4E4C-9C74-8EF2217D18B0}" dt="2021-01-27T21:14:17.908" v="1468"/>
          <ac:spMkLst>
            <pc:docMk/>
            <pc:sldMk cId="2875012558" sldId="281"/>
            <ac:spMk id="2" creationId="{4DEDDE27-9A3E-4286-B03E-62679C4D7815}"/>
          </ac:spMkLst>
        </pc:spChg>
        <pc:spChg chg="add mod">
          <ac:chgData name="Ilenia Avila" userId="7c5171f3954bf63f" providerId="Windows Live" clId="Web-{7B52A4AA-699E-4E4C-9C74-8EF2217D18B0}" dt="2021-01-27T21:14:37.924" v="1477"/>
          <ac:spMkLst>
            <pc:docMk/>
            <pc:sldMk cId="2875012558" sldId="281"/>
            <ac:spMk id="3" creationId="{B0B1F36F-58B7-4015-8DE3-59538DC1CCB4}"/>
          </ac:spMkLst>
        </pc:spChg>
        <pc:spChg chg="add del mod">
          <ac:chgData name="Ilenia Avila" userId="7c5171f3954bf63f" providerId="Windows Live" clId="Web-{7B52A4AA-699E-4E4C-9C74-8EF2217D18B0}" dt="2021-01-27T21:14:18.752" v="1469"/>
          <ac:spMkLst>
            <pc:docMk/>
            <pc:sldMk cId="2875012558" sldId="281"/>
            <ac:spMk id="4" creationId="{5B379C18-0717-4068-9B2B-B3EBED399BA1}"/>
          </ac:spMkLst>
        </pc:spChg>
        <pc:spChg chg="add mod">
          <ac:chgData name="Ilenia Avila" userId="7c5171f3954bf63f" providerId="Windows Live" clId="Web-{7B52A4AA-699E-4E4C-9C74-8EF2217D18B0}" dt="2021-01-27T21:16:06.129" v="1496" actId="1076"/>
          <ac:spMkLst>
            <pc:docMk/>
            <pc:sldMk cId="2875012558" sldId="281"/>
            <ac:spMk id="5" creationId="{FF5EA5CB-A3B3-4162-B448-E78EFFE557D8}"/>
          </ac:spMkLst>
        </pc:spChg>
        <pc:spChg chg="add mod">
          <ac:chgData name="Ilenia Avila" userId="7c5171f3954bf63f" providerId="Windows Live" clId="Web-{7B52A4AA-699E-4E4C-9C74-8EF2217D18B0}" dt="2021-01-27T21:15:37.394" v="1484"/>
          <ac:spMkLst>
            <pc:docMk/>
            <pc:sldMk cId="2875012558" sldId="281"/>
            <ac:spMk id="6" creationId="{1859DEED-F16F-4557-BF4D-149F5C1F8BBA}"/>
          </ac:spMkLst>
        </pc:spChg>
        <pc:spChg chg="add del mod">
          <ac:chgData name="Ilenia Avila" userId="7c5171f3954bf63f" providerId="Windows Live" clId="Web-{7B52A4AA-699E-4E4C-9C74-8EF2217D18B0}" dt="2021-01-27T21:15:41.863" v="1487"/>
          <ac:spMkLst>
            <pc:docMk/>
            <pc:sldMk cId="2875012558" sldId="281"/>
            <ac:spMk id="7" creationId="{10549CE6-B2CE-497A-834F-78E987ECB4C2}"/>
          </ac:spMkLst>
        </pc:spChg>
        <pc:spChg chg="add del mod">
          <ac:chgData name="Ilenia Avila" userId="7c5171f3954bf63f" providerId="Windows Live" clId="Web-{7B52A4AA-699E-4E4C-9C74-8EF2217D18B0}" dt="2021-01-27T21:15:44.097" v="1488"/>
          <ac:spMkLst>
            <pc:docMk/>
            <pc:sldMk cId="2875012558" sldId="281"/>
            <ac:spMk id="8" creationId="{D81FF90F-9FC0-4E91-87D8-EE385BF8C9AC}"/>
          </ac:spMkLst>
        </pc:spChg>
        <pc:spChg chg="add mod">
          <ac:chgData name="Ilenia Avila" userId="7c5171f3954bf63f" providerId="Windows Live" clId="Web-{7B52A4AA-699E-4E4C-9C74-8EF2217D18B0}" dt="2021-01-27T21:16:21.457" v="1503" actId="1076"/>
          <ac:spMkLst>
            <pc:docMk/>
            <pc:sldMk cId="2875012558" sldId="281"/>
            <ac:spMk id="9" creationId="{DB4132B0-77DC-4DE0-97E0-D9E49145B2A6}"/>
          </ac:spMkLst>
        </pc:spChg>
      </pc:sldChg>
      <pc:sldChg chg="addSp delSp modSp new">
        <pc:chgData name="Ilenia Avila" userId="7c5171f3954bf63f" providerId="Windows Live" clId="Web-{7B52A4AA-699E-4E4C-9C74-8EF2217D18B0}" dt="2021-01-27T21:23:28.467" v="1716"/>
        <pc:sldMkLst>
          <pc:docMk/>
          <pc:sldMk cId="3128368144" sldId="282"/>
        </pc:sldMkLst>
        <pc:spChg chg="del">
          <ac:chgData name="Ilenia Avila" userId="7c5171f3954bf63f" providerId="Windows Live" clId="Web-{7B52A4AA-699E-4E4C-9C74-8EF2217D18B0}" dt="2021-01-27T21:16:30.864" v="1506"/>
          <ac:spMkLst>
            <pc:docMk/>
            <pc:sldMk cId="3128368144" sldId="282"/>
            <ac:spMk id="2" creationId="{A97CA408-45DD-4F7E-8B32-177AD06838B0}"/>
          </ac:spMkLst>
        </pc:spChg>
        <pc:spChg chg="del">
          <ac:chgData name="Ilenia Avila" userId="7c5171f3954bf63f" providerId="Windows Live" clId="Web-{7B52A4AA-699E-4E4C-9C74-8EF2217D18B0}" dt="2021-01-27T21:16:28.942" v="1505"/>
          <ac:spMkLst>
            <pc:docMk/>
            <pc:sldMk cId="3128368144" sldId="282"/>
            <ac:spMk id="3" creationId="{CED756D6-C23E-40E2-BFC3-C8104E61DF93}"/>
          </ac:spMkLst>
        </pc:spChg>
        <pc:spChg chg="del">
          <ac:chgData name="Ilenia Avila" userId="7c5171f3954bf63f" providerId="Windows Live" clId="Web-{7B52A4AA-699E-4E4C-9C74-8EF2217D18B0}" dt="2021-01-27T21:16:31.801" v="1507"/>
          <ac:spMkLst>
            <pc:docMk/>
            <pc:sldMk cId="3128368144" sldId="282"/>
            <ac:spMk id="4" creationId="{DB6B29DD-5AEC-4846-8FFF-5A3E6C89B0D1}"/>
          </ac:spMkLst>
        </pc:spChg>
        <pc:spChg chg="add del">
          <ac:chgData name="Ilenia Avila" userId="7c5171f3954bf63f" providerId="Windows Live" clId="Web-{7B52A4AA-699E-4E4C-9C74-8EF2217D18B0}" dt="2021-01-27T21:18:21.460" v="1509"/>
          <ac:spMkLst>
            <pc:docMk/>
            <pc:sldMk cId="3128368144" sldId="282"/>
            <ac:spMk id="5" creationId="{EEDCAFDF-4450-4446-B25A-9976786447E1}"/>
          </ac:spMkLst>
        </pc:spChg>
        <pc:spChg chg="add del mod">
          <ac:chgData name="Ilenia Avila" userId="7c5171f3954bf63f" providerId="Windows Live" clId="Web-{7B52A4AA-699E-4E4C-9C74-8EF2217D18B0}" dt="2021-01-27T21:20:30.588" v="1615"/>
          <ac:spMkLst>
            <pc:docMk/>
            <pc:sldMk cId="3128368144" sldId="282"/>
            <ac:spMk id="10" creationId="{15BEAED3-3827-4991-8D7E-D0FBA70B9349}"/>
          </ac:spMkLst>
        </pc:spChg>
        <pc:spChg chg="add del mod">
          <ac:chgData name="Ilenia Avila" userId="7c5171f3954bf63f" providerId="Windows Live" clId="Web-{7B52A4AA-699E-4E4C-9C74-8EF2217D18B0}" dt="2021-01-27T21:20:30.588" v="1613"/>
          <ac:spMkLst>
            <pc:docMk/>
            <pc:sldMk cId="3128368144" sldId="282"/>
            <ac:spMk id="12" creationId="{14BDDDEF-AAD5-4C43-8297-62E9EEED21BB}"/>
          </ac:spMkLst>
        </pc:spChg>
        <pc:spChg chg="add del mod">
          <ac:chgData name="Ilenia Avila" userId="7c5171f3954bf63f" providerId="Windows Live" clId="Web-{7B52A4AA-699E-4E4C-9C74-8EF2217D18B0}" dt="2021-01-27T21:20:30.588" v="1612"/>
          <ac:spMkLst>
            <pc:docMk/>
            <pc:sldMk cId="3128368144" sldId="282"/>
            <ac:spMk id="13" creationId="{D6550A20-6EE2-4F3D-BEB3-3C49F333FA06}"/>
          </ac:spMkLst>
        </pc:spChg>
        <pc:spChg chg="add del mod">
          <ac:chgData name="Ilenia Avila" userId="7c5171f3954bf63f" providerId="Windows Live" clId="Web-{7B52A4AA-699E-4E4C-9C74-8EF2217D18B0}" dt="2021-01-27T21:20:30.572" v="1611"/>
          <ac:spMkLst>
            <pc:docMk/>
            <pc:sldMk cId="3128368144" sldId="282"/>
            <ac:spMk id="14" creationId="{FA3A95DF-0F39-4016-BE25-6D9983CDF046}"/>
          </ac:spMkLst>
        </pc:spChg>
        <pc:spChg chg="add del mod">
          <ac:chgData name="Ilenia Avila" userId="7c5171f3954bf63f" providerId="Windows Live" clId="Web-{7B52A4AA-699E-4E4C-9C74-8EF2217D18B0}" dt="2021-01-27T21:20:30.572" v="1610"/>
          <ac:spMkLst>
            <pc:docMk/>
            <pc:sldMk cId="3128368144" sldId="282"/>
            <ac:spMk id="15" creationId="{B69C6D12-FCAA-4CB3-9DD7-0919FC0BBB01}"/>
          </ac:spMkLst>
        </pc:spChg>
        <pc:spChg chg="add del mod">
          <ac:chgData name="Ilenia Avila" userId="7c5171f3954bf63f" providerId="Windows Live" clId="Web-{7B52A4AA-699E-4E4C-9C74-8EF2217D18B0}" dt="2021-01-27T21:20:30.572" v="1609"/>
          <ac:spMkLst>
            <pc:docMk/>
            <pc:sldMk cId="3128368144" sldId="282"/>
            <ac:spMk id="16" creationId="{A0C66CEE-0455-435C-B731-B576719D9302}"/>
          </ac:spMkLst>
        </pc:spChg>
        <pc:spChg chg="add del mod">
          <ac:chgData name="Ilenia Avila" userId="7c5171f3954bf63f" providerId="Windows Live" clId="Web-{7B52A4AA-699E-4E4C-9C74-8EF2217D18B0}" dt="2021-01-27T21:20:30.572" v="1608"/>
          <ac:spMkLst>
            <pc:docMk/>
            <pc:sldMk cId="3128368144" sldId="282"/>
            <ac:spMk id="17" creationId="{15E86E57-B4A3-4C74-A28B-69F244DD90A9}"/>
          </ac:spMkLst>
        </pc:spChg>
        <pc:spChg chg="add del mod">
          <ac:chgData name="Ilenia Avila" userId="7c5171f3954bf63f" providerId="Windows Live" clId="Web-{7B52A4AA-699E-4E4C-9C74-8EF2217D18B0}" dt="2021-01-27T21:20:30.572" v="1607"/>
          <ac:spMkLst>
            <pc:docMk/>
            <pc:sldMk cId="3128368144" sldId="282"/>
            <ac:spMk id="18" creationId="{EEBC0670-EBEF-40A7-96BC-F271CDF4D54F}"/>
          </ac:spMkLst>
        </pc:spChg>
        <pc:spChg chg="add del mod">
          <ac:chgData name="Ilenia Avila" userId="7c5171f3954bf63f" providerId="Windows Live" clId="Web-{7B52A4AA-699E-4E4C-9C74-8EF2217D18B0}" dt="2021-01-27T21:20:30.572" v="1606"/>
          <ac:spMkLst>
            <pc:docMk/>
            <pc:sldMk cId="3128368144" sldId="282"/>
            <ac:spMk id="19" creationId="{6F3CE91E-7215-4421-99AA-D3722B3F687B}"/>
          </ac:spMkLst>
        </pc:spChg>
        <pc:spChg chg="add del mod">
          <ac:chgData name="Ilenia Avila" userId="7c5171f3954bf63f" providerId="Windows Live" clId="Web-{7B52A4AA-699E-4E4C-9C74-8EF2217D18B0}" dt="2021-01-27T21:20:30.572" v="1605"/>
          <ac:spMkLst>
            <pc:docMk/>
            <pc:sldMk cId="3128368144" sldId="282"/>
            <ac:spMk id="20" creationId="{0AF386B7-2BFA-43E8-BE71-33566C595BDA}"/>
          </ac:spMkLst>
        </pc:spChg>
        <pc:spChg chg="add del mod">
          <ac:chgData name="Ilenia Avila" userId="7c5171f3954bf63f" providerId="Windows Live" clId="Web-{7B52A4AA-699E-4E4C-9C74-8EF2217D18B0}" dt="2021-01-27T21:20:30.572" v="1604"/>
          <ac:spMkLst>
            <pc:docMk/>
            <pc:sldMk cId="3128368144" sldId="282"/>
            <ac:spMk id="21" creationId="{3E0E11EF-020E-47FB-84CA-5F54B7676487}"/>
          </ac:spMkLst>
        </pc:spChg>
        <pc:spChg chg="add del mod">
          <ac:chgData name="Ilenia Avila" userId="7c5171f3954bf63f" providerId="Windows Live" clId="Web-{7B52A4AA-699E-4E4C-9C74-8EF2217D18B0}" dt="2021-01-27T21:20:30.572" v="1603"/>
          <ac:spMkLst>
            <pc:docMk/>
            <pc:sldMk cId="3128368144" sldId="282"/>
            <ac:spMk id="22" creationId="{3AB02E70-21AF-4F5B-83EF-4834E6D7DADE}"/>
          </ac:spMkLst>
        </pc:spChg>
        <pc:spChg chg="add del mod">
          <ac:chgData name="Ilenia Avila" userId="7c5171f3954bf63f" providerId="Windows Live" clId="Web-{7B52A4AA-699E-4E4C-9C74-8EF2217D18B0}" dt="2021-01-27T21:20:30.572" v="1602"/>
          <ac:spMkLst>
            <pc:docMk/>
            <pc:sldMk cId="3128368144" sldId="282"/>
            <ac:spMk id="23" creationId="{9C6BD41B-28FC-4BBF-A9A4-04BA6B061666}"/>
          </ac:spMkLst>
        </pc:spChg>
        <pc:spChg chg="add mod">
          <ac:chgData name="Ilenia Avila" userId="7c5171f3954bf63f" providerId="Windows Live" clId="Web-{7B52A4AA-699E-4E4C-9C74-8EF2217D18B0}" dt="2021-01-27T21:20:16.150" v="1550"/>
          <ac:spMkLst>
            <pc:docMk/>
            <pc:sldMk cId="3128368144" sldId="282"/>
            <ac:spMk id="29" creationId="{38A44AF4-B61D-4491-89C7-80A7DFBCE67D}"/>
          </ac:spMkLst>
        </pc:spChg>
        <pc:spChg chg="add">
          <ac:chgData name="Ilenia Avila" userId="7c5171f3954bf63f" providerId="Windows Live" clId="Web-{7B52A4AA-699E-4E4C-9C74-8EF2217D18B0}" dt="2021-01-27T21:18:36.773" v="1510"/>
          <ac:spMkLst>
            <pc:docMk/>
            <pc:sldMk cId="3128368144" sldId="282"/>
            <ac:spMk id="30" creationId="{5A9134C7-D142-4AE9-B46D-56A5D9098AA9}"/>
          </ac:spMkLst>
        </pc:spChg>
        <pc:spChg chg="add mod">
          <ac:chgData name="Ilenia Avila" userId="7c5171f3954bf63f" providerId="Windows Live" clId="Web-{7B52A4AA-699E-4E4C-9C74-8EF2217D18B0}" dt="2021-01-27T21:20:22.478" v="1551"/>
          <ac:spMkLst>
            <pc:docMk/>
            <pc:sldMk cId="3128368144" sldId="282"/>
            <ac:spMk id="31" creationId="{1831F3AD-5D82-4E51-A68C-61BA3AD4743D}"/>
          </ac:spMkLst>
        </pc:spChg>
        <pc:spChg chg="add">
          <ac:chgData name="Ilenia Avila" userId="7c5171f3954bf63f" providerId="Windows Live" clId="Web-{7B52A4AA-699E-4E4C-9C74-8EF2217D18B0}" dt="2021-01-27T21:18:36.773" v="1510"/>
          <ac:spMkLst>
            <pc:docMk/>
            <pc:sldMk cId="3128368144" sldId="282"/>
            <ac:spMk id="32" creationId="{9C674223-6F75-48B2-A26E-4E6C33DCD388}"/>
          </ac:spMkLst>
        </pc:spChg>
        <pc:spChg chg="add mod">
          <ac:chgData name="Ilenia Avila" userId="7c5171f3954bf63f" providerId="Windows Live" clId="Web-{7B52A4AA-699E-4E4C-9C74-8EF2217D18B0}" dt="2021-01-27T21:20:06.337" v="1547"/>
          <ac:spMkLst>
            <pc:docMk/>
            <pc:sldMk cId="3128368144" sldId="282"/>
            <ac:spMk id="33" creationId="{053A7BF7-C37C-4B54-8322-D8275E2B04B8}"/>
          </ac:spMkLst>
        </pc:spChg>
        <pc:spChg chg="add">
          <ac:chgData name="Ilenia Avila" userId="7c5171f3954bf63f" providerId="Windows Live" clId="Web-{7B52A4AA-699E-4E4C-9C74-8EF2217D18B0}" dt="2021-01-27T21:18:36.773" v="1510"/>
          <ac:spMkLst>
            <pc:docMk/>
            <pc:sldMk cId="3128368144" sldId="282"/>
            <ac:spMk id="34" creationId="{6F3B07AC-67D1-4E4B-89F3-82E9E5C421CD}"/>
          </ac:spMkLst>
        </pc:spChg>
        <pc:spChg chg="add mod">
          <ac:chgData name="Ilenia Avila" userId="7c5171f3954bf63f" providerId="Windows Live" clId="Web-{7B52A4AA-699E-4E4C-9C74-8EF2217D18B0}" dt="2021-01-27T21:20:24.432" v="1552"/>
          <ac:spMkLst>
            <pc:docMk/>
            <pc:sldMk cId="3128368144" sldId="282"/>
            <ac:spMk id="35" creationId="{9CF20CCD-13B7-4345-8E52-DAC56CD05F5E}"/>
          </ac:spMkLst>
        </pc:spChg>
        <pc:spChg chg="add">
          <ac:chgData name="Ilenia Avila" userId="7c5171f3954bf63f" providerId="Windows Live" clId="Web-{7B52A4AA-699E-4E4C-9C74-8EF2217D18B0}" dt="2021-01-27T21:18:36.773" v="1510"/>
          <ac:spMkLst>
            <pc:docMk/>
            <pc:sldMk cId="3128368144" sldId="282"/>
            <ac:spMk id="36" creationId="{7CE4D119-F9A2-4AAC-8DD1-E79468C843CC}"/>
          </ac:spMkLst>
        </pc:spChg>
        <pc:spChg chg="add mod">
          <ac:chgData name="Ilenia Avila" userId="7c5171f3954bf63f" providerId="Windows Live" clId="Web-{7B52A4AA-699E-4E4C-9C74-8EF2217D18B0}" dt="2021-01-27T21:20:13.931" v="1549"/>
          <ac:spMkLst>
            <pc:docMk/>
            <pc:sldMk cId="3128368144" sldId="282"/>
            <ac:spMk id="37" creationId="{65FC4387-2D83-4103-9423-B5735862A8C9}"/>
          </ac:spMkLst>
        </pc:spChg>
        <pc:spChg chg="add">
          <ac:chgData name="Ilenia Avila" userId="7c5171f3954bf63f" providerId="Windows Live" clId="Web-{7B52A4AA-699E-4E4C-9C74-8EF2217D18B0}" dt="2021-01-27T21:18:36.773" v="1510"/>
          <ac:spMkLst>
            <pc:docMk/>
            <pc:sldMk cId="3128368144" sldId="282"/>
            <ac:spMk id="38" creationId="{3E4102E7-D9F1-47FA-978B-BADF3E1C3CC6}"/>
          </ac:spMkLst>
        </pc:spChg>
        <pc:spChg chg="add del">
          <ac:chgData name="Ilenia Avila" userId="7c5171f3954bf63f" providerId="Windows Live" clId="Web-{7B52A4AA-699E-4E4C-9C74-8EF2217D18B0}" dt="2021-01-27T21:20:30.557" v="1592"/>
          <ac:spMkLst>
            <pc:docMk/>
            <pc:sldMk cId="3128368144" sldId="282"/>
            <ac:spMk id="43" creationId="{15BEAED3-3827-4991-8D7E-D0FBA70B9349}"/>
          </ac:spMkLst>
        </pc:spChg>
        <pc:spChg chg="add del">
          <ac:chgData name="Ilenia Avila" userId="7c5171f3954bf63f" providerId="Windows Live" clId="Web-{7B52A4AA-699E-4E4C-9C74-8EF2217D18B0}" dt="2021-01-27T21:20:30.557" v="1590"/>
          <ac:spMkLst>
            <pc:docMk/>
            <pc:sldMk cId="3128368144" sldId="282"/>
            <ac:spMk id="45" creationId="{14BDDDEF-AAD5-4C43-8297-62E9EEED21BB}"/>
          </ac:spMkLst>
        </pc:spChg>
        <pc:spChg chg="add del">
          <ac:chgData name="Ilenia Avila" userId="7c5171f3954bf63f" providerId="Windows Live" clId="Web-{7B52A4AA-699E-4E4C-9C74-8EF2217D18B0}" dt="2021-01-27T21:20:30.557" v="1589"/>
          <ac:spMkLst>
            <pc:docMk/>
            <pc:sldMk cId="3128368144" sldId="282"/>
            <ac:spMk id="46" creationId="{D6550A20-6EE2-4F3D-BEB3-3C49F333FA06}"/>
          </ac:spMkLst>
        </pc:spChg>
        <pc:spChg chg="add del">
          <ac:chgData name="Ilenia Avila" userId="7c5171f3954bf63f" providerId="Windows Live" clId="Web-{7B52A4AA-699E-4E4C-9C74-8EF2217D18B0}" dt="2021-01-27T21:20:30.557" v="1588"/>
          <ac:spMkLst>
            <pc:docMk/>
            <pc:sldMk cId="3128368144" sldId="282"/>
            <ac:spMk id="47" creationId="{FA3A95DF-0F39-4016-BE25-6D9983CDF046}"/>
          </ac:spMkLst>
        </pc:spChg>
        <pc:spChg chg="add del">
          <ac:chgData name="Ilenia Avila" userId="7c5171f3954bf63f" providerId="Windows Live" clId="Web-{7B52A4AA-699E-4E4C-9C74-8EF2217D18B0}" dt="2021-01-27T21:20:30.557" v="1587"/>
          <ac:spMkLst>
            <pc:docMk/>
            <pc:sldMk cId="3128368144" sldId="282"/>
            <ac:spMk id="48" creationId="{B69C6D12-FCAA-4CB3-9DD7-0919FC0BBB01}"/>
          </ac:spMkLst>
        </pc:spChg>
        <pc:spChg chg="add del">
          <ac:chgData name="Ilenia Avila" userId="7c5171f3954bf63f" providerId="Windows Live" clId="Web-{7B52A4AA-699E-4E4C-9C74-8EF2217D18B0}" dt="2021-01-27T21:20:30.557" v="1586"/>
          <ac:spMkLst>
            <pc:docMk/>
            <pc:sldMk cId="3128368144" sldId="282"/>
            <ac:spMk id="49" creationId="{A0C66CEE-0455-435C-B731-B576719D9302}"/>
          </ac:spMkLst>
        </pc:spChg>
        <pc:spChg chg="add del">
          <ac:chgData name="Ilenia Avila" userId="7c5171f3954bf63f" providerId="Windows Live" clId="Web-{7B52A4AA-699E-4E4C-9C74-8EF2217D18B0}" dt="2021-01-27T21:20:30.557" v="1585"/>
          <ac:spMkLst>
            <pc:docMk/>
            <pc:sldMk cId="3128368144" sldId="282"/>
            <ac:spMk id="50" creationId="{15E86E57-B4A3-4C74-A28B-69F244DD90A9}"/>
          </ac:spMkLst>
        </pc:spChg>
        <pc:spChg chg="add del">
          <ac:chgData name="Ilenia Avila" userId="7c5171f3954bf63f" providerId="Windows Live" clId="Web-{7B52A4AA-699E-4E4C-9C74-8EF2217D18B0}" dt="2021-01-27T21:20:30.557" v="1584"/>
          <ac:spMkLst>
            <pc:docMk/>
            <pc:sldMk cId="3128368144" sldId="282"/>
            <ac:spMk id="51" creationId="{EEBC0670-EBEF-40A7-96BC-F271CDF4D54F}"/>
          </ac:spMkLst>
        </pc:spChg>
        <pc:spChg chg="add del">
          <ac:chgData name="Ilenia Avila" userId="7c5171f3954bf63f" providerId="Windows Live" clId="Web-{7B52A4AA-699E-4E4C-9C74-8EF2217D18B0}" dt="2021-01-27T21:20:30.557" v="1583"/>
          <ac:spMkLst>
            <pc:docMk/>
            <pc:sldMk cId="3128368144" sldId="282"/>
            <ac:spMk id="52" creationId="{6F3CE91E-7215-4421-99AA-D3722B3F687B}"/>
          </ac:spMkLst>
        </pc:spChg>
        <pc:spChg chg="add del">
          <ac:chgData name="Ilenia Avila" userId="7c5171f3954bf63f" providerId="Windows Live" clId="Web-{7B52A4AA-699E-4E4C-9C74-8EF2217D18B0}" dt="2021-01-27T21:20:30.557" v="1582"/>
          <ac:spMkLst>
            <pc:docMk/>
            <pc:sldMk cId="3128368144" sldId="282"/>
            <ac:spMk id="53" creationId="{0AF386B7-2BFA-43E8-BE71-33566C595BDA}"/>
          </ac:spMkLst>
        </pc:spChg>
        <pc:spChg chg="add del">
          <ac:chgData name="Ilenia Avila" userId="7c5171f3954bf63f" providerId="Windows Live" clId="Web-{7B52A4AA-699E-4E4C-9C74-8EF2217D18B0}" dt="2021-01-27T21:20:30.557" v="1581"/>
          <ac:spMkLst>
            <pc:docMk/>
            <pc:sldMk cId="3128368144" sldId="282"/>
            <ac:spMk id="54" creationId="{3E0E11EF-020E-47FB-84CA-5F54B7676487}"/>
          </ac:spMkLst>
        </pc:spChg>
        <pc:spChg chg="add del">
          <ac:chgData name="Ilenia Avila" userId="7c5171f3954bf63f" providerId="Windows Live" clId="Web-{7B52A4AA-699E-4E4C-9C74-8EF2217D18B0}" dt="2021-01-27T21:20:30.557" v="1580"/>
          <ac:spMkLst>
            <pc:docMk/>
            <pc:sldMk cId="3128368144" sldId="282"/>
            <ac:spMk id="55" creationId="{3AB02E70-21AF-4F5B-83EF-4834E6D7DADE}"/>
          </ac:spMkLst>
        </pc:spChg>
        <pc:spChg chg="add del">
          <ac:chgData name="Ilenia Avila" userId="7c5171f3954bf63f" providerId="Windows Live" clId="Web-{7B52A4AA-699E-4E4C-9C74-8EF2217D18B0}" dt="2021-01-27T21:20:30.557" v="1579"/>
          <ac:spMkLst>
            <pc:docMk/>
            <pc:sldMk cId="3128368144" sldId="282"/>
            <ac:spMk id="56" creationId="{9C6BD41B-28FC-4BBF-A9A4-04BA6B061666}"/>
          </ac:spMkLst>
        </pc:spChg>
        <pc:spChg chg="add">
          <ac:chgData name="Ilenia Avila" userId="7c5171f3954bf63f" providerId="Windows Live" clId="Web-{7B52A4AA-699E-4E4C-9C74-8EF2217D18B0}" dt="2021-01-27T21:19:56.478" v="1544"/>
          <ac:spMkLst>
            <pc:docMk/>
            <pc:sldMk cId="3128368144" sldId="282"/>
            <ac:spMk id="62" creationId="{38A44AF4-B61D-4491-89C7-80A7DFBCE67D}"/>
          </ac:spMkLst>
        </pc:spChg>
        <pc:spChg chg="add">
          <ac:chgData name="Ilenia Avila" userId="7c5171f3954bf63f" providerId="Windows Live" clId="Web-{7B52A4AA-699E-4E4C-9C74-8EF2217D18B0}" dt="2021-01-27T21:19:56.478" v="1544"/>
          <ac:spMkLst>
            <pc:docMk/>
            <pc:sldMk cId="3128368144" sldId="282"/>
            <ac:spMk id="63" creationId="{5A9134C7-D142-4AE9-B46D-56A5D9098AA9}"/>
          </ac:spMkLst>
        </pc:spChg>
        <pc:spChg chg="add">
          <ac:chgData name="Ilenia Avila" userId="7c5171f3954bf63f" providerId="Windows Live" clId="Web-{7B52A4AA-699E-4E4C-9C74-8EF2217D18B0}" dt="2021-01-27T21:19:56.478" v="1544"/>
          <ac:spMkLst>
            <pc:docMk/>
            <pc:sldMk cId="3128368144" sldId="282"/>
            <ac:spMk id="64" creationId="{1831F3AD-5D82-4E51-A68C-61BA3AD4743D}"/>
          </ac:spMkLst>
        </pc:spChg>
        <pc:spChg chg="add">
          <ac:chgData name="Ilenia Avila" userId="7c5171f3954bf63f" providerId="Windows Live" clId="Web-{7B52A4AA-699E-4E4C-9C74-8EF2217D18B0}" dt="2021-01-27T21:19:56.478" v="1544"/>
          <ac:spMkLst>
            <pc:docMk/>
            <pc:sldMk cId="3128368144" sldId="282"/>
            <ac:spMk id="65" creationId="{9C674223-6F75-48B2-A26E-4E6C33DCD388}"/>
          </ac:spMkLst>
        </pc:spChg>
        <pc:spChg chg="add">
          <ac:chgData name="Ilenia Avila" userId="7c5171f3954bf63f" providerId="Windows Live" clId="Web-{7B52A4AA-699E-4E4C-9C74-8EF2217D18B0}" dt="2021-01-27T21:19:56.478" v="1544"/>
          <ac:spMkLst>
            <pc:docMk/>
            <pc:sldMk cId="3128368144" sldId="282"/>
            <ac:spMk id="66" creationId="{053A7BF7-C37C-4B54-8322-D8275E2B04B8}"/>
          </ac:spMkLst>
        </pc:spChg>
        <pc:spChg chg="add">
          <ac:chgData name="Ilenia Avila" userId="7c5171f3954bf63f" providerId="Windows Live" clId="Web-{7B52A4AA-699E-4E4C-9C74-8EF2217D18B0}" dt="2021-01-27T21:19:56.478" v="1544"/>
          <ac:spMkLst>
            <pc:docMk/>
            <pc:sldMk cId="3128368144" sldId="282"/>
            <ac:spMk id="67" creationId="{6F3B07AC-67D1-4E4B-89F3-82E9E5C421CD}"/>
          </ac:spMkLst>
        </pc:spChg>
        <pc:spChg chg="add">
          <ac:chgData name="Ilenia Avila" userId="7c5171f3954bf63f" providerId="Windows Live" clId="Web-{7B52A4AA-699E-4E4C-9C74-8EF2217D18B0}" dt="2021-01-27T21:19:56.478" v="1544"/>
          <ac:spMkLst>
            <pc:docMk/>
            <pc:sldMk cId="3128368144" sldId="282"/>
            <ac:spMk id="68" creationId="{9CF20CCD-13B7-4345-8E52-DAC56CD05F5E}"/>
          </ac:spMkLst>
        </pc:spChg>
        <pc:spChg chg="add">
          <ac:chgData name="Ilenia Avila" userId="7c5171f3954bf63f" providerId="Windows Live" clId="Web-{7B52A4AA-699E-4E4C-9C74-8EF2217D18B0}" dt="2021-01-27T21:19:56.478" v="1544"/>
          <ac:spMkLst>
            <pc:docMk/>
            <pc:sldMk cId="3128368144" sldId="282"/>
            <ac:spMk id="69" creationId="{7CE4D119-F9A2-4AAC-8DD1-E79468C843CC}"/>
          </ac:spMkLst>
        </pc:spChg>
        <pc:spChg chg="add">
          <ac:chgData name="Ilenia Avila" userId="7c5171f3954bf63f" providerId="Windows Live" clId="Web-{7B52A4AA-699E-4E4C-9C74-8EF2217D18B0}" dt="2021-01-27T21:19:56.478" v="1544"/>
          <ac:spMkLst>
            <pc:docMk/>
            <pc:sldMk cId="3128368144" sldId="282"/>
            <ac:spMk id="70" creationId="{65FC4387-2D83-4103-9423-B5735862A8C9}"/>
          </ac:spMkLst>
        </pc:spChg>
        <pc:spChg chg="add">
          <ac:chgData name="Ilenia Avila" userId="7c5171f3954bf63f" providerId="Windows Live" clId="Web-{7B52A4AA-699E-4E4C-9C74-8EF2217D18B0}" dt="2021-01-27T21:19:56.478" v="1544"/>
          <ac:spMkLst>
            <pc:docMk/>
            <pc:sldMk cId="3128368144" sldId="282"/>
            <ac:spMk id="71" creationId="{3E4102E7-D9F1-47FA-978B-BADF3E1C3CC6}"/>
          </ac:spMkLst>
        </pc:spChg>
        <pc:spChg chg="add del">
          <ac:chgData name="Ilenia Avila" userId="7c5171f3954bf63f" providerId="Windows Live" clId="Web-{7B52A4AA-699E-4E4C-9C74-8EF2217D18B0}" dt="2021-01-27T21:20:30.541" v="1569"/>
          <ac:spMkLst>
            <pc:docMk/>
            <pc:sldMk cId="3128368144" sldId="282"/>
            <ac:spMk id="76" creationId="{15BEAED3-3827-4991-8D7E-D0FBA70B9349}"/>
          </ac:spMkLst>
        </pc:spChg>
        <pc:spChg chg="add del">
          <ac:chgData name="Ilenia Avila" userId="7c5171f3954bf63f" providerId="Windows Live" clId="Web-{7B52A4AA-699E-4E4C-9C74-8EF2217D18B0}" dt="2021-01-27T21:20:30.541" v="1567"/>
          <ac:spMkLst>
            <pc:docMk/>
            <pc:sldMk cId="3128368144" sldId="282"/>
            <ac:spMk id="78" creationId="{14BDDDEF-AAD5-4C43-8297-62E9EEED21BB}"/>
          </ac:spMkLst>
        </pc:spChg>
        <pc:spChg chg="add del mod">
          <ac:chgData name="Ilenia Avila" userId="7c5171f3954bf63f" providerId="Windows Live" clId="Web-{7B52A4AA-699E-4E4C-9C74-8EF2217D18B0}" dt="2021-01-27T21:20:35.244" v="1621"/>
          <ac:spMkLst>
            <pc:docMk/>
            <pc:sldMk cId="3128368144" sldId="282"/>
            <ac:spMk id="79" creationId="{D6550A20-6EE2-4F3D-BEB3-3C49F333FA06}"/>
          </ac:spMkLst>
        </pc:spChg>
        <pc:spChg chg="add del">
          <ac:chgData name="Ilenia Avila" userId="7c5171f3954bf63f" providerId="Windows Live" clId="Web-{7B52A4AA-699E-4E4C-9C74-8EF2217D18B0}" dt="2021-01-27T21:20:30.541" v="1566"/>
          <ac:spMkLst>
            <pc:docMk/>
            <pc:sldMk cId="3128368144" sldId="282"/>
            <ac:spMk id="80" creationId="{FA3A95DF-0F39-4016-BE25-6D9983CDF046}"/>
          </ac:spMkLst>
        </pc:spChg>
        <pc:spChg chg="add del">
          <ac:chgData name="Ilenia Avila" userId="7c5171f3954bf63f" providerId="Windows Live" clId="Web-{7B52A4AA-699E-4E4C-9C74-8EF2217D18B0}" dt="2021-01-27T21:20:36.276" v="1622"/>
          <ac:spMkLst>
            <pc:docMk/>
            <pc:sldMk cId="3128368144" sldId="282"/>
            <ac:spMk id="81" creationId="{B69C6D12-FCAA-4CB3-9DD7-0919FC0BBB01}"/>
          </ac:spMkLst>
        </pc:spChg>
        <pc:spChg chg="add del">
          <ac:chgData name="Ilenia Avila" userId="7c5171f3954bf63f" providerId="Windows Live" clId="Web-{7B52A4AA-699E-4E4C-9C74-8EF2217D18B0}" dt="2021-01-27T21:20:30.541" v="1565"/>
          <ac:spMkLst>
            <pc:docMk/>
            <pc:sldMk cId="3128368144" sldId="282"/>
            <ac:spMk id="82" creationId="{A0C66CEE-0455-435C-B731-B576719D9302}"/>
          </ac:spMkLst>
        </pc:spChg>
        <pc:spChg chg="add del">
          <ac:chgData name="Ilenia Avila" userId="7c5171f3954bf63f" providerId="Windows Live" clId="Web-{7B52A4AA-699E-4E4C-9C74-8EF2217D18B0}" dt="2021-01-27T21:20:37.416" v="1623"/>
          <ac:spMkLst>
            <pc:docMk/>
            <pc:sldMk cId="3128368144" sldId="282"/>
            <ac:spMk id="83" creationId="{15E86E57-B4A3-4C74-A28B-69F244DD90A9}"/>
          </ac:spMkLst>
        </pc:spChg>
        <pc:spChg chg="add del">
          <ac:chgData name="Ilenia Avila" userId="7c5171f3954bf63f" providerId="Windows Live" clId="Web-{7B52A4AA-699E-4E4C-9C74-8EF2217D18B0}" dt="2021-01-27T21:20:30.541" v="1564"/>
          <ac:spMkLst>
            <pc:docMk/>
            <pc:sldMk cId="3128368144" sldId="282"/>
            <ac:spMk id="84" creationId="{EEBC0670-EBEF-40A7-96BC-F271CDF4D54F}"/>
          </ac:spMkLst>
        </pc:spChg>
        <pc:spChg chg="add del">
          <ac:chgData name="Ilenia Avila" userId="7c5171f3954bf63f" providerId="Windows Live" clId="Web-{7B52A4AA-699E-4E4C-9C74-8EF2217D18B0}" dt="2021-01-27T21:20:30.541" v="1563"/>
          <ac:spMkLst>
            <pc:docMk/>
            <pc:sldMk cId="3128368144" sldId="282"/>
            <ac:spMk id="85" creationId="{6F3CE91E-7215-4421-99AA-D3722B3F687B}"/>
          </ac:spMkLst>
        </pc:spChg>
        <pc:spChg chg="add del">
          <ac:chgData name="Ilenia Avila" userId="7c5171f3954bf63f" providerId="Windows Live" clId="Web-{7B52A4AA-699E-4E4C-9C74-8EF2217D18B0}" dt="2021-01-27T21:20:30.541" v="1562"/>
          <ac:spMkLst>
            <pc:docMk/>
            <pc:sldMk cId="3128368144" sldId="282"/>
            <ac:spMk id="86" creationId="{0AF386B7-2BFA-43E8-BE71-33566C595BDA}"/>
          </ac:spMkLst>
        </pc:spChg>
        <pc:spChg chg="add del">
          <ac:chgData name="Ilenia Avila" userId="7c5171f3954bf63f" providerId="Windows Live" clId="Web-{7B52A4AA-699E-4E4C-9C74-8EF2217D18B0}" dt="2021-01-27T21:20:30.541" v="1561"/>
          <ac:spMkLst>
            <pc:docMk/>
            <pc:sldMk cId="3128368144" sldId="282"/>
            <ac:spMk id="87" creationId="{3E0E11EF-020E-47FB-84CA-5F54B7676487}"/>
          </ac:spMkLst>
        </pc:spChg>
        <pc:spChg chg="add del">
          <ac:chgData name="Ilenia Avila" userId="7c5171f3954bf63f" providerId="Windows Live" clId="Web-{7B52A4AA-699E-4E4C-9C74-8EF2217D18B0}" dt="2021-01-27T21:20:30.541" v="1560"/>
          <ac:spMkLst>
            <pc:docMk/>
            <pc:sldMk cId="3128368144" sldId="282"/>
            <ac:spMk id="88" creationId="{3AB02E70-21AF-4F5B-83EF-4834E6D7DADE}"/>
          </ac:spMkLst>
        </pc:spChg>
        <pc:spChg chg="add del">
          <ac:chgData name="Ilenia Avila" userId="7c5171f3954bf63f" providerId="Windows Live" clId="Web-{7B52A4AA-699E-4E4C-9C74-8EF2217D18B0}" dt="2021-01-27T21:20:30.541" v="1559"/>
          <ac:spMkLst>
            <pc:docMk/>
            <pc:sldMk cId="3128368144" sldId="282"/>
            <ac:spMk id="89" creationId="{9C6BD41B-28FC-4BBF-A9A4-04BA6B061666}"/>
          </ac:spMkLst>
        </pc:spChg>
        <pc:spChg chg="add">
          <ac:chgData name="Ilenia Avila" userId="7c5171f3954bf63f" providerId="Windows Live" clId="Web-{7B52A4AA-699E-4E4C-9C74-8EF2217D18B0}" dt="2021-01-27T21:19:58.306" v="1545"/>
          <ac:spMkLst>
            <pc:docMk/>
            <pc:sldMk cId="3128368144" sldId="282"/>
            <ac:spMk id="95" creationId="{38A44AF4-B61D-4491-89C7-80A7DFBCE67D}"/>
          </ac:spMkLst>
        </pc:spChg>
        <pc:spChg chg="add">
          <ac:chgData name="Ilenia Avila" userId="7c5171f3954bf63f" providerId="Windows Live" clId="Web-{7B52A4AA-699E-4E4C-9C74-8EF2217D18B0}" dt="2021-01-27T21:19:58.306" v="1545"/>
          <ac:spMkLst>
            <pc:docMk/>
            <pc:sldMk cId="3128368144" sldId="282"/>
            <ac:spMk id="96" creationId="{5A9134C7-D142-4AE9-B46D-56A5D9098AA9}"/>
          </ac:spMkLst>
        </pc:spChg>
        <pc:spChg chg="add">
          <ac:chgData name="Ilenia Avila" userId="7c5171f3954bf63f" providerId="Windows Live" clId="Web-{7B52A4AA-699E-4E4C-9C74-8EF2217D18B0}" dt="2021-01-27T21:19:58.306" v="1545"/>
          <ac:spMkLst>
            <pc:docMk/>
            <pc:sldMk cId="3128368144" sldId="282"/>
            <ac:spMk id="97" creationId="{1831F3AD-5D82-4E51-A68C-61BA3AD4743D}"/>
          </ac:spMkLst>
        </pc:spChg>
        <pc:spChg chg="add">
          <ac:chgData name="Ilenia Avila" userId="7c5171f3954bf63f" providerId="Windows Live" clId="Web-{7B52A4AA-699E-4E4C-9C74-8EF2217D18B0}" dt="2021-01-27T21:19:58.306" v="1545"/>
          <ac:spMkLst>
            <pc:docMk/>
            <pc:sldMk cId="3128368144" sldId="282"/>
            <ac:spMk id="98" creationId="{9C674223-6F75-48B2-A26E-4E6C33DCD388}"/>
          </ac:spMkLst>
        </pc:spChg>
        <pc:spChg chg="add">
          <ac:chgData name="Ilenia Avila" userId="7c5171f3954bf63f" providerId="Windows Live" clId="Web-{7B52A4AA-699E-4E4C-9C74-8EF2217D18B0}" dt="2021-01-27T21:19:58.306" v="1545"/>
          <ac:spMkLst>
            <pc:docMk/>
            <pc:sldMk cId="3128368144" sldId="282"/>
            <ac:spMk id="99" creationId="{053A7BF7-C37C-4B54-8322-D8275E2B04B8}"/>
          </ac:spMkLst>
        </pc:spChg>
        <pc:spChg chg="add">
          <ac:chgData name="Ilenia Avila" userId="7c5171f3954bf63f" providerId="Windows Live" clId="Web-{7B52A4AA-699E-4E4C-9C74-8EF2217D18B0}" dt="2021-01-27T21:19:58.306" v="1545"/>
          <ac:spMkLst>
            <pc:docMk/>
            <pc:sldMk cId="3128368144" sldId="282"/>
            <ac:spMk id="100" creationId="{6F3B07AC-67D1-4E4B-89F3-82E9E5C421CD}"/>
          </ac:spMkLst>
        </pc:spChg>
        <pc:spChg chg="add">
          <ac:chgData name="Ilenia Avila" userId="7c5171f3954bf63f" providerId="Windows Live" clId="Web-{7B52A4AA-699E-4E4C-9C74-8EF2217D18B0}" dt="2021-01-27T21:19:58.306" v="1545"/>
          <ac:spMkLst>
            <pc:docMk/>
            <pc:sldMk cId="3128368144" sldId="282"/>
            <ac:spMk id="101" creationId="{9CF20CCD-13B7-4345-8E52-DAC56CD05F5E}"/>
          </ac:spMkLst>
        </pc:spChg>
        <pc:spChg chg="add">
          <ac:chgData name="Ilenia Avila" userId="7c5171f3954bf63f" providerId="Windows Live" clId="Web-{7B52A4AA-699E-4E4C-9C74-8EF2217D18B0}" dt="2021-01-27T21:19:58.306" v="1545"/>
          <ac:spMkLst>
            <pc:docMk/>
            <pc:sldMk cId="3128368144" sldId="282"/>
            <ac:spMk id="102" creationId="{7CE4D119-F9A2-4AAC-8DD1-E79468C843CC}"/>
          </ac:spMkLst>
        </pc:spChg>
        <pc:spChg chg="add">
          <ac:chgData name="Ilenia Avila" userId="7c5171f3954bf63f" providerId="Windows Live" clId="Web-{7B52A4AA-699E-4E4C-9C74-8EF2217D18B0}" dt="2021-01-27T21:19:58.306" v="1545"/>
          <ac:spMkLst>
            <pc:docMk/>
            <pc:sldMk cId="3128368144" sldId="282"/>
            <ac:spMk id="103" creationId="{65FC4387-2D83-4103-9423-B5735862A8C9}"/>
          </ac:spMkLst>
        </pc:spChg>
        <pc:spChg chg="add">
          <ac:chgData name="Ilenia Avila" userId="7c5171f3954bf63f" providerId="Windows Live" clId="Web-{7B52A4AA-699E-4E4C-9C74-8EF2217D18B0}" dt="2021-01-27T21:19:58.306" v="1545"/>
          <ac:spMkLst>
            <pc:docMk/>
            <pc:sldMk cId="3128368144" sldId="282"/>
            <ac:spMk id="104" creationId="{3E4102E7-D9F1-47FA-978B-BADF3E1C3CC6}"/>
          </ac:spMkLst>
        </pc:spChg>
        <pc:spChg chg="add mod">
          <ac:chgData name="Ilenia Avila" userId="7c5171f3954bf63f" providerId="Windows Live" clId="Web-{7B52A4AA-699E-4E4C-9C74-8EF2217D18B0}" dt="2021-01-27T21:21:15.042" v="1685"/>
          <ac:spMkLst>
            <pc:docMk/>
            <pc:sldMk cId="3128368144" sldId="282"/>
            <ac:spMk id="109" creationId="{15BEAED3-3827-4991-8D7E-D0FBA70B9349}"/>
          </ac:spMkLst>
        </pc:spChg>
        <pc:spChg chg="add mod">
          <ac:chgData name="Ilenia Avila" userId="7c5171f3954bf63f" providerId="Windows Live" clId="Web-{7B52A4AA-699E-4E4C-9C74-8EF2217D18B0}" dt="2021-01-27T21:21:36.277" v="1689"/>
          <ac:spMkLst>
            <pc:docMk/>
            <pc:sldMk cId="3128368144" sldId="282"/>
            <ac:spMk id="111" creationId="{14BDDDEF-AAD5-4C43-8297-62E9EEED21BB}"/>
          </ac:spMkLst>
        </pc:spChg>
        <pc:spChg chg="add mod">
          <ac:chgData name="Ilenia Avila" userId="7c5171f3954bf63f" providerId="Windows Live" clId="Web-{7B52A4AA-699E-4E4C-9C74-8EF2217D18B0}" dt="2021-01-27T21:21:36.277" v="1690"/>
          <ac:spMkLst>
            <pc:docMk/>
            <pc:sldMk cId="3128368144" sldId="282"/>
            <ac:spMk id="112" creationId="{D6550A20-6EE2-4F3D-BEB3-3C49F333FA06}"/>
          </ac:spMkLst>
        </pc:spChg>
        <pc:spChg chg="add mod">
          <ac:chgData name="Ilenia Avila" userId="7c5171f3954bf63f" providerId="Windows Live" clId="Web-{7B52A4AA-699E-4E4C-9C74-8EF2217D18B0}" dt="2021-01-27T21:21:36.293" v="1691"/>
          <ac:spMkLst>
            <pc:docMk/>
            <pc:sldMk cId="3128368144" sldId="282"/>
            <ac:spMk id="113" creationId="{FA3A95DF-0F39-4016-BE25-6D9983CDF046}"/>
          </ac:spMkLst>
        </pc:spChg>
        <pc:spChg chg="add mod">
          <ac:chgData name="Ilenia Avila" userId="7c5171f3954bf63f" providerId="Windows Live" clId="Web-{7B52A4AA-699E-4E4C-9C74-8EF2217D18B0}" dt="2021-01-27T21:21:41.980" v="1702" actId="1076"/>
          <ac:spMkLst>
            <pc:docMk/>
            <pc:sldMk cId="3128368144" sldId="282"/>
            <ac:spMk id="114" creationId="{B69C6D12-FCAA-4CB3-9DD7-0919FC0BBB01}"/>
          </ac:spMkLst>
        </pc:spChg>
        <pc:spChg chg="add mod">
          <ac:chgData name="Ilenia Avila" userId="7c5171f3954bf63f" providerId="Windows Live" clId="Web-{7B52A4AA-699E-4E4C-9C74-8EF2217D18B0}" dt="2021-01-27T21:21:36.308" v="1693"/>
          <ac:spMkLst>
            <pc:docMk/>
            <pc:sldMk cId="3128368144" sldId="282"/>
            <ac:spMk id="115" creationId="{A0C66CEE-0455-435C-B731-B576719D9302}"/>
          </ac:spMkLst>
        </pc:spChg>
        <pc:spChg chg="add mod">
          <ac:chgData name="Ilenia Avila" userId="7c5171f3954bf63f" providerId="Windows Live" clId="Web-{7B52A4AA-699E-4E4C-9C74-8EF2217D18B0}" dt="2021-01-27T21:21:36.324" v="1694"/>
          <ac:spMkLst>
            <pc:docMk/>
            <pc:sldMk cId="3128368144" sldId="282"/>
            <ac:spMk id="116" creationId="{15E86E57-B4A3-4C74-A28B-69F244DD90A9}"/>
          </ac:spMkLst>
        </pc:spChg>
        <pc:spChg chg="add mod">
          <ac:chgData name="Ilenia Avila" userId="7c5171f3954bf63f" providerId="Windows Live" clId="Web-{7B52A4AA-699E-4E4C-9C74-8EF2217D18B0}" dt="2021-01-27T21:21:36.339" v="1695"/>
          <ac:spMkLst>
            <pc:docMk/>
            <pc:sldMk cId="3128368144" sldId="282"/>
            <ac:spMk id="117" creationId="{EEBC0670-EBEF-40A7-96BC-F271CDF4D54F}"/>
          </ac:spMkLst>
        </pc:spChg>
        <pc:spChg chg="add mod">
          <ac:chgData name="Ilenia Avila" userId="7c5171f3954bf63f" providerId="Windows Live" clId="Web-{7B52A4AA-699E-4E4C-9C74-8EF2217D18B0}" dt="2021-01-27T21:21:36.339" v="1696"/>
          <ac:spMkLst>
            <pc:docMk/>
            <pc:sldMk cId="3128368144" sldId="282"/>
            <ac:spMk id="118" creationId="{6F3CE91E-7215-4421-99AA-D3722B3F687B}"/>
          </ac:spMkLst>
        </pc:spChg>
        <pc:spChg chg="add mod">
          <ac:chgData name="Ilenia Avila" userId="7c5171f3954bf63f" providerId="Windows Live" clId="Web-{7B52A4AA-699E-4E4C-9C74-8EF2217D18B0}" dt="2021-01-27T21:21:36.355" v="1697"/>
          <ac:spMkLst>
            <pc:docMk/>
            <pc:sldMk cId="3128368144" sldId="282"/>
            <ac:spMk id="119" creationId="{0AF386B7-2BFA-43E8-BE71-33566C595BDA}"/>
          </ac:spMkLst>
        </pc:spChg>
        <pc:spChg chg="add mod">
          <ac:chgData name="Ilenia Avila" userId="7c5171f3954bf63f" providerId="Windows Live" clId="Web-{7B52A4AA-699E-4E4C-9C74-8EF2217D18B0}" dt="2021-01-27T21:23:12.357" v="1714" actId="1076"/>
          <ac:spMkLst>
            <pc:docMk/>
            <pc:sldMk cId="3128368144" sldId="282"/>
            <ac:spMk id="120" creationId="{3E0E11EF-020E-47FB-84CA-5F54B7676487}"/>
          </ac:spMkLst>
        </pc:spChg>
        <pc:spChg chg="add mod">
          <ac:chgData name="Ilenia Avila" userId="7c5171f3954bf63f" providerId="Windows Live" clId="Web-{7B52A4AA-699E-4E4C-9C74-8EF2217D18B0}" dt="2021-01-27T21:21:36.371" v="1699"/>
          <ac:spMkLst>
            <pc:docMk/>
            <pc:sldMk cId="3128368144" sldId="282"/>
            <ac:spMk id="121" creationId="{3AB02E70-21AF-4F5B-83EF-4834E6D7DADE}"/>
          </ac:spMkLst>
        </pc:spChg>
        <pc:spChg chg="add mod">
          <ac:chgData name="Ilenia Avila" userId="7c5171f3954bf63f" providerId="Windows Live" clId="Web-{7B52A4AA-699E-4E4C-9C74-8EF2217D18B0}" dt="2021-01-27T21:21:36.386" v="1700"/>
          <ac:spMkLst>
            <pc:docMk/>
            <pc:sldMk cId="3128368144" sldId="282"/>
            <ac:spMk id="122" creationId="{9C6BD41B-28FC-4BBF-A9A4-04BA6B061666}"/>
          </ac:spMkLst>
        </pc:spChg>
        <pc:spChg chg="add mod">
          <ac:chgData name="Ilenia Avila" userId="7c5171f3954bf63f" providerId="Windows Live" clId="Web-{7B52A4AA-699E-4E4C-9C74-8EF2217D18B0}" dt="2021-01-27T21:21:16.948" v="1686"/>
          <ac:spMkLst>
            <pc:docMk/>
            <pc:sldMk cId="3128368144" sldId="282"/>
            <ac:spMk id="128" creationId="{38A44AF4-B61D-4491-89C7-80A7DFBCE67D}"/>
          </ac:spMkLst>
        </pc:spChg>
        <pc:spChg chg="add">
          <ac:chgData name="Ilenia Avila" userId="7c5171f3954bf63f" providerId="Windows Live" clId="Web-{7B52A4AA-699E-4E4C-9C74-8EF2217D18B0}" dt="2021-01-27T21:20:39.088" v="1624"/>
          <ac:spMkLst>
            <pc:docMk/>
            <pc:sldMk cId="3128368144" sldId="282"/>
            <ac:spMk id="129" creationId="{5A9134C7-D142-4AE9-B46D-56A5D9098AA9}"/>
          </ac:spMkLst>
        </pc:spChg>
        <pc:spChg chg="add mod">
          <ac:chgData name="Ilenia Avila" userId="7c5171f3954bf63f" providerId="Windows Live" clId="Web-{7B52A4AA-699E-4E4C-9C74-8EF2217D18B0}" dt="2021-01-27T21:21:19.105" v="1687"/>
          <ac:spMkLst>
            <pc:docMk/>
            <pc:sldMk cId="3128368144" sldId="282"/>
            <ac:spMk id="130" creationId="{1831F3AD-5D82-4E51-A68C-61BA3AD4743D}"/>
          </ac:spMkLst>
        </pc:spChg>
        <pc:spChg chg="add">
          <ac:chgData name="Ilenia Avila" userId="7c5171f3954bf63f" providerId="Windows Live" clId="Web-{7B52A4AA-699E-4E4C-9C74-8EF2217D18B0}" dt="2021-01-27T21:20:39.088" v="1624"/>
          <ac:spMkLst>
            <pc:docMk/>
            <pc:sldMk cId="3128368144" sldId="282"/>
            <ac:spMk id="131" creationId="{9C674223-6F75-48B2-A26E-4E6C33DCD388}"/>
          </ac:spMkLst>
        </pc:spChg>
        <pc:spChg chg="add mod">
          <ac:chgData name="Ilenia Avila" userId="7c5171f3954bf63f" providerId="Windows Live" clId="Web-{7B52A4AA-699E-4E4C-9C74-8EF2217D18B0}" dt="2021-01-27T21:21:21.792" v="1688"/>
          <ac:spMkLst>
            <pc:docMk/>
            <pc:sldMk cId="3128368144" sldId="282"/>
            <ac:spMk id="132" creationId="{053A7BF7-C37C-4B54-8322-D8275E2B04B8}"/>
          </ac:spMkLst>
        </pc:spChg>
        <pc:spChg chg="add">
          <ac:chgData name="Ilenia Avila" userId="7c5171f3954bf63f" providerId="Windows Live" clId="Web-{7B52A4AA-699E-4E4C-9C74-8EF2217D18B0}" dt="2021-01-27T21:20:39.088" v="1624"/>
          <ac:spMkLst>
            <pc:docMk/>
            <pc:sldMk cId="3128368144" sldId="282"/>
            <ac:spMk id="133" creationId="{6F3B07AC-67D1-4E4B-89F3-82E9E5C421CD}"/>
          </ac:spMkLst>
        </pc:spChg>
        <pc:spChg chg="add mod">
          <ac:chgData name="Ilenia Avila" userId="7c5171f3954bf63f" providerId="Windows Live" clId="Web-{7B52A4AA-699E-4E4C-9C74-8EF2217D18B0}" dt="2021-01-27T21:21:12.620" v="1684"/>
          <ac:spMkLst>
            <pc:docMk/>
            <pc:sldMk cId="3128368144" sldId="282"/>
            <ac:spMk id="134" creationId="{9CF20CCD-13B7-4345-8E52-DAC56CD05F5E}"/>
          </ac:spMkLst>
        </pc:spChg>
        <pc:spChg chg="add">
          <ac:chgData name="Ilenia Avila" userId="7c5171f3954bf63f" providerId="Windows Live" clId="Web-{7B52A4AA-699E-4E4C-9C74-8EF2217D18B0}" dt="2021-01-27T21:20:39.088" v="1624"/>
          <ac:spMkLst>
            <pc:docMk/>
            <pc:sldMk cId="3128368144" sldId="282"/>
            <ac:spMk id="135" creationId="{7CE4D119-F9A2-4AAC-8DD1-E79468C843CC}"/>
          </ac:spMkLst>
        </pc:spChg>
        <pc:spChg chg="add mod">
          <ac:chgData name="Ilenia Avila" userId="7c5171f3954bf63f" providerId="Windows Live" clId="Web-{7B52A4AA-699E-4E4C-9C74-8EF2217D18B0}" dt="2021-01-27T21:21:10.011" v="1683"/>
          <ac:spMkLst>
            <pc:docMk/>
            <pc:sldMk cId="3128368144" sldId="282"/>
            <ac:spMk id="136" creationId="{65FC4387-2D83-4103-9423-B5735862A8C9}"/>
          </ac:spMkLst>
        </pc:spChg>
        <pc:spChg chg="add">
          <ac:chgData name="Ilenia Avila" userId="7c5171f3954bf63f" providerId="Windows Live" clId="Web-{7B52A4AA-699E-4E4C-9C74-8EF2217D18B0}" dt="2021-01-27T21:20:39.088" v="1624"/>
          <ac:spMkLst>
            <pc:docMk/>
            <pc:sldMk cId="3128368144" sldId="282"/>
            <ac:spMk id="137" creationId="{3E4102E7-D9F1-47FA-978B-BADF3E1C3CC6}"/>
          </ac:spMkLst>
        </pc:spChg>
        <pc:spChg chg="add">
          <ac:chgData name="Ilenia Avila" userId="7c5171f3954bf63f" providerId="Windows Live" clId="Web-{7B52A4AA-699E-4E4C-9C74-8EF2217D18B0}" dt="2021-01-27T21:23:28.451" v="1715"/>
          <ac:spMkLst>
            <pc:docMk/>
            <pc:sldMk cId="3128368144" sldId="282"/>
            <ac:spMk id="140" creationId="{F2FEA5C3-C4F0-402B-A450-C5DC5F7DDF19}"/>
          </ac:spMkLst>
        </pc:spChg>
        <pc:spChg chg="add">
          <ac:chgData name="Ilenia Avila" userId="7c5171f3954bf63f" providerId="Windows Live" clId="Web-{7B52A4AA-699E-4E4C-9C74-8EF2217D18B0}" dt="2021-01-27T21:23:28.467" v="1716"/>
          <ac:spMkLst>
            <pc:docMk/>
            <pc:sldMk cId="3128368144" sldId="282"/>
            <ac:spMk id="142" creationId="{4A48C16B-1B8C-4AFD-9441-326E9D0EDDAE}"/>
          </ac:spMkLst>
        </pc:spChg>
        <pc:grpChg chg="add del">
          <ac:chgData name="Ilenia Avila" userId="7c5171f3954bf63f" providerId="Windows Live" clId="Web-{7B52A4AA-699E-4E4C-9C74-8EF2217D18B0}" dt="2021-01-27T21:20:30.572" v="1601"/>
          <ac:grpSpMkLst>
            <pc:docMk/>
            <pc:sldMk cId="3128368144" sldId="282"/>
            <ac:grpSpMk id="24" creationId="{8A14A7C8-A040-43C1-9393-A69036E9C111}"/>
          </ac:grpSpMkLst>
        </pc:grpChg>
        <pc:grpChg chg="add del">
          <ac:chgData name="Ilenia Avila" userId="7c5171f3954bf63f" providerId="Windows Live" clId="Web-{7B52A4AA-699E-4E4C-9C74-8EF2217D18B0}" dt="2021-01-27T21:20:30.572" v="1600"/>
          <ac:grpSpMkLst>
            <pc:docMk/>
            <pc:sldMk cId="3128368144" sldId="282"/>
            <ac:grpSpMk id="25" creationId="{490C77AF-AD1C-48E8-9ACE-AD5182F5082A}"/>
          </ac:grpSpMkLst>
        </pc:grpChg>
        <pc:grpChg chg="add del">
          <ac:chgData name="Ilenia Avila" userId="7c5171f3954bf63f" providerId="Windows Live" clId="Web-{7B52A4AA-699E-4E4C-9C74-8EF2217D18B0}" dt="2021-01-27T21:20:30.572" v="1599"/>
          <ac:grpSpMkLst>
            <pc:docMk/>
            <pc:sldMk cId="3128368144" sldId="282"/>
            <ac:grpSpMk id="26" creationId="{1EEABE74-8894-4911-BF97-99401B21C7E3}"/>
          </ac:grpSpMkLst>
        </pc:grpChg>
        <pc:grpChg chg="add del">
          <ac:chgData name="Ilenia Avila" userId="7c5171f3954bf63f" providerId="Windows Live" clId="Web-{7B52A4AA-699E-4E4C-9C74-8EF2217D18B0}" dt="2021-01-27T21:20:30.572" v="1598"/>
          <ac:grpSpMkLst>
            <pc:docMk/>
            <pc:sldMk cId="3128368144" sldId="282"/>
            <ac:grpSpMk id="27" creationId="{07327134-B371-4739-B5F2-D1F43BC9F512}"/>
          </ac:grpSpMkLst>
        </pc:grpChg>
        <pc:grpChg chg="add del">
          <ac:chgData name="Ilenia Avila" userId="7c5171f3954bf63f" providerId="Windows Live" clId="Web-{7B52A4AA-699E-4E4C-9C74-8EF2217D18B0}" dt="2021-01-27T21:20:30.572" v="1597"/>
          <ac:grpSpMkLst>
            <pc:docMk/>
            <pc:sldMk cId="3128368144" sldId="282"/>
            <ac:grpSpMk id="28" creationId="{72B81B70-6304-4B5D-861E-D6E46226EE5D}"/>
          </ac:grpSpMkLst>
        </pc:grpChg>
        <pc:grpChg chg="add del">
          <ac:chgData name="Ilenia Avila" userId="7c5171f3954bf63f" providerId="Windows Live" clId="Web-{7B52A4AA-699E-4E4C-9C74-8EF2217D18B0}" dt="2021-01-27T21:20:30.557" v="1578"/>
          <ac:grpSpMkLst>
            <pc:docMk/>
            <pc:sldMk cId="3128368144" sldId="282"/>
            <ac:grpSpMk id="57" creationId="{8A14A7C8-A040-43C1-9393-A69036E9C111}"/>
          </ac:grpSpMkLst>
        </pc:grpChg>
        <pc:grpChg chg="add del">
          <ac:chgData name="Ilenia Avila" userId="7c5171f3954bf63f" providerId="Windows Live" clId="Web-{7B52A4AA-699E-4E4C-9C74-8EF2217D18B0}" dt="2021-01-27T21:20:30.557" v="1577"/>
          <ac:grpSpMkLst>
            <pc:docMk/>
            <pc:sldMk cId="3128368144" sldId="282"/>
            <ac:grpSpMk id="58" creationId="{490C77AF-AD1C-48E8-9ACE-AD5182F5082A}"/>
          </ac:grpSpMkLst>
        </pc:grpChg>
        <pc:grpChg chg="add del">
          <ac:chgData name="Ilenia Avila" userId="7c5171f3954bf63f" providerId="Windows Live" clId="Web-{7B52A4AA-699E-4E4C-9C74-8EF2217D18B0}" dt="2021-01-27T21:20:30.557" v="1576"/>
          <ac:grpSpMkLst>
            <pc:docMk/>
            <pc:sldMk cId="3128368144" sldId="282"/>
            <ac:grpSpMk id="59" creationId="{1EEABE74-8894-4911-BF97-99401B21C7E3}"/>
          </ac:grpSpMkLst>
        </pc:grpChg>
        <pc:grpChg chg="add del">
          <ac:chgData name="Ilenia Avila" userId="7c5171f3954bf63f" providerId="Windows Live" clId="Web-{7B52A4AA-699E-4E4C-9C74-8EF2217D18B0}" dt="2021-01-27T21:20:30.541" v="1575"/>
          <ac:grpSpMkLst>
            <pc:docMk/>
            <pc:sldMk cId="3128368144" sldId="282"/>
            <ac:grpSpMk id="60" creationId="{07327134-B371-4739-B5F2-D1F43BC9F512}"/>
          </ac:grpSpMkLst>
        </pc:grpChg>
        <pc:grpChg chg="add del">
          <ac:chgData name="Ilenia Avila" userId="7c5171f3954bf63f" providerId="Windows Live" clId="Web-{7B52A4AA-699E-4E4C-9C74-8EF2217D18B0}" dt="2021-01-27T21:20:30.541" v="1574"/>
          <ac:grpSpMkLst>
            <pc:docMk/>
            <pc:sldMk cId="3128368144" sldId="282"/>
            <ac:grpSpMk id="61" creationId="{72B81B70-6304-4B5D-861E-D6E46226EE5D}"/>
          </ac:grpSpMkLst>
        </pc:grpChg>
        <pc:grpChg chg="add del">
          <ac:chgData name="Ilenia Avila" userId="7c5171f3954bf63f" providerId="Windows Live" clId="Web-{7B52A4AA-699E-4E4C-9C74-8EF2217D18B0}" dt="2021-01-27T21:20:30.541" v="1558"/>
          <ac:grpSpMkLst>
            <pc:docMk/>
            <pc:sldMk cId="3128368144" sldId="282"/>
            <ac:grpSpMk id="90" creationId="{8A14A7C8-A040-43C1-9393-A69036E9C111}"/>
          </ac:grpSpMkLst>
        </pc:grpChg>
        <pc:grpChg chg="add del">
          <ac:chgData name="Ilenia Avila" userId="7c5171f3954bf63f" providerId="Windows Live" clId="Web-{7B52A4AA-699E-4E4C-9C74-8EF2217D18B0}" dt="2021-01-27T21:20:30.541" v="1557"/>
          <ac:grpSpMkLst>
            <pc:docMk/>
            <pc:sldMk cId="3128368144" sldId="282"/>
            <ac:grpSpMk id="91" creationId="{490C77AF-AD1C-48E8-9ACE-AD5182F5082A}"/>
          </ac:grpSpMkLst>
        </pc:grpChg>
        <pc:grpChg chg="add del">
          <ac:chgData name="Ilenia Avila" userId="7c5171f3954bf63f" providerId="Windows Live" clId="Web-{7B52A4AA-699E-4E4C-9C74-8EF2217D18B0}" dt="2021-01-27T21:20:30.525" v="1556"/>
          <ac:grpSpMkLst>
            <pc:docMk/>
            <pc:sldMk cId="3128368144" sldId="282"/>
            <ac:grpSpMk id="92" creationId="{1EEABE74-8894-4911-BF97-99401B21C7E3}"/>
          </ac:grpSpMkLst>
        </pc:grpChg>
        <pc:grpChg chg="add del mod">
          <ac:chgData name="Ilenia Avila" userId="7c5171f3954bf63f" providerId="Windows Live" clId="Web-{7B52A4AA-699E-4E4C-9C74-8EF2217D18B0}" dt="2021-01-27T21:20:27.041" v="1554"/>
          <ac:grpSpMkLst>
            <pc:docMk/>
            <pc:sldMk cId="3128368144" sldId="282"/>
            <ac:grpSpMk id="93" creationId="{07327134-B371-4739-B5F2-D1F43BC9F512}"/>
          </ac:grpSpMkLst>
        </pc:grpChg>
        <pc:grpChg chg="add del">
          <ac:chgData name="Ilenia Avila" userId="7c5171f3954bf63f" providerId="Windows Live" clId="Web-{7B52A4AA-699E-4E4C-9C74-8EF2217D18B0}" dt="2021-01-27T21:20:30.525" v="1555"/>
          <ac:grpSpMkLst>
            <pc:docMk/>
            <pc:sldMk cId="3128368144" sldId="282"/>
            <ac:grpSpMk id="94" creationId="{72B81B70-6304-4B5D-861E-D6E46226EE5D}"/>
          </ac:grpSpMkLst>
        </pc:grpChg>
        <pc:grpChg chg="add mod">
          <ac:chgData name="Ilenia Avila" userId="7c5171f3954bf63f" providerId="Windows Live" clId="Web-{7B52A4AA-699E-4E4C-9C74-8EF2217D18B0}" dt="2021-01-27T21:20:56.948" v="1678" actId="1076"/>
          <ac:grpSpMkLst>
            <pc:docMk/>
            <pc:sldMk cId="3128368144" sldId="282"/>
            <ac:grpSpMk id="123" creationId="{8A14A7C8-A040-43C1-9393-A69036E9C111}"/>
          </ac:grpSpMkLst>
        </pc:grpChg>
        <pc:grpChg chg="add mod">
          <ac:chgData name="Ilenia Avila" userId="7c5171f3954bf63f" providerId="Windows Live" clId="Web-{7B52A4AA-699E-4E4C-9C74-8EF2217D18B0}" dt="2021-01-27T21:20:56.964" v="1679" actId="1076"/>
          <ac:grpSpMkLst>
            <pc:docMk/>
            <pc:sldMk cId="3128368144" sldId="282"/>
            <ac:grpSpMk id="124" creationId="{490C77AF-AD1C-48E8-9ACE-AD5182F5082A}"/>
          </ac:grpSpMkLst>
        </pc:grpChg>
        <pc:grpChg chg="add mod">
          <ac:chgData name="Ilenia Avila" userId="7c5171f3954bf63f" providerId="Windows Live" clId="Web-{7B52A4AA-699E-4E4C-9C74-8EF2217D18B0}" dt="2021-01-27T21:20:56.979" v="1680" actId="1076"/>
          <ac:grpSpMkLst>
            <pc:docMk/>
            <pc:sldMk cId="3128368144" sldId="282"/>
            <ac:grpSpMk id="125" creationId="{1EEABE74-8894-4911-BF97-99401B21C7E3}"/>
          </ac:grpSpMkLst>
        </pc:grpChg>
        <pc:grpChg chg="add mod">
          <ac:chgData name="Ilenia Avila" userId="7c5171f3954bf63f" providerId="Windows Live" clId="Web-{7B52A4AA-699E-4E4C-9C74-8EF2217D18B0}" dt="2021-01-27T21:20:56.995" v="1681" actId="1076"/>
          <ac:grpSpMkLst>
            <pc:docMk/>
            <pc:sldMk cId="3128368144" sldId="282"/>
            <ac:grpSpMk id="126" creationId="{07327134-B371-4739-B5F2-D1F43BC9F512}"/>
          </ac:grpSpMkLst>
        </pc:grpChg>
        <pc:grpChg chg="add mod">
          <ac:chgData name="Ilenia Avila" userId="7c5171f3954bf63f" providerId="Windows Live" clId="Web-{7B52A4AA-699E-4E4C-9C74-8EF2217D18B0}" dt="2021-01-27T21:20:57.010" v="1682" actId="1076"/>
          <ac:grpSpMkLst>
            <pc:docMk/>
            <pc:sldMk cId="3128368144" sldId="282"/>
            <ac:grpSpMk id="127" creationId="{72B81B70-6304-4B5D-861E-D6E46226EE5D}"/>
          </ac:grpSpMkLst>
        </pc:grpChg>
        <pc:cxnChg chg="add del">
          <ac:chgData name="Ilenia Avila" userId="7c5171f3954bf63f" providerId="Windows Live" clId="Web-{7B52A4AA-699E-4E4C-9C74-8EF2217D18B0}" dt="2021-01-27T21:20:30.588" v="1619"/>
          <ac:cxnSpMkLst>
            <pc:docMk/>
            <pc:sldMk cId="3128368144" sldId="282"/>
            <ac:cxnSpMk id="6" creationId="{0F1B73E4-4491-473F-A71B-963DF23D6ED0}"/>
          </ac:cxnSpMkLst>
        </pc:cxnChg>
        <pc:cxnChg chg="add del">
          <ac:chgData name="Ilenia Avila" userId="7c5171f3954bf63f" providerId="Windows Live" clId="Web-{7B52A4AA-699E-4E4C-9C74-8EF2217D18B0}" dt="2021-01-27T21:20:30.588" v="1618"/>
          <ac:cxnSpMkLst>
            <pc:docMk/>
            <pc:sldMk cId="3128368144" sldId="282"/>
            <ac:cxnSpMk id="7" creationId="{5D80FE54-B80A-4C34-A171-E9EAF12AFC50}"/>
          </ac:cxnSpMkLst>
        </pc:cxnChg>
        <pc:cxnChg chg="add del">
          <ac:chgData name="Ilenia Avila" userId="7c5171f3954bf63f" providerId="Windows Live" clId="Web-{7B52A4AA-699E-4E4C-9C74-8EF2217D18B0}" dt="2021-01-27T21:20:30.588" v="1617"/>
          <ac:cxnSpMkLst>
            <pc:docMk/>
            <pc:sldMk cId="3128368144" sldId="282"/>
            <ac:cxnSpMk id="8" creationId="{D7EEC544-9A85-4014-BC12-7C598E6F23BB}"/>
          </ac:cxnSpMkLst>
        </pc:cxnChg>
        <pc:cxnChg chg="add del">
          <ac:chgData name="Ilenia Avila" userId="7c5171f3954bf63f" providerId="Windows Live" clId="Web-{7B52A4AA-699E-4E4C-9C74-8EF2217D18B0}" dt="2021-01-27T21:20:30.588" v="1616"/>
          <ac:cxnSpMkLst>
            <pc:docMk/>
            <pc:sldMk cId="3128368144" sldId="282"/>
            <ac:cxnSpMk id="9" creationId="{6A17E895-46B6-421F-9F38-06FF2011C7F7}"/>
          </ac:cxnSpMkLst>
        </pc:cxnChg>
        <pc:cxnChg chg="add del">
          <ac:chgData name="Ilenia Avila" userId="7c5171f3954bf63f" providerId="Windows Live" clId="Web-{7B52A4AA-699E-4E4C-9C74-8EF2217D18B0}" dt="2021-01-27T21:20:30.588" v="1614"/>
          <ac:cxnSpMkLst>
            <pc:docMk/>
            <pc:sldMk cId="3128368144" sldId="282"/>
            <ac:cxnSpMk id="11" creationId="{52EBCE9B-DB7B-499B-B980-3E09B697CCCD}"/>
          </ac:cxnSpMkLst>
        </pc:cxnChg>
        <pc:cxnChg chg="add del">
          <ac:chgData name="Ilenia Avila" userId="7c5171f3954bf63f" providerId="Windows Live" clId="Web-{7B52A4AA-699E-4E4C-9C74-8EF2217D18B0}" dt="2021-01-27T21:20:30.572" v="1596"/>
          <ac:cxnSpMkLst>
            <pc:docMk/>
            <pc:sldMk cId="3128368144" sldId="282"/>
            <ac:cxnSpMk id="39" creationId="{0F1B73E4-4491-473F-A71B-963DF23D6ED0}"/>
          </ac:cxnSpMkLst>
        </pc:cxnChg>
        <pc:cxnChg chg="add del">
          <ac:chgData name="Ilenia Avila" userId="7c5171f3954bf63f" providerId="Windows Live" clId="Web-{7B52A4AA-699E-4E4C-9C74-8EF2217D18B0}" dt="2021-01-27T21:20:30.572" v="1595"/>
          <ac:cxnSpMkLst>
            <pc:docMk/>
            <pc:sldMk cId="3128368144" sldId="282"/>
            <ac:cxnSpMk id="40" creationId="{5D80FE54-B80A-4C34-A171-E9EAF12AFC50}"/>
          </ac:cxnSpMkLst>
        </pc:cxnChg>
        <pc:cxnChg chg="add del">
          <ac:chgData name="Ilenia Avila" userId="7c5171f3954bf63f" providerId="Windows Live" clId="Web-{7B52A4AA-699E-4E4C-9C74-8EF2217D18B0}" dt="2021-01-27T21:20:30.557" v="1594"/>
          <ac:cxnSpMkLst>
            <pc:docMk/>
            <pc:sldMk cId="3128368144" sldId="282"/>
            <ac:cxnSpMk id="41" creationId="{D7EEC544-9A85-4014-BC12-7C598E6F23BB}"/>
          </ac:cxnSpMkLst>
        </pc:cxnChg>
        <pc:cxnChg chg="add del">
          <ac:chgData name="Ilenia Avila" userId="7c5171f3954bf63f" providerId="Windows Live" clId="Web-{7B52A4AA-699E-4E4C-9C74-8EF2217D18B0}" dt="2021-01-27T21:20:30.557" v="1593"/>
          <ac:cxnSpMkLst>
            <pc:docMk/>
            <pc:sldMk cId="3128368144" sldId="282"/>
            <ac:cxnSpMk id="42" creationId="{6A17E895-46B6-421F-9F38-06FF2011C7F7}"/>
          </ac:cxnSpMkLst>
        </pc:cxnChg>
        <pc:cxnChg chg="add del">
          <ac:chgData name="Ilenia Avila" userId="7c5171f3954bf63f" providerId="Windows Live" clId="Web-{7B52A4AA-699E-4E4C-9C74-8EF2217D18B0}" dt="2021-01-27T21:20:30.557" v="1591"/>
          <ac:cxnSpMkLst>
            <pc:docMk/>
            <pc:sldMk cId="3128368144" sldId="282"/>
            <ac:cxnSpMk id="44" creationId="{52EBCE9B-DB7B-499B-B980-3E09B697CCCD}"/>
          </ac:cxnSpMkLst>
        </pc:cxnChg>
        <pc:cxnChg chg="add del">
          <ac:chgData name="Ilenia Avila" userId="7c5171f3954bf63f" providerId="Windows Live" clId="Web-{7B52A4AA-699E-4E4C-9C74-8EF2217D18B0}" dt="2021-01-27T21:20:30.541" v="1573"/>
          <ac:cxnSpMkLst>
            <pc:docMk/>
            <pc:sldMk cId="3128368144" sldId="282"/>
            <ac:cxnSpMk id="72" creationId="{0F1B73E4-4491-473F-A71B-963DF23D6ED0}"/>
          </ac:cxnSpMkLst>
        </pc:cxnChg>
        <pc:cxnChg chg="add del">
          <ac:chgData name="Ilenia Avila" userId="7c5171f3954bf63f" providerId="Windows Live" clId="Web-{7B52A4AA-699E-4E4C-9C74-8EF2217D18B0}" dt="2021-01-27T21:20:30.541" v="1572"/>
          <ac:cxnSpMkLst>
            <pc:docMk/>
            <pc:sldMk cId="3128368144" sldId="282"/>
            <ac:cxnSpMk id="73" creationId="{5D80FE54-B80A-4C34-A171-E9EAF12AFC50}"/>
          </ac:cxnSpMkLst>
        </pc:cxnChg>
        <pc:cxnChg chg="add del">
          <ac:chgData name="Ilenia Avila" userId="7c5171f3954bf63f" providerId="Windows Live" clId="Web-{7B52A4AA-699E-4E4C-9C74-8EF2217D18B0}" dt="2021-01-27T21:20:30.541" v="1571"/>
          <ac:cxnSpMkLst>
            <pc:docMk/>
            <pc:sldMk cId="3128368144" sldId="282"/>
            <ac:cxnSpMk id="74" creationId="{D7EEC544-9A85-4014-BC12-7C598E6F23BB}"/>
          </ac:cxnSpMkLst>
        </pc:cxnChg>
        <pc:cxnChg chg="add del">
          <ac:chgData name="Ilenia Avila" userId="7c5171f3954bf63f" providerId="Windows Live" clId="Web-{7B52A4AA-699E-4E4C-9C74-8EF2217D18B0}" dt="2021-01-27T21:20:30.541" v="1570"/>
          <ac:cxnSpMkLst>
            <pc:docMk/>
            <pc:sldMk cId="3128368144" sldId="282"/>
            <ac:cxnSpMk id="75" creationId="{6A17E895-46B6-421F-9F38-06FF2011C7F7}"/>
          </ac:cxnSpMkLst>
        </pc:cxnChg>
        <pc:cxnChg chg="add del">
          <ac:chgData name="Ilenia Avila" userId="7c5171f3954bf63f" providerId="Windows Live" clId="Web-{7B52A4AA-699E-4E4C-9C74-8EF2217D18B0}" dt="2021-01-27T21:20:30.541" v="1568"/>
          <ac:cxnSpMkLst>
            <pc:docMk/>
            <pc:sldMk cId="3128368144" sldId="282"/>
            <ac:cxnSpMk id="77" creationId="{52EBCE9B-DB7B-499B-B980-3E09B697CCCD}"/>
          </ac:cxnSpMkLst>
        </pc:cxnChg>
        <pc:cxnChg chg="add mod">
          <ac:chgData name="Ilenia Avila" userId="7c5171f3954bf63f" providerId="Windows Live" clId="Web-{7B52A4AA-699E-4E4C-9C74-8EF2217D18B0}" dt="2021-01-27T21:21:55.684" v="1703" actId="1076"/>
          <ac:cxnSpMkLst>
            <pc:docMk/>
            <pc:sldMk cId="3128368144" sldId="282"/>
            <ac:cxnSpMk id="105" creationId="{0F1B73E4-4491-473F-A71B-963DF23D6ED0}"/>
          </ac:cxnSpMkLst>
        </pc:cxnChg>
        <pc:cxnChg chg="add mod">
          <ac:chgData name="Ilenia Avila" userId="7c5171f3954bf63f" providerId="Windows Live" clId="Web-{7B52A4AA-699E-4E4C-9C74-8EF2217D18B0}" dt="2021-01-27T21:20:56.776" v="1661" actId="1076"/>
          <ac:cxnSpMkLst>
            <pc:docMk/>
            <pc:sldMk cId="3128368144" sldId="282"/>
            <ac:cxnSpMk id="106" creationId="{5D80FE54-B80A-4C34-A171-E9EAF12AFC50}"/>
          </ac:cxnSpMkLst>
        </pc:cxnChg>
        <pc:cxnChg chg="add mod">
          <ac:chgData name="Ilenia Avila" userId="7c5171f3954bf63f" providerId="Windows Live" clId="Web-{7B52A4AA-699E-4E4C-9C74-8EF2217D18B0}" dt="2021-01-27T21:20:56.776" v="1662" actId="1076"/>
          <ac:cxnSpMkLst>
            <pc:docMk/>
            <pc:sldMk cId="3128368144" sldId="282"/>
            <ac:cxnSpMk id="107" creationId="{D7EEC544-9A85-4014-BC12-7C598E6F23BB}"/>
          </ac:cxnSpMkLst>
        </pc:cxnChg>
        <pc:cxnChg chg="add mod">
          <ac:chgData name="Ilenia Avila" userId="7c5171f3954bf63f" providerId="Windows Live" clId="Web-{7B52A4AA-699E-4E4C-9C74-8EF2217D18B0}" dt="2021-01-27T21:20:56.792" v="1663" actId="1076"/>
          <ac:cxnSpMkLst>
            <pc:docMk/>
            <pc:sldMk cId="3128368144" sldId="282"/>
            <ac:cxnSpMk id="108" creationId="{6A17E895-46B6-421F-9F38-06FF2011C7F7}"/>
          </ac:cxnSpMkLst>
        </pc:cxnChg>
        <pc:cxnChg chg="add mod">
          <ac:chgData name="Ilenia Avila" userId="7c5171f3954bf63f" providerId="Windows Live" clId="Web-{7B52A4AA-699E-4E4C-9C74-8EF2217D18B0}" dt="2021-01-27T21:20:56.807" v="1665" actId="1076"/>
          <ac:cxnSpMkLst>
            <pc:docMk/>
            <pc:sldMk cId="3128368144" sldId="282"/>
            <ac:cxnSpMk id="110" creationId="{52EBCE9B-DB7B-499B-B980-3E09B697CCCD}"/>
          </ac:cxnSpMkLst>
        </pc:cxnChg>
        <pc:cxnChg chg="add mod">
          <ac:chgData name="Ilenia Avila" userId="7c5171f3954bf63f" providerId="Windows Live" clId="Web-{7B52A4AA-699E-4E4C-9C74-8EF2217D18B0}" dt="2021-01-27T21:22:52.701" v="1711" actId="1076"/>
          <ac:cxnSpMkLst>
            <pc:docMk/>
            <pc:sldMk cId="3128368144" sldId="282"/>
            <ac:cxnSpMk id="138" creationId="{06EF1280-F7A1-4B95-970F-0FE597A562F0}"/>
          </ac:cxnSpMkLst>
        </pc:cxnChg>
      </pc:sldChg>
      <pc:sldChg chg="addSp delSp modSp new mod modClrScheme chgLayout">
        <pc:chgData name="Ilenia Avila" userId="7c5171f3954bf63f" providerId="Windows Live" clId="Web-{7B52A4AA-699E-4E4C-9C74-8EF2217D18B0}" dt="2021-01-27T21:31:51.259" v="1757" actId="1076"/>
        <pc:sldMkLst>
          <pc:docMk/>
          <pc:sldMk cId="2286424129" sldId="283"/>
        </pc:sldMkLst>
        <pc:spChg chg="add del mod">
          <ac:chgData name="Ilenia Avila" userId="7c5171f3954bf63f" providerId="Windows Live" clId="Web-{7B52A4AA-699E-4E4C-9C74-8EF2217D18B0}" dt="2021-01-27T21:28:25.802" v="1721"/>
          <ac:spMkLst>
            <pc:docMk/>
            <pc:sldMk cId="2286424129" sldId="283"/>
            <ac:spMk id="2" creationId="{F9D02DAE-9BB8-44C3-8CE6-C5DBC837D8CE}"/>
          </ac:spMkLst>
        </pc:spChg>
        <pc:spChg chg="add mod">
          <ac:chgData name="Ilenia Avila" userId="7c5171f3954bf63f" providerId="Windows Live" clId="Web-{7B52A4AA-699E-4E4C-9C74-8EF2217D18B0}" dt="2021-01-27T21:29:27.725" v="1731"/>
          <ac:spMkLst>
            <pc:docMk/>
            <pc:sldMk cId="2286424129" sldId="283"/>
            <ac:spMk id="3" creationId="{A12D6CF2-83F1-4268-9C80-D41F5E23D762}"/>
          </ac:spMkLst>
        </pc:spChg>
        <pc:spChg chg="add del mod">
          <ac:chgData name="Ilenia Avila" userId="7c5171f3954bf63f" providerId="Windows Live" clId="Web-{7B52A4AA-699E-4E4C-9C74-8EF2217D18B0}" dt="2021-01-27T21:28:23.958" v="1720"/>
          <ac:spMkLst>
            <pc:docMk/>
            <pc:sldMk cId="2286424129" sldId="283"/>
            <ac:spMk id="4" creationId="{68C61D1E-314C-4372-8DBE-C23EC9F81C96}"/>
          </ac:spMkLst>
        </pc:spChg>
        <pc:spChg chg="add mod">
          <ac:chgData name="Ilenia Avila" userId="7c5171f3954bf63f" providerId="Windows Live" clId="Web-{7B52A4AA-699E-4E4C-9C74-8EF2217D18B0}" dt="2021-01-27T21:29:11.740" v="1730"/>
          <ac:spMkLst>
            <pc:docMk/>
            <pc:sldMk cId="2286424129" sldId="283"/>
            <ac:spMk id="5" creationId="{896671F2-C662-4344-B24D-0DBF138ECB63}"/>
          </ac:spMkLst>
        </pc:spChg>
        <pc:spChg chg="add mod">
          <ac:chgData name="Ilenia Avila" userId="7c5171f3954bf63f" providerId="Windows Live" clId="Web-{7B52A4AA-699E-4E4C-9C74-8EF2217D18B0}" dt="2021-01-27T21:31:51.259" v="1757" actId="1076"/>
          <ac:spMkLst>
            <pc:docMk/>
            <pc:sldMk cId="2286424129" sldId="283"/>
            <ac:spMk id="7" creationId="{329AC54D-23EE-4693-8464-CA0C112B088E}"/>
          </ac:spMkLst>
        </pc:spChg>
        <pc:spChg chg="add mod">
          <ac:chgData name="Ilenia Avila" userId="7c5171f3954bf63f" providerId="Windows Live" clId="Web-{7B52A4AA-699E-4E4C-9C74-8EF2217D18B0}" dt="2021-01-27T21:31:38.728" v="1755" actId="1076"/>
          <ac:spMkLst>
            <pc:docMk/>
            <pc:sldMk cId="2286424129" sldId="283"/>
            <ac:spMk id="9" creationId="{F928027A-D02C-42DD-A1AA-1557398B2056}"/>
          </ac:spMkLst>
        </pc:spChg>
        <pc:spChg chg="add mod">
          <ac:chgData name="Ilenia Avila" userId="7c5171f3954bf63f" providerId="Windows Live" clId="Web-{7B52A4AA-699E-4E4C-9C74-8EF2217D18B0}" dt="2021-01-27T21:31:48.228" v="1756" actId="1076"/>
          <ac:spMkLst>
            <pc:docMk/>
            <pc:sldMk cId="2286424129" sldId="283"/>
            <ac:spMk id="11" creationId="{4167B2A4-4051-46A5-B18F-7AE9CEC24A36}"/>
          </ac:spMkLst>
        </pc:spChg>
      </pc:sldChg>
      <pc:sldChg chg="addSp delSp modSp new">
        <pc:chgData name="Ilenia Avila" userId="7c5171f3954bf63f" providerId="Windows Live" clId="Web-{7B52A4AA-699E-4E4C-9C74-8EF2217D18B0}" dt="2021-01-27T21:35:47.311" v="1786"/>
        <pc:sldMkLst>
          <pc:docMk/>
          <pc:sldMk cId="2162139479" sldId="284"/>
        </pc:sldMkLst>
        <pc:spChg chg="del">
          <ac:chgData name="Ilenia Avila" userId="7c5171f3954bf63f" providerId="Windows Live" clId="Web-{7B52A4AA-699E-4E4C-9C74-8EF2217D18B0}" dt="2021-01-27T21:33:43.543" v="1761"/>
          <ac:spMkLst>
            <pc:docMk/>
            <pc:sldMk cId="2162139479" sldId="284"/>
            <ac:spMk id="2" creationId="{E8F179B0-6E78-495A-99F0-9F3909185B28}"/>
          </ac:spMkLst>
        </pc:spChg>
        <pc:spChg chg="del">
          <ac:chgData name="Ilenia Avila" userId="7c5171f3954bf63f" providerId="Windows Live" clId="Web-{7B52A4AA-699E-4E4C-9C74-8EF2217D18B0}" dt="2021-01-27T21:33:42.574" v="1760"/>
          <ac:spMkLst>
            <pc:docMk/>
            <pc:sldMk cId="2162139479" sldId="284"/>
            <ac:spMk id="3" creationId="{66729DE2-C3AF-4B2F-B81D-A659C096B60A}"/>
          </ac:spMkLst>
        </pc:spChg>
        <pc:spChg chg="del">
          <ac:chgData name="Ilenia Avila" userId="7c5171f3954bf63f" providerId="Windows Live" clId="Web-{7B52A4AA-699E-4E4C-9C74-8EF2217D18B0}" dt="2021-01-27T21:33:44.699" v="1762"/>
          <ac:spMkLst>
            <pc:docMk/>
            <pc:sldMk cId="2162139479" sldId="284"/>
            <ac:spMk id="4" creationId="{D764CE6F-E242-4545-9621-FAB173A6110A}"/>
          </ac:spMkLst>
        </pc:spChg>
        <pc:spChg chg="add mod">
          <ac:chgData name="Ilenia Avila" userId="7c5171f3954bf63f" providerId="Windows Live" clId="Web-{7B52A4AA-699E-4E4C-9C74-8EF2217D18B0}" dt="2021-01-27T21:35:25.561" v="1774"/>
          <ac:spMkLst>
            <pc:docMk/>
            <pc:sldMk cId="2162139479" sldId="284"/>
            <ac:spMk id="5" creationId="{8743DF3D-8DD7-4A6F-9327-D7FCE53E32DD}"/>
          </ac:spMkLst>
        </pc:spChg>
        <pc:spChg chg="add mod">
          <ac:chgData name="Ilenia Avila" userId="7c5171f3954bf63f" providerId="Windows Live" clId="Web-{7B52A4AA-699E-4E4C-9C74-8EF2217D18B0}" dt="2021-01-27T21:35:25.577" v="1775"/>
          <ac:spMkLst>
            <pc:docMk/>
            <pc:sldMk cId="2162139479" sldId="284"/>
            <ac:spMk id="6" creationId="{DB8DCC98-7A82-4A27-A19D-AC596A477E25}"/>
          </ac:spMkLst>
        </pc:spChg>
        <pc:spChg chg="add mod">
          <ac:chgData name="Ilenia Avila" userId="7c5171f3954bf63f" providerId="Windows Live" clId="Web-{7B52A4AA-699E-4E4C-9C74-8EF2217D18B0}" dt="2021-01-27T21:35:25.592" v="1776"/>
          <ac:spMkLst>
            <pc:docMk/>
            <pc:sldMk cId="2162139479" sldId="284"/>
            <ac:spMk id="7" creationId="{502C796E-F6A3-4DD5-B7A3-DCCA906D79C5}"/>
          </ac:spMkLst>
        </pc:spChg>
        <pc:spChg chg="add mod">
          <ac:chgData name="Ilenia Avila" userId="7c5171f3954bf63f" providerId="Windows Live" clId="Web-{7B52A4AA-699E-4E4C-9C74-8EF2217D18B0}" dt="2021-01-27T21:35:25.608" v="1777"/>
          <ac:spMkLst>
            <pc:docMk/>
            <pc:sldMk cId="2162139479" sldId="284"/>
            <ac:spMk id="8" creationId="{18DA3CD2-132D-4716-8A9E-0F5B9E8A9410}"/>
          </ac:spMkLst>
        </pc:spChg>
        <pc:spChg chg="add">
          <ac:chgData name="Ilenia Avila" userId="7c5171f3954bf63f" providerId="Windows Live" clId="Web-{7B52A4AA-699E-4E4C-9C74-8EF2217D18B0}" dt="2021-01-27T21:33:46.559" v="1763"/>
          <ac:spMkLst>
            <pc:docMk/>
            <pc:sldMk cId="2162139479" sldId="284"/>
            <ac:spMk id="9" creationId="{D5448B23-D763-4436-AFDD-4DBC37AFA1EE}"/>
          </ac:spMkLst>
        </pc:spChg>
        <pc:spChg chg="add mod">
          <ac:chgData name="Ilenia Avila" userId="7c5171f3954bf63f" providerId="Windows Live" clId="Web-{7B52A4AA-699E-4E4C-9C74-8EF2217D18B0}" dt="2021-01-27T21:35:25.623" v="1778"/>
          <ac:spMkLst>
            <pc:docMk/>
            <pc:sldMk cId="2162139479" sldId="284"/>
            <ac:spMk id="11" creationId="{C4590071-3E70-4E59-9067-06B92C9C7B70}"/>
          </ac:spMkLst>
        </pc:spChg>
        <pc:spChg chg="add mod">
          <ac:chgData name="Ilenia Avila" userId="7c5171f3954bf63f" providerId="Windows Live" clId="Web-{7B52A4AA-699E-4E4C-9C74-8EF2217D18B0}" dt="2021-01-27T21:35:25.655" v="1779"/>
          <ac:spMkLst>
            <pc:docMk/>
            <pc:sldMk cId="2162139479" sldId="284"/>
            <ac:spMk id="12" creationId="{60B71F15-8774-46A7-A9B9-AC7BB11F3A59}"/>
          </ac:spMkLst>
        </pc:spChg>
        <pc:spChg chg="add mod">
          <ac:chgData name="Ilenia Avila" userId="7c5171f3954bf63f" providerId="Windows Live" clId="Web-{7B52A4AA-699E-4E4C-9C74-8EF2217D18B0}" dt="2021-01-27T21:35:25.670" v="1780"/>
          <ac:spMkLst>
            <pc:docMk/>
            <pc:sldMk cId="2162139479" sldId="284"/>
            <ac:spMk id="13" creationId="{3B639DE1-50B1-4DF7-9EA1-5CC78E6A5785}"/>
          </ac:spMkLst>
        </pc:spChg>
        <pc:spChg chg="add mod">
          <ac:chgData name="Ilenia Avila" userId="7c5171f3954bf63f" providerId="Windows Live" clId="Web-{7B52A4AA-699E-4E4C-9C74-8EF2217D18B0}" dt="2021-01-27T21:35:25.686" v="1781"/>
          <ac:spMkLst>
            <pc:docMk/>
            <pc:sldMk cId="2162139479" sldId="284"/>
            <ac:spMk id="14" creationId="{46F58E7C-9E21-47A8-A3BC-0A732E38E5A5}"/>
          </ac:spMkLst>
        </pc:spChg>
        <pc:spChg chg="add mod">
          <ac:chgData name="Ilenia Avila" userId="7c5171f3954bf63f" providerId="Windows Live" clId="Web-{7B52A4AA-699E-4E4C-9C74-8EF2217D18B0}" dt="2021-01-27T21:35:47.280" v="1785"/>
          <ac:spMkLst>
            <pc:docMk/>
            <pc:sldMk cId="2162139479" sldId="284"/>
            <ac:spMk id="17" creationId="{93863EDC-55A9-4B47-A6BC-FA42E0215B91}"/>
          </ac:spMkLst>
        </pc:spChg>
        <pc:spChg chg="add mod">
          <ac:chgData name="Ilenia Avila" userId="7c5171f3954bf63f" providerId="Windows Live" clId="Web-{7B52A4AA-699E-4E4C-9C74-8EF2217D18B0}" dt="2021-01-27T21:35:47.311" v="1786"/>
          <ac:spMkLst>
            <pc:docMk/>
            <pc:sldMk cId="2162139479" sldId="284"/>
            <ac:spMk id="18" creationId="{CA762273-B3EA-4700-AF7E-72D68F4028A0}"/>
          </ac:spMkLst>
        </pc:spChg>
        <pc:spChg chg="add">
          <ac:chgData name="Ilenia Avila" userId="7c5171f3954bf63f" providerId="Windows Live" clId="Web-{7B52A4AA-699E-4E4C-9C74-8EF2217D18B0}" dt="2021-01-27T21:33:46.559" v="1763"/>
          <ac:spMkLst>
            <pc:docMk/>
            <pc:sldMk cId="2162139479" sldId="284"/>
            <ac:spMk id="19" creationId="{A9B8E352-0352-4FCF-8F3F-D3F72BDD2A0F}"/>
          </ac:spMkLst>
        </pc:spChg>
        <pc:spChg chg="add">
          <ac:chgData name="Ilenia Avila" userId="7c5171f3954bf63f" providerId="Windows Live" clId="Web-{7B52A4AA-699E-4E4C-9C74-8EF2217D18B0}" dt="2021-01-27T21:33:46.559" v="1763"/>
          <ac:spMkLst>
            <pc:docMk/>
            <pc:sldMk cId="2162139479" sldId="284"/>
            <ac:spMk id="20" creationId="{2C08D1C8-6E4E-4EE7-9390-A084F5108EF4}"/>
          </ac:spMkLst>
        </pc:spChg>
        <pc:spChg chg="add">
          <ac:chgData name="Ilenia Avila" userId="7c5171f3954bf63f" providerId="Windows Live" clId="Web-{7B52A4AA-699E-4E4C-9C74-8EF2217D18B0}" dt="2021-01-27T21:33:46.559" v="1763"/>
          <ac:spMkLst>
            <pc:docMk/>
            <pc:sldMk cId="2162139479" sldId="284"/>
            <ac:spMk id="21" creationId="{E14EEA60-6868-4061-A5F9-C0A17D57F0C6}"/>
          </ac:spMkLst>
        </pc:spChg>
        <pc:spChg chg="add">
          <ac:chgData name="Ilenia Avila" userId="7c5171f3954bf63f" providerId="Windows Live" clId="Web-{7B52A4AA-699E-4E4C-9C74-8EF2217D18B0}" dt="2021-01-27T21:33:46.559" v="1763"/>
          <ac:spMkLst>
            <pc:docMk/>
            <pc:sldMk cId="2162139479" sldId="284"/>
            <ac:spMk id="22" creationId="{CBCEDA64-B6FC-4BC3-AC48-FB8080890A12}"/>
          </ac:spMkLst>
        </pc:spChg>
        <pc:spChg chg="add">
          <ac:chgData name="Ilenia Avila" userId="7c5171f3954bf63f" providerId="Windows Live" clId="Web-{7B52A4AA-699E-4E4C-9C74-8EF2217D18B0}" dt="2021-01-27T21:33:46.559" v="1763"/>
          <ac:spMkLst>
            <pc:docMk/>
            <pc:sldMk cId="2162139479" sldId="284"/>
            <ac:spMk id="23" creationId="{1EBFD8F6-73A4-4230-ADA3-68F9CFDBC0C2}"/>
          </ac:spMkLst>
        </pc:spChg>
        <pc:spChg chg="add">
          <ac:chgData name="Ilenia Avila" userId="7c5171f3954bf63f" providerId="Windows Live" clId="Web-{7B52A4AA-699E-4E4C-9C74-8EF2217D18B0}" dt="2021-01-27T21:33:46.559" v="1763"/>
          <ac:spMkLst>
            <pc:docMk/>
            <pc:sldMk cId="2162139479" sldId="284"/>
            <ac:spMk id="24" creationId="{C0B83523-059C-4AF7-96E0-EE62DC57CA02}"/>
          </ac:spMkLst>
        </pc:spChg>
        <pc:spChg chg="add">
          <ac:chgData name="Ilenia Avila" userId="7c5171f3954bf63f" providerId="Windows Live" clId="Web-{7B52A4AA-699E-4E4C-9C74-8EF2217D18B0}" dt="2021-01-27T21:33:46.559" v="1763"/>
          <ac:spMkLst>
            <pc:docMk/>
            <pc:sldMk cId="2162139479" sldId="284"/>
            <ac:spMk id="25" creationId="{4CB26645-7B69-4054-803C-0BE654344EAE}"/>
          </ac:spMkLst>
        </pc:spChg>
        <pc:spChg chg="add">
          <ac:chgData name="Ilenia Avila" userId="7c5171f3954bf63f" providerId="Windows Live" clId="Web-{7B52A4AA-699E-4E4C-9C74-8EF2217D18B0}" dt="2021-01-27T21:33:46.559" v="1763"/>
          <ac:spMkLst>
            <pc:docMk/>
            <pc:sldMk cId="2162139479" sldId="284"/>
            <ac:spMk id="26" creationId="{5EFEF574-AD89-45C4-8F31-E863C08ACCB7}"/>
          </ac:spMkLst>
        </pc:spChg>
        <pc:spChg chg="add">
          <ac:chgData name="Ilenia Avila" userId="7c5171f3954bf63f" providerId="Windows Live" clId="Web-{7B52A4AA-699E-4E4C-9C74-8EF2217D18B0}" dt="2021-01-27T21:33:46.559" v="1763"/>
          <ac:spMkLst>
            <pc:docMk/>
            <pc:sldMk cId="2162139479" sldId="284"/>
            <ac:spMk id="27" creationId="{5F40942E-644A-485B-89C1-1049E362B751}"/>
          </ac:spMkLst>
        </pc:spChg>
        <pc:spChg chg="add">
          <ac:chgData name="Ilenia Avila" userId="7c5171f3954bf63f" providerId="Windows Live" clId="Web-{7B52A4AA-699E-4E4C-9C74-8EF2217D18B0}" dt="2021-01-27T21:33:46.559" v="1763"/>
          <ac:spMkLst>
            <pc:docMk/>
            <pc:sldMk cId="2162139479" sldId="284"/>
            <ac:spMk id="28" creationId="{26F7147F-4481-4EA3-9655-45420AB0B065}"/>
          </ac:spMkLst>
        </pc:spChg>
        <pc:spChg chg="add">
          <ac:chgData name="Ilenia Avila" userId="7c5171f3954bf63f" providerId="Windows Live" clId="Web-{7B52A4AA-699E-4E4C-9C74-8EF2217D18B0}" dt="2021-01-27T21:33:46.559" v="1763"/>
          <ac:spMkLst>
            <pc:docMk/>
            <pc:sldMk cId="2162139479" sldId="284"/>
            <ac:spMk id="29" creationId="{1893D4C9-18C5-4E98-8903-5C27E488AA87}"/>
          </ac:spMkLst>
        </pc:spChg>
        <pc:spChg chg="add">
          <ac:chgData name="Ilenia Avila" userId="7c5171f3954bf63f" providerId="Windows Live" clId="Web-{7B52A4AA-699E-4E4C-9C74-8EF2217D18B0}" dt="2021-01-27T21:33:46.559" v="1763"/>
          <ac:spMkLst>
            <pc:docMk/>
            <pc:sldMk cId="2162139479" sldId="284"/>
            <ac:spMk id="30" creationId="{A87BC7EF-DF7F-4BBE-9FEA-F06E50BDBAD8}"/>
          </ac:spMkLst>
        </pc:spChg>
        <pc:spChg chg="add mod ord">
          <ac:chgData name="Ilenia Avila" userId="7c5171f3954bf63f" providerId="Windows Live" clId="Web-{7B52A4AA-699E-4E4C-9C74-8EF2217D18B0}" dt="2021-01-27T21:35:36.421" v="1784"/>
          <ac:spMkLst>
            <pc:docMk/>
            <pc:sldMk cId="2162139479" sldId="284"/>
            <ac:spMk id="31" creationId="{533F9056-C24B-4D69-87F9-A7181A65B2B3}"/>
          </ac:spMkLst>
        </pc:spChg>
        <pc:grpChg chg="add">
          <ac:chgData name="Ilenia Avila" userId="7c5171f3954bf63f" providerId="Windows Live" clId="Web-{7B52A4AA-699E-4E4C-9C74-8EF2217D18B0}" dt="2021-01-27T21:33:46.559" v="1763"/>
          <ac:grpSpMkLst>
            <pc:docMk/>
            <pc:sldMk cId="2162139479" sldId="284"/>
            <ac:grpSpMk id="10" creationId="{6ED0388D-0636-4002-BD1B-C65C7CB5B074}"/>
          </ac:grpSpMkLst>
        </pc:grpChg>
        <pc:grpChg chg="add">
          <ac:chgData name="Ilenia Avila" userId="7c5171f3954bf63f" providerId="Windows Live" clId="Web-{7B52A4AA-699E-4E4C-9C74-8EF2217D18B0}" dt="2021-01-27T21:33:46.559" v="1763"/>
          <ac:grpSpMkLst>
            <pc:docMk/>
            <pc:sldMk cId="2162139479" sldId="284"/>
            <ac:grpSpMk id="15" creationId="{CB0ECE31-DE77-479E-8B43-D6505CF16D5B}"/>
          </ac:grpSpMkLst>
        </pc:grpChg>
        <pc:grpChg chg="add">
          <ac:chgData name="Ilenia Avila" userId="7c5171f3954bf63f" providerId="Windows Live" clId="Web-{7B52A4AA-699E-4E4C-9C74-8EF2217D18B0}" dt="2021-01-27T21:33:46.559" v="1763"/>
          <ac:grpSpMkLst>
            <pc:docMk/>
            <pc:sldMk cId="2162139479" sldId="284"/>
            <ac:grpSpMk id="16" creationId="{D1D51E8C-3C8E-4543-BF58-6119077E9B86}"/>
          </ac:grpSpMkLst>
        </pc:grpChg>
      </pc:sldChg>
      <pc:sldChg chg="addSp delSp modSp new">
        <pc:chgData name="Ilenia Avila" userId="7c5171f3954bf63f" providerId="Windows Live" clId="Web-{7B52A4AA-699E-4E4C-9C74-8EF2217D18B0}" dt="2021-01-27T21:43:53.291" v="1875" actId="1076"/>
        <pc:sldMkLst>
          <pc:docMk/>
          <pc:sldMk cId="3528452317" sldId="285"/>
        </pc:sldMkLst>
        <pc:spChg chg="del">
          <ac:chgData name="Ilenia Avila" userId="7c5171f3954bf63f" providerId="Windows Live" clId="Web-{7B52A4AA-699E-4E4C-9C74-8EF2217D18B0}" dt="2021-01-27T21:36:18.437" v="1788"/>
          <ac:spMkLst>
            <pc:docMk/>
            <pc:sldMk cId="3528452317" sldId="285"/>
            <ac:spMk id="2" creationId="{ABE9CB38-C350-4AA1-991A-1CA05E6580CE}"/>
          </ac:spMkLst>
        </pc:spChg>
        <pc:spChg chg="add del mod">
          <ac:chgData name="Ilenia Avila" userId="7c5171f3954bf63f" providerId="Windows Live" clId="Web-{7B52A4AA-699E-4E4C-9C74-8EF2217D18B0}" dt="2021-01-27T21:41:32.929" v="1853"/>
          <ac:spMkLst>
            <pc:docMk/>
            <pc:sldMk cId="3528452317" sldId="285"/>
            <ac:spMk id="3" creationId="{EBBAB3BC-4305-4A05-B72A-D1C8BA8C3D16}"/>
          </ac:spMkLst>
        </pc:spChg>
        <pc:spChg chg="del">
          <ac:chgData name="Ilenia Avila" userId="7c5171f3954bf63f" providerId="Windows Live" clId="Web-{7B52A4AA-699E-4E4C-9C74-8EF2217D18B0}" dt="2021-01-27T21:36:19.625" v="1789"/>
          <ac:spMkLst>
            <pc:docMk/>
            <pc:sldMk cId="3528452317" sldId="285"/>
            <ac:spMk id="4" creationId="{71118085-615C-41DA-A834-D6B880876BCB}"/>
          </ac:spMkLst>
        </pc:spChg>
        <pc:spChg chg="add del mod">
          <ac:chgData name="Ilenia Avila" userId="7c5171f3954bf63f" providerId="Windows Live" clId="Web-{7B52A4AA-699E-4E4C-9C74-8EF2217D18B0}" dt="2021-01-27T21:40:41.334" v="1837"/>
          <ac:spMkLst>
            <pc:docMk/>
            <pc:sldMk cId="3528452317" sldId="285"/>
            <ac:spMk id="5" creationId="{E9A5450A-C71A-488A-A370-7A07E710A08D}"/>
          </ac:spMkLst>
        </pc:spChg>
        <pc:spChg chg="add mod">
          <ac:chgData name="Ilenia Avila" userId="7c5171f3954bf63f" providerId="Windows Live" clId="Web-{7B52A4AA-699E-4E4C-9C74-8EF2217D18B0}" dt="2021-01-27T21:39:22.363" v="1813"/>
          <ac:spMkLst>
            <pc:docMk/>
            <pc:sldMk cId="3528452317" sldId="285"/>
            <ac:spMk id="6" creationId="{2778ABCB-D093-4212-AE0D-B88D5221C9A7}"/>
          </ac:spMkLst>
        </pc:spChg>
        <pc:spChg chg="add del mod">
          <ac:chgData name="Ilenia Avila" userId="7c5171f3954bf63f" providerId="Windows Live" clId="Web-{7B52A4AA-699E-4E4C-9C74-8EF2217D18B0}" dt="2021-01-27T21:40:42.490" v="1839"/>
          <ac:spMkLst>
            <pc:docMk/>
            <pc:sldMk cId="3528452317" sldId="285"/>
            <ac:spMk id="7" creationId="{8DDED0BC-A4E3-4EC0-94EE-C23877879D58}"/>
          </ac:spMkLst>
        </pc:spChg>
        <pc:spChg chg="add del mod">
          <ac:chgData name="Ilenia Avila" userId="7c5171f3954bf63f" providerId="Windows Live" clId="Web-{7B52A4AA-699E-4E4C-9C74-8EF2217D18B0}" dt="2021-01-27T21:40:41.724" v="1838"/>
          <ac:spMkLst>
            <pc:docMk/>
            <pc:sldMk cId="3528452317" sldId="285"/>
            <ac:spMk id="8" creationId="{653EF4DB-FC5E-426D-A874-93309A301A77}"/>
          </ac:spMkLst>
        </pc:spChg>
        <pc:spChg chg="add del mod">
          <ac:chgData name="Ilenia Avila" userId="7c5171f3954bf63f" providerId="Windows Live" clId="Web-{7B52A4AA-699E-4E4C-9C74-8EF2217D18B0}" dt="2021-01-27T21:40:20.130" v="1831"/>
          <ac:spMkLst>
            <pc:docMk/>
            <pc:sldMk cId="3528452317" sldId="285"/>
            <ac:spMk id="10" creationId="{84641ECF-69B4-40A5-9FD2-9B297AA4CEDE}"/>
          </ac:spMkLst>
        </pc:spChg>
        <pc:spChg chg="add del mod">
          <ac:chgData name="Ilenia Avila" userId="7c5171f3954bf63f" providerId="Windows Live" clId="Web-{7B52A4AA-699E-4E4C-9C74-8EF2217D18B0}" dt="2021-01-27T21:40:19.489" v="1830"/>
          <ac:spMkLst>
            <pc:docMk/>
            <pc:sldMk cId="3528452317" sldId="285"/>
            <ac:spMk id="12" creationId="{4D32F63D-9B09-4776-A45D-FDA4374E38A0}"/>
          </ac:spMkLst>
        </pc:spChg>
        <pc:spChg chg="add mod">
          <ac:chgData name="Ilenia Avila" userId="7c5171f3954bf63f" providerId="Windows Live" clId="Web-{7B52A4AA-699E-4E4C-9C74-8EF2217D18B0}" dt="2021-01-27T21:40:32.677" v="1835" actId="1076"/>
          <ac:spMkLst>
            <pc:docMk/>
            <pc:sldMk cId="3528452317" sldId="285"/>
            <ac:spMk id="13" creationId="{D4F9E579-F408-450B-84A7-AA8AA8B99CF6}"/>
          </ac:spMkLst>
        </pc:spChg>
        <pc:spChg chg="add mod">
          <ac:chgData name="Ilenia Avila" userId="7c5171f3954bf63f" providerId="Windows Live" clId="Web-{7B52A4AA-699E-4E4C-9C74-8EF2217D18B0}" dt="2021-01-27T21:40:31.068" v="1834" actId="1076"/>
          <ac:spMkLst>
            <pc:docMk/>
            <pc:sldMk cId="3528452317" sldId="285"/>
            <ac:spMk id="14" creationId="{1D7DBAC4-55E9-4E56-81D2-F76167C625E6}"/>
          </ac:spMkLst>
        </pc:spChg>
        <pc:spChg chg="ord">
          <ac:chgData name="Ilenia Avila" userId="7c5171f3954bf63f" providerId="Windows Live" clId="Web-{7B52A4AA-699E-4E4C-9C74-8EF2217D18B0}" dt="2021-01-27T21:43:05.602" v="1862"/>
          <ac:spMkLst>
            <pc:docMk/>
            <pc:sldMk cId="3528452317" sldId="285"/>
            <ac:spMk id="17" creationId="{A4C1BEB9-EB05-4F23-A204-90920BCA2C54}"/>
          </ac:spMkLst>
        </pc:spChg>
        <pc:spChg chg="add">
          <ac:chgData name="Ilenia Avila" userId="7c5171f3954bf63f" providerId="Windows Live" clId="Web-{7B52A4AA-699E-4E4C-9C74-8EF2217D18B0}" dt="2021-01-27T21:42:43.618" v="1854"/>
          <ac:spMkLst>
            <pc:docMk/>
            <pc:sldMk cId="3528452317" sldId="285"/>
            <ac:spMk id="31" creationId="{BF8C4AFB-A91B-46D9-B9C0-D33431FF7E75}"/>
          </ac:spMkLst>
        </pc:spChg>
        <pc:spChg chg="add">
          <ac:chgData name="Ilenia Avila" userId="7c5171f3954bf63f" providerId="Windows Live" clId="Web-{7B52A4AA-699E-4E4C-9C74-8EF2217D18B0}" dt="2021-01-27T21:42:43.618" v="1854"/>
          <ac:spMkLst>
            <pc:docMk/>
            <pc:sldMk cId="3528452317" sldId="285"/>
            <ac:spMk id="32" creationId="{54D7DE2C-8FF9-41A4-94D0-67D2F399ADBF}"/>
          </ac:spMkLst>
        </pc:spChg>
        <pc:spChg chg="add">
          <ac:chgData name="Ilenia Avila" userId="7c5171f3954bf63f" providerId="Windows Live" clId="Web-{7B52A4AA-699E-4E4C-9C74-8EF2217D18B0}" dt="2021-01-27T21:42:46.821" v="1855"/>
          <ac:spMkLst>
            <pc:docMk/>
            <pc:sldMk cId="3528452317" sldId="285"/>
            <ac:spMk id="34" creationId="{BF8C4AFB-A91B-46D9-B9C0-D33431FF7E75}"/>
          </ac:spMkLst>
        </pc:spChg>
        <pc:spChg chg="add">
          <ac:chgData name="Ilenia Avila" userId="7c5171f3954bf63f" providerId="Windows Live" clId="Web-{7B52A4AA-699E-4E4C-9C74-8EF2217D18B0}" dt="2021-01-27T21:42:46.821" v="1855"/>
          <ac:spMkLst>
            <pc:docMk/>
            <pc:sldMk cId="3528452317" sldId="285"/>
            <ac:spMk id="35" creationId="{54D7DE2C-8FF9-41A4-94D0-67D2F399ADBF}"/>
          </ac:spMkLst>
        </pc:spChg>
        <pc:spChg chg="add">
          <ac:chgData name="Ilenia Avila" userId="7c5171f3954bf63f" providerId="Windows Live" clId="Web-{7B52A4AA-699E-4E4C-9C74-8EF2217D18B0}" dt="2021-01-27T21:43:08.227" v="1863"/>
          <ac:spMkLst>
            <pc:docMk/>
            <pc:sldMk cId="3528452317" sldId="285"/>
            <ac:spMk id="37" creationId="{BF8C4AFB-A91B-46D9-B9C0-D33431FF7E75}"/>
          </ac:spMkLst>
        </pc:spChg>
        <pc:spChg chg="add">
          <ac:chgData name="Ilenia Avila" userId="7c5171f3954bf63f" providerId="Windows Live" clId="Web-{7B52A4AA-699E-4E4C-9C74-8EF2217D18B0}" dt="2021-01-27T21:43:08.227" v="1863"/>
          <ac:spMkLst>
            <pc:docMk/>
            <pc:sldMk cId="3528452317" sldId="285"/>
            <ac:spMk id="38" creationId="{54D7DE2C-8FF9-41A4-94D0-67D2F399ADBF}"/>
          </ac:spMkLst>
        </pc:spChg>
        <pc:grpChg chg="add">
          <ac:chgData name="Ilenia Avila" userId="7c5171f3954bf63f" providerId="Windows Live" clId="Web-{7B52A4AA-699E-4E4C-9C74-8EF2217D18B0}" dt="2021-01-27T21:40:39.740" v="1836"/>
          <ac:grpSpMkLst>
            <pc:docMk/>
            <pc:sldMk cId="3528452317" sldId="285"/>
            <ac:grpSpMk id="15" creationId="{66ECCA95-7620-4B26-9BA4-1A3D6C61212D}"/>
          </ac:grpSpMkLst>
        </pc:grpChg>
        <pc:grpChg chg="add mod">
          <ac:chgData name="Ilenia Avila" userId="7c5171f3954bf63f" providerId="Windows Live" clId="Web-{7B52A4AA-699E-4E4C-9C74-8EF2217D18B0}" dt="2021-01-27T21:42:53.571" v="1859" actId="1076"/>
          <ac:grpSpMkLst>
            <pc:docMk/>
            <pc:sldMk cId="3528452317" sldId="285"/>
            <ac:grpSpMk id="16" creationId="{AED7553C-D015-4562-898C-744E26D2DE1D}"/>
          </ac:grpSpMkLst>
        </pc:grpChg>
        <pc:grpChg chg="add mod">
          <ac:chgData name="Ilenia Avila" userId="7c5171f3954bf63f" providerId="Windows Live" clId="Web-{7B52A4AA-699E-4E4C-9C74-8EF2217D18B0}" dt="2021-01-27T21:41:00.209" v="1848" actId="1076"/>
          <ac:grpSpMkLst>
            <pc:docMk/>
            <pc:sldMk cId="3528452317" sldId="285"/>
            <ac:grpSpMk id="20" creationId="{C4C708C9-432D-4AD0-8EF9-5950B632D49D}"/>
          </ac:grpSpMkLst>
        </pc:grpChg>
        <pc:grpChg chg="add mod">
          <ac:chgData name="Ilenia Avila" userId="7c5171f3954bf63f" providerId="Windows Live" clId="Web-{7B52A4AA-699E-4E4C-9C74-8EF2217D18B0}" dt="2021-01-27T21:41:00.225" v="1849" actId="1076"/>
          <ac:grpSpMkLst>
            <pc:docMk/>
            <pc:sldMk cId="3528452317" sldId="285"/>
            <ac:grpSpMk id="24" creationId="{9FD68D51-F0D0-4F67-AC49-89855F7BC890}"/>
          </ac:grpSpMkLst>
        </pc:grpChg>
        <pc:grpChg chg="add">
          <ac:chgData name="Ilenia Avila" userId="7c5171f3954bf63f" providerId="Windows Live" clId="Web-{7B52A4AA-699E-4E4C-9C74-8EF2217D18B0}" dt="2021-01-27T21:42:43.618" v="1854"/>
          <ac:grpSpMkLst>
            <pc:docMk/>
            <pc:sldMk cId="3528452317" sldId="285"/>
            <ac:grpSpMk id="30" creationId="{7C52435F-79FA-48D6-9BC2-49976D4EC9D3}"/>
          </ac:grpSpMkLst>
        </pc:grpChg>
        <pc:grpChg chg="add mod">
          <ac:chgData name="Ilenia Avila" userId="7c5171f3954bf63f" providerId="Windows Live" clId="Web-{7B52A4AA-699E-4E4C-9C74-8EF2217D18B0}" dt="2021-01-27T21:42:56.962" v="1860" actId="14100"/>
          <ac:grpSpMkLst>
            <pc:docMk/>
            <pc:sldMk cId="3528452317" sldId="285"/>
            <ac:grpSpMk id="33" creationId="{7C52435F-79FA-48D6-9BC2-49976D4EC9D3}"/>
          </ac:grpSpMkLst>
        </pc:grpChg>
        <pc:grpChg chg="add mod">
          <ac:chgData name="Ilenia Avila" userId="7c5171f3954bf63f" providerId="Windows Live" clId="Web-{7B52A4AA-699E-4E4C-9C74-8EF2217D18B0}" dt="2021-01-27T21:43:13.962" v="1865" actId="14100"/>
          <ac:grpSpMkLst>
            <pc:docMk/>
            <pc:sldMk cId="3528452317" sldId="285"/>
            <ac:grpSpMk id="36" creationId="{7C52435F-79FA-48D6-9BC2-49976D4EC9D3}"/>
          </ac:grpSpMkLst>
        </pc:grpChg>
        <pc:grpChg chg="add mod">
          <ac:chgData name="Ilenia Avila" userId="7c5171f3954bf63f" providerId="Windows Live" clId="Web-{7B52A4AA-699E-4E4C-9C74-8EF2217D18B0}" dt="2021-01-27T21:43:53.291" v="1875" actId="1076"/>
          <ac:grpSpMkLst>
            <pc:docMk/>
            <pc:sldMk cId="3528452317" sldId="285"/>
            <ac:grpSpMk id="39" creationId="{F5E6DE4A-EDC5-463A-9F25-35379B7C2AFD}"/>
          </ac:grpSpMkLst>
        </pc:grpChg>
        <pc:grpChg chg="add mod">
          <ac:chgData name="Ilenia Avila" userId="7c5171f3954bf63f" providerId="Windows Live" clId="Web-{7B52A4AA-699E-4E4C-9C74-8EF2217D18B0}" dt="2021-01-27T21:43:38.603" v="1870" actId="1076"/>
          <ac:grpSpMkLst>
            <pc:docMk/>
            <pc:sldMk cId="3528452317" sldId="285"/>
            <ac:grpSpMk id="42" creationId="{C3D3953E-93A9-4FE2-A812-CF8F325869A2}"/>
          </ac:grpSpMkLst>
        </pc:grpChg>
        <pc:grpChg chg="add mod">
          <ac:chgData name="Ilenia Avila" userId="7c5171f3954bf63f" providerId="Windows Live" clId="Web-{7B52A4AA-699E-4E4C-9C74-8EF2217D18B0}" dt="2021-01-27T21:43:50.713" v="1874" actId="1076"/>
          <ac:grpSpMkLst>
            <pc:docMk/>
            <pc:sldMk cId="3528452317" sldId="285"/>
            <ac:grpSpMk id="45" creationId="{140A50E7-FAD7-4DAF-A3E4-B2507378EE0C}"/>
          </ac:grpSpMkLst>
        </pc:grpChg>
        <pc:picChg chg="add del mod ord modCrop">
          <ac:chgData name="Ilenia Avila" userId="7c5171f3954bf63f" providerId="Windows Live" clId="Web-{7B52A4AA-699E-4E4C-9C74-8EF2217D18B0}" dt="2021-01-27T21:41:22.475" v="1851"/>
          <ac:picMkLst>
            <pc:docMk/>
            <pc:sldMk cId="3528452317" sldId="285"/>
            <ac:picMk id="28" creationId="{A878B1C4-DC8D-44B2-91AA-3F5E3B4D90AE}"/>
          </ac:picMkLst>
        </pc:picChg>
        <pc:picChg chg="add del mod ord modCrop">
          <ac:chgData name="Ilenia Avila" userId="7c5171f3954bf63f" providerId="Windows Live" clId="Web-{7B52A4AA-699E-4E4C-9C74-8EF2217D18B0}" dt="2021-01-27T21:41:32.929" v="1853"/>
          <ac:picMkLst>
            <pc:docMk/>
            <pc:sldMk cId="3528452317" sldId="285"/>
            <ac:picMk id="29" creationId="{0F8E90ED-1BFB-4A09-8F2E-28C9C1A7E365}"/>
          </ac:picMkLst>
        </pc:picChg>
      </pc:sldChg>
      <pc:sldMasterChg chg="modSp add del addSldLayout delSldLayout modSldLayout">
        <pc:chgData name="Ilenia Avila" userId="7c5171f3954bf63f" providerId="Windows Live" clId="Web-{7B52A4AA-699E-4E4C-9C74-8EF2217D18B0}" dt="2021-01-27T17:35:22.092" v="208"/>
        <pc:sldMasterMkLst>
          <pc:docMk/>
          <pc:sldMasterMk cId="2460954070" sldId="2147483660"/>
        </pc:sldMasterMkLst>
        <pc:spChg chg="mod">
          <ac:chgData name="Ilenia Avila" userId="7c5171f3954bf63f" providerId="Windows Live" clId="Web-{7B52A4AA-699E-4E4C-9C74-8EF2217D18B0}" dt="2021-01-27T17:35:22.092" v="208"/>
          <ac:spMkLst>
            <pc:docMk/>
            <pc:sldMasterMk cId="2460954070" sldId="2147483660"/>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ac:spMk id="3" creationId="{00000000-0000-0000-0000-000000000000}"/>
          </ac:spMkLst>
        </pc:spChg>
        <pc:spChg chg="mod">
          <ac:chgData name="Ilenia Avila" userId="7c5171f3954bf63f" providerId="Windows Live" clId="Web-{7B52A4AA-699E-4E4C-9C74-8EF2217D18B0}" dt="2021-01-27T17:35:22.092" v="208"/>
          <ac:spMkLst>
            <pc:docMk/>
            <pc:sldMasterMk cId="2460954070" sldId="2147483660"/>
            <ac:spMk id="4" creationId="{00000000-0000-0000-0000-000000000000}"/>
          </ac:spMkLst>
        </pc:spChg>
        <pc:spChg chg="mod">
          <ac:chgData name="Ilenia Avila" userId="7c5171f3954bf63f" providerId="Windows Live" clId="Web-{7B52A4AA-699E-4E4C-9C74-8EF2217D18B0}" dt="2021-01-27T17:35:22.092" v="208"/>
          <ac:spMkLst>
            <pc:docMk/>
            <pc:sldMasterMk cId="2460954070" sldId="2147483660"/>
            <ac:spMk id="5" creationId="{00000000-0000-0000-0000-000000000000}"/>
          </ac:spMkLst>
        </pc:spChg>
        <pc:spChg chg="mod">
          <ac:chgData name="Ilenia Avila" userId="7c5171f3954bf63f" providerId="Windows Live" clId="Web-{7B52A4AA-699E-4E4C-9C74-8EF2217D18B0}" dt="2021-01-27T17:35:22.092" v="208"/>
          <ac:spMkLst>
            <pc:docMk/>
            <pc:sldMasterMk cId="2460954070" sldId="2147483660"/>
            <ac:spMk id="6" creationId="{00000000-0000-0000-0000-000000000000}"/>
          </ac:spMkLst>
        </pc:spChg>
        <pc:sldLayoutChg chg="modSp add del">
          <pc:chgData name="Ilenia Avila" userId="7c5171f3954bf63f" providerId="Windows Live" clId="Web-{7B52A4AA-699E-4E4C-9C74-8EF2217D18B0}" dt="2021-01-27T17:35:22.092" v="208"/>
          <pc:sldLayoutMkLst>
            <pc:docMk/>
            <pc:sldMasterMk cId="2460954070" sldId="2147483660"/>
            <pc:sldLayoutMk cId="2385387890" sldId="2147483661"/>
          </pc:sldLayoutMkLst>
          <pc:spChg chg="mod">
            <ac:chgData name="Ilenia Avila" userId="7c5171f3954bf63f" providerId="Windows Live" clId="Web-{7B52A4AA-699E-4E4C-9C74-8EF2217D18B0}" dt="2021-01-27T17:35:22.092" v="208"/>
            <ac:spMkLst>
              <pc:docMk/>
              <pc:sldMasterMk cId="2460954070" sldId="2147483660"/>
              <pc:sldLayoutMk cId="2385387890" sldId="2147483661"/>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2385387890" sldId="2147483661"/>
              <ac:spMk id="3" creationId="{00000000-0000-0000-0000-000000000000}"/>
            </ac:spMkLst>
          </pc:spChg>
        </pc:sldLayoutChg>
        <pc:sldLayoutChg chg="add del">
          <pc:chgData name="Ilenia Avila" userId="7c5171f3954bf63f" providerId="Windows Live" clId="Web-{7B52A4AA-699E-4E4C-9C74-8EF2217D18B0}" dt="2021-01-27T17:35:21.811" v="207"/>
          <pc:sldLayoutMkLst>
            <pc:docMk/>
            <pc:sldMasterMk cId="2460954070" sldId="2147483660"/>
            <pc:sldLayoutMk cId="949138452" sldId="2147483662"/>
          </pc:sldLayoutMkLst>
        </pc:sldLayoutChg>
        <pc:sldLayoutChg chg="modSp add del">
          <pc:chgData name="Ilenia Avila" userId="7c5171f3954bf63f" providerId="Windows Live" clId="Web-{7B52A4AA-699E-4E4C-9C74-8EF2217D18B0}" dt="2021-01-27T17:35:22.092" v="208"/>
          <pc:sldLayoutMkLst>
            <pc:docMk/>
            <pc:sldMasterMk cId="2460954070" sldId="2147483660"/>
            <pc:sldLayoutMk cId="2591524520" sldId="2147483663"/>
          </pc:sldLayoutMkLst>
          <pc:spChg chg="mod">
            <ac:chgData name="Ilenia Avila" userId="7c5171f3954bf63f" providerId="Windows Live" clId="Web-{7B52A4AA-699E-4E4C-9C74-8EF2217D18B0}" dt="2021-01-27T17:35:22.092" v="208"/>
            <ac:spMkLst>
              <pc:docMk/>
              <pc:sldMasterMk cId="2460954070" sldId="2147483660"/>
              <pc:sldLayoutMk cId="2591524520" sldId="2147483663"/>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2591524520" sldId="2147483663"/>
              <ac:spMk id="3" creationId="{00000000-0000-0000-0000-000000000000}"/>
            </ac:spMkLst>
          </pc:spChg>
        </pc:sldLayoutChg>
        <pc:sldLayoutChg chg="modSp add del">
          <pc:chgData name="Ilenia Avila" userId="7c5171f3954bf63f" providerId="Windows Live" clId="Web-{7B52A4AA-699E-4E4C-9C74-8EF2217D18B0}" dt="2021-01-27T17:35:22.092" v="208"/>
          <pc:sldLayoutMkLst>
            <pc:docMk/>
            <pc:sldMasterMk cId="2460954070" sldId="2147483660"/>
            <pc:sldLayoutMk cId="1203092039" sldId="2147483664"/>
          </pc:sldLayoutMkLst>
          <pc:spChg chg="mod">
            <ac:chgData name="Ilenia Avila" userId="7c5171f3954bf63f" providerId="Windows Live" clId="Web-{7B52A4AA-699E-4E4C-9C74-8EF2217D18B0}" dt="2021-01-27T17:35:22.092" v="208"/>
            <ac:spMkLst>
              <pc:docMk/>
              <pc:sldMasterMk cId="2460954070" sldId="2147483660"/>
              <pc:sldLayoutMk cId="1203092039" sldId="2147483664"/>
              <ac:spMk id="3"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1203092039" sldId="2147483664"/>
              <ac:spMk id="4" creationId="{00000000-0000-0000-0000-000000000000}"/>
            </ac:spMkLst>
          </pc:spChg>
        </pc:sldLayoutChg>
        <pc:sldLayoutChg chg="modSp add del">
          <pc:chgData name="Ilenia Avila" userId="7c5171f3954bf63f" providerId="Windows Live" clId="Web-{7B52A4AA-699E-4E4C-9C74-8EF2217D18B0}" dt="2021-01-27T17:35:22.092" v="208"/>
          <pc:sldLayoutMkLst>
            <pc:docMk/>
            <pc:sldMasterMk cId="2460954070" sldId="2147483660"/>
            <pc:sldLayoutMk cId="3733172339" sldId="2147483665"/>
          </pc:sldLayoutMkLst>
          <pc:spChg chg="mod">
            <ac:chgData name="Ilenia Avila" userId="7c5171f3954bf63f" providerId="Windows Live" clId="Web-{7B52A4AA-699E-4E4C-9C74-8EF2217D18B0}" dt="2021-01-27T17:35:22.092" v="208"/>
            <ac:spMkLst>
              <pc:docMk/>
              <pc:sldMasterMk cId="2460954070" sldId="2147483660"/>
              <pc:sldLayoutMk cId="3733172339" sldId="2147483665"/>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733172339" sldId="2147483665"/>
              <ac:spMk id="3"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733172339" sldId="2147483665"/>
              <ac:spMk id="4"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733172339" sldId="2147483665"/>
              <ac:spMk id="5"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733172339" sldId="2147483665"/>
              <ac:spMk id="6" creationId="{00000000-0000-0000-0000-000000000000}"/>
            </ac:spMkLst>
          </pc:spChg>
        </pc:sldLayoutChg>
        <pc:sldLayoutChg chg="add del">
          <pc:chgData name="Ilenia Avila" userId="7c5171f3954bf63f" providerId="Windows Live" clId="Web-{7B52A4AA-699E-4E4C-9C74-8EF2217D18B0}" dt="2021-01-27T17:35:21.811" v="207"/>
          <pc:sldLayoutMkLst>
            <pc:docMk/>
            <pc:sldMasterMk cId="2460954070" sldId="2147483660"/>
            <pc:sldLayoutMk cId="3210312558" sldId="2147483666"/>
          </pc:sldLayoutMkLst>
        </pc:sldLayoutChg>
        <pc:sldLayoutChg chg="add del">
          <pc:chgData name="Ilenia Avila" userId="7c5171f3954bf63f" providerId="Windows Live" clId="Web-{7B52A4AA-699E-4E4C-9C74-8EF2217D18B0}" dt="2021-01-27T17:35:21.811" v="207"/>
          <pc:sldLayoutMkLst>
            <pc:docMk/>
            <pc:sldMasterMk cId="2460954070" sldId="2147483660"/>
            <pc:sldLayoutMk cId="3146388984" sldId="2147483667"/>
          </pc:sldLayoutMkLst>
        </pc:sldLayoutChg>
        <pc:sldLayoutChg chg="modSp add del">
          <pc:chgData name="Ilenia Avila" userId="7c5171f3954bf63f" providerId="Windows Live" clId="Web-{7B52A4AA-699E-4E4C-9C74-8EF2217D18B0}" dt="2021-01-27T17:35:22.092" v="208"/>
          <pc:sldLayoutMkLst>
            <pc:docMk/>
            <pc:sldMasterMk cId="2460954070" sldId="2147483660"/>
            <pc:sldLayoutMk cId="3171841454" sldId="2147483668"/>
          </pc:sldLayoutMkLst>
          <pc:spChg chg="mod">
            <ac:chgData name="Ilenia Avila" userId="7c5171f3954bf63f" providerId="Windows Live" clId="Web-{7B52A4AA-699E-4E4C-9C74-8EF2217D18B0}" dt="2021-01-27T17:35:22.092" v="208"/>
            <ac:spMkLst>
              <pc:docMk/>
              <pc:sldMasterMk cId="2460954070" sldId="2147483660"/>
              <pc:sldLayoutMk cId="3171841454" sldId="2147483668"/>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171841454" sldId="2147483668"/>
              <ac:spMk id="3"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171841454" sldId="2147483668"/>
              <ac:spMk id="4" creationId="{00000000-0000-0000-0000-000000000000}"/>
            </ac:spMkLst>
          </pc:spChg>
        </pc:sldLayoutChg>
        <pc:sldLayoutChg chg="modSp add del">
          <pc:chgData name="Ilenia Avila" userId="7c5171f3954bf63f" providerId="Windows Live" clId="Web-{7B52A4AA-699E-4E4C-9C74-8EF2217D18B0}" dt="2021-01-27T17:35:22.092" v="208"/>
          <pc:sldLayoutMkLst>
            <pc:docMk/>
            <pc:sldMasterMk cId="2460954070" sldId="2147483660"/>
            <pc:sldLayoutMk cId="1718958274" sldId="2147483669"/>
          </pc:sldLayoutMkLst>
          <pc:spChg chg="mod">
            <ac:chgData name="Ilenia Avila" userId="7c5171f3954bf63f" providerId="Windows Live" clId="Web-{7B52A4AA-699E-4E4C-9C74-8EF2217D18B0}" dt="2021-01-27T17:35:22.092" v="208"/>
            <ac:spMkLst>
              <pc:docMk/>
              <pc:sldMasterMk cId="2460954070" sldId="2147483660"/>
              <pc:sldLayoutMk cId="1718958274" sldId="2147483669"/>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1718958274" sldId="2147483669"/>
              <ac:spMk id="3"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1718958274" sldId="2147483669"/>
              <ac:spMk id="4" creationId="{00000000-0000-0000-0000-000000000000}"/>
            </ac:spMkLst>
          </pc:spChg>
        </pc:sldLayoutChg>
        <pc:sldLayoutChg chg="add del">
          <pc:chgData name="Ilenia Avila" userId="7c5171f3954bf63f" providerId="Windows Live" clId="Web-{7B52A4AA-699E-4E4C-9C74-8EF2217D18B0}" dt="2021-01-27T17:35:21.811" v="207"/>
          <pc:sldLayoutMkLst>
            <pc:docMk/>
            <pc:sldMasterMk cId="2460954070" sldId="2147483660"/>
            <pc:sldLayoutMk cId="2202905451" sldId="2147483670"/>
          </pc:sldLayoutMkLst>
        </pc:sldLayoutChg>
        <pc:sldLayoutChg chg="modSp add del">
          <pc:chgData name="Ilenia Avila" userId="7c5171f3954bf63f" providerId="Windows Live" clId="Web-{7B52A4AA-699E-4E4C-9C74-8EF2217D18B0}" dt="2021-01-27T17:35:22.092" v="208"/>
          <pc:sldLayoutMkLst>
            <pc:docMk/>
            <pc:sldMasterMk cId="2460954070" sldId="2147483660"/>
            <pc:sldLayoutMk cId="3479445657" sldId="2147483671"/>
          </pc:sldLayoutMkLst>
          <pc:spChg chg="mod">
            <ac:chgData name="Ilenia Avila" userId="7c5171f3954bf63f" providerId="Windows Live" clId="Web-{7B52A4AA-699E-4E4C-9C74-8EF2217D18B0}" dt="2021-01-27T17:35:22.092" v="208"/>
            <ac:spMkLst>
              <pc:docMk/>
              <pc:sldMasterMk cId="2460954070" sldId="2147483660"/>
              <pc:sldLayoutMk cId="3479445657" sldId="2147483671"/>
              <ac:spMk id="2" creationId="{00000000-0000-0000-0000-000000000000}"/>
            </ac:spMkLst>
          </pc:spChg>
          <pc:spChg chg="mod">
            <ac:chgData name="Ilenia Avila" userId="7c5171f3954bf63f" providerId="Windows Live" clId="Web-{7B52A4AA-699E-4E4C-9C74-8EF2217D18B0}" dt="2021-01-27T17:35:22.092" v="208"/>
            <ac:spMkLst>
              <pc:docMk/>
              <pc:sldMasterMk cId="2460954070" sldId="2147483660"/>
              <pc:sldLayoutMk cId="3479445657" sldId="2147483671"/>
              <ac:spMk id="3" creationId="{00000000-0000-0000-0000-000000000000}"/>
            </ac:spMkLst>
          </pc:spChg>
        </pc:sldLayoutChg>
      </pc:sldMasterChg>
      <pc:sldMasterChg chg="add del addSldLayout delSldLayout modSldLayout">
        <pc:chgData name="Ilenia Avila" userId="7c5171f3954bf63f" providerId="Windows Live" clId="Web-{7B52A4AA-699E-4E4C-9C74-8EF2217D18B0}" dt="2021-01-27T17:35:21.811" v="207"/>
        <pc:sldMasterMkLst>
          <pc:docMk/>
          <pc:sldMasterMk cId="3927876398" sldId="2147483672"/>
        </pc:sldMasterMkLst>
        <pc:sldLayoutChg chg="add del mod replId">
          <pc:chgData name="Ilenia Avila" userId="7c5171f3954bf63f" providerId="Windows Live" clId="Web-{7B52A4AA-699E-4E4C-9C74-8EF2217D18B0}" dt="2021-01-27T17:35:21.811" v="207"/>
          <pc:sldLayoutMkLst>
            <pc:docMk/>
            <pc:sldMasterMk cId="3927876398" sldId="2147483672"/>
            <pc:sldLayoutMk cId="1630245149" sldId="2147483673"/>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3631507754" sldId="2147483674"/>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337414180" sldId="2147483675"/>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1077974885" sldId="2147483676"/>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3599894792" sldId="2147483677"/>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958753797" sldId="2147483678"/>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1672450078" sldId="2147483679"/>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2410934466" sldId="2147483680"/>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4268015046" sldId="2147483681"/>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1382953963" sldId="2147483682"/>
          </pc:sldLayoutMkLst>
        </pc:sldLayoutChg>
        <pc:sldLayoutChg chg="add del mod replId">
          <pc:chgData name="Ilenia Avila" userId="7c5171f3954bf63f" providerId="Windows Live" clId="Web-{7B52A4AA-699E-4E4C-9C74-8EF2217D18B0}" dt="2021-01-27T17:35:21.811" v="207"/>
          <pc:sldLayoutMkLst>
            <pc:docMk/>
            <pc:sldMasterMk cId="3927876398" sldId="2147483672"/>
            <pc:sldLayoutMk cId="294351356" sldId="2147483683"/>
          </pc:sldLayoutMkLst>
        </pc:sldLayoutChg>
      </pc:sldMasterChg>
    </pc:docChg>
  </pc:docChgLst>
  <pc:docChgLst>
    <pc:chgData name="Ilenia Avila" userId="7c5171f3954bf63f" providerId="Windows Live" clId="Web-{E52A49BB-89A9-40C9-9824-30C77B8AB951}"/>
    <pc:docChg chg="addSld modSld">
      <pc:chgData name="Ilenia Avila" userId="7c5171f3954bf63f" providerId="Windows Live" clId="Web-{E52A49BB-89A9-40C9-9824-30C77B8AB951}" dt="2021-01-27T16:40:50.247" v="15"/>
      <pc:docMkLst>
        <pc:docMk/>
      </pc:docMkLst>
      <pc:sldChg chg="addSp modSp">
        <pc:chgData name="Ilenia Avila" userId="7c5171f3954bf63f" providerId="Windows Live" clId="Web-{E52A49BB-89A9-40C9-9824-30C77B8AB951}" dt="2021-01-27T16:40:47.669" v="14"/>
        <pc:sldMkLst>
          <pc:docMk/>
          <pc:sldMk cId="109857222" sldId="256"/>
        </pc:sldMkLst>
        <pc:spChg chg="add mod">
          <ac:chgData name="Ilenia Avila" userId="7c5171f3954bf63f" providerId="Windows Live" clId="Web-{E52A49BB-89A9-40C9-9824-30C77B8AB951}" dt="2021-01-27T16:40:47.669" v="14"/>
          <ac:spMkLst>
            <pc:docMk/>
            <pc:sldMk cId="109857222" sldId="256"/>
            <ac:spMk id="4" creationId="{325E62FD-A612-449E-9A1A-5D5747F33177}"/>
          </ac:spMkLst>
        </pc:spChg>
      </pc:sldChg>
      <pc:sldChg chg="new">
        <pc:chgData name="Ilenia Avila" userId="7c5171f3954bf63f" providerId="Windows Live" clId="Web-{E52A49BB-89A9-40C9-9824-30C77B8AB951}" dt="2021-01-27T16:40:50.247" v="15"/>
        <pc:sldMkLst>
          <pc:docMk/>
          <pc:sldMk cId="1016799269" sldId="257"/>
        </pc:sldMkLst>
      </pc:sldChg>
    </pc:docChg>
  </pc:docChgLst>
  <pc:docChgLst>
    <pc:chgData name="Amanda Baushke" userId="0e008243-be41-4809-a9b0-9e757113c874" providerId="ADAL" clId="{83A7E2C9-DED3-49CE-B3C6-F1D19C29CDD4}"/>
    <pc:docChg chg="undo custSel modSld">
      <pc:chgData name="Amanda Baushke" userId="0e008243-be41-4809-a9b0-9e757113c874" providerId="ADAL" clId="{83A7E2C9-DED3-49CE-B3C6-F1D19C29CDD4}" dt="2021-12-02T18:36:37.117" v="1899" actId="20577"/>
      <pc:docMkLst>
        <pc:docMk/>
      </pc:docMkLst>
      <pc:sldChg chg="modNotes">
        <pc:chgData name="Amanda Baushke" userId="0e008243-be41-4809-a9b0-9e757113c874" providerId="ADAL" clId="{83A7E2C9-DED3-49CE-B3C6-F1D19C29CDD4}" dt="2021-12-02T17:21:52.435" v="1071" actId="20577"/>
        <pc:sldMkLst>
          <pc:docMk/>
          <pc:sldMk cId="3773904636" sldId="265"/>
        </pc:sldMkLst>
      </pc:sldChg>
      <pc:sldChg chg="modNotesTx">
        <pc:chgData name="Amanda Baushke" userId="0e008243-be41-4809-a9b0-9e757113c874" providerId="ADAL" clId="{83A7E2C9-DED3-49CE-B3C6-F1D19C29CDD4}" dt="2021-12-01T23:38:48.768" v="157" actId="20577"/>
        <pc:sldMkLst>
          <pc:docMk/>
          <pc:sldMk cId="3976907195" sldId="295"/>
        </pc:sldMkLst>
      </pc:sldChg>
      <pc:sldChg chg="modNotes modNotesTx">
        <pc:chgData name="Amanda Baushke" userId="0e008243-be41-4809-a9b0-9e757113c874" providerId="ADAL" clId="{83A7E2C9-DED3-49CE-B3C6-F1D19C29CDD4}" dt="2021-12-02T17:07:14.603" v="476" actId="6549"/>
        <pc:sldMkLst>
          <pc:docMk/>
          <pc:sldMk cId="1982686808" sldId="299"/>
        </pc:sldMkLst>
      </pc:sldChg>
      <pc:sldChg chg="modSp mod modNotes modNotesTx">
        <pc:chgData name="Amanda Baushke" userId="0e008243-be41-4809-a9b0-9e757113c874" providerId="ADAL" clId="{83A7E2C9-DED3-49CE-B3C6-F1D19C29CDD4}" dt="2021-12-02T18:01:56.783" v="1236" actId="114"/>
        <pc:sldMkLst>
          <pc:docMk/>
          <pc:sldMk cId="2067536084" sldId="314"/>
        </pc:sldMkLst>
        <pc:spChg chg="mod">
          <ac:chgData name="Amanda Baushke" userId="0e008243-be41-4809-a9b0-9e757113c874" providerId="ADAL" clId="{83A7E2C9-DED3-49CE-B3C6-F1D19C29CDD4}" dt="2021-12-02T17:33:20.836" v="1209" actId="20577"/>
          <ac:spMkLst>
            <pc:docMk/>
            <pc:sldMk cId="2067536084" sldId="314"/>
            <ac:spMk id="3" creationId="{7DC69516-B53E-4854-A8D4-59133553262B}"/>
          </ac:spMkLst>
        </pc:spChg>
      </pc:sldChg>
      <pc:sldChg chg="modNotes">
        <pc:chgData name="Amanda Baushke" userId="0e008243-be41-4809-a9b0-9e757113c874" providerId="ADAL" clId="{83A7E2C9-DED3-49CE-B3C6-F1D19C29CDD4}" dt="2021-12-02T18:32:22.588" v="1814" actId="6549"/>
        <pc:sldMkLst>
          <pc:docMk/>
          <pc:sldMk cId="3689510389" sldId="315"/>
        </pc:sldMkLst>
      </pc:sldChg>
      <pc:sldChg chg="modNotes">
        <pc:chgData name="Amanda Baushke" userId="0e008243-be41-4809-a9b0-9e757113c874" providerId="ADAL" clId="{83A7E2C9-DED3-49CE-B3C6-F1D19C29CDD4}" dt="2021-12-02T18:29:38.159" v="1751" actId="20577"/>
        <pc:sldMkLst>
          <pc:docMk/>
          <pc:sldMk cId="3418986999" sldId="346"/>
        </pc:sldMkLst>
      </pc:sldChg>
      <pc:sldChg chg="addSp delSp modSp mod modAnim modNotes modNotesTx">
        <pc:chgData name="Amanda Baushke" userId="0e008243-be41-4809-a9b0-9e757113c874" providerId="ADAL" clId="{83A7E2C9-DED3-49CE-B3C6-F1D19C29CDD4}" dt="2021-12-02T18:32:13.965" v="1813" actId="20577"/>
        <pc:sldMkLst>
          <pc:docMk/>
          <pc:sldMk cId="3489484534" sldId="348"/>
        </pc:sldMkLst>
        <pc:spChg chg="mod">
          <ac:chgData name="Amanda Baushke" userId="0e008243-be41-4809-a9b0-9e757113c874" providerId="ADAL" clId="{83A7E2C9-DED3-49CE-B3C6-F1D19C29CDD4}" dt="2021-12-02T17:01:01.135" v="371" actId="20577"/>
          <ac:spMkLst>
            <pc:docMk/>
            <pc:sldMk cId="3489484534" sldId="348"/>
            <ac:spMk id="3" creationId="{7DC69516-B53E-4854-A8D4-59133553262B}"/>
          </ac:spMkLst>
        </pc:spChg>
        <pc:spChg chg="del">
          <ac:chgData name="Amanda Baushke" userId="0e008243-be41-4809-a9b0-9e757113c874" providerId="ADAL" clId="{83A7E2C9-DED3-49CE-B3C6-F1D19C29CDD4}" dt="2021-12-02T17:00:16.283" v="342" actId="478"/>
          <ac:spMkLst>
            <pc:docMk/>
            <pc:sldMk cId="3489484534" sldId="348"/>
            <ac:spMk id="4" creationId="{A54B30B9-F78F-495D-8055-BBCADC347FE8}"/>
          </ac:spMkLst>
        </pc:spChg>
        <pc:spChg chg="del">
          <ac:chgData name="Amanda Baushke" userId="0e008243-be41-4809-a9b0-9e757113c874" providerId="ADAL" clId="{83A7E2C9-DED3-49CE-B3C6-F1D19C29CDD4}" dt="2021-12-02T17:00:19.945" v="344" actId="478"/>
          <ac:spMkLst>
            <pc:docMk/>
            <pc:sldMk cId="3489484534" sldId="348"/>
            <ac:spMk id="5" creationId="{0347C61F-4193-462E-8003-7EEBD84A9974}"/>
          </ac:spMkLst>
        </pc:spChg>
        <pc:picChg chg="add mod">
          <ac:chgData name="Amanda Baushke" userId="0e008243-be41-4809-a9b0-9e757113c874" providerId="ADAL" clId="{83A7E2C9-DED3-49CE-B3C6-F1D19C29CDD4}" dt="2021-12-02T17:00:52.955" v="347" actId="1076"/>
          <ac:picMkLst>
            <pc:docMk/>
            <pc:sldMk cId="3489484534" sldId="348"/>
            <ac:picMk id="2" creationId="{A2389234-488D-4309-A467-56935D874660}"/>
          </ac:picMkLst>
        </pc:picChg>
      </pc:sldChg>
      <pc:sldChg chg="modNotes modNotesTx">
        <pc:chgData name="Amanda Baushke" userId="0e008243-be41-4809-a9b0-9e757113c874" providerId="ADAL" clId="{83A7E2C9-DED3-49CE-B3C6-F1D19C29CDD4}" dt="2021-12-02T18:30:30.328" v="1788" actId="20577"/>
        <pc:sldMkLst>
          <pc:docMk/>
          <pc:sldMk cId="2799633948" sldId="349"/>
        </pc:sldMkLst>
      </pc:sldChg>
      <pc:sldChg chg="modNotesTx">
        <pc:chgData name="Amanda Baushke" userId="0e008243-be41-4809-a9b0-9e757113c874" providerId="ADAL" clId="{83A7E2C9-DED3-49CE-B3C6-F1D19C29CDD4}" dt="2021-12-02T14:50:10.836" v="255" actId="20577"/>
        <pc:sldMkLst>
          <pc:docMk/>
          <pc:sldMk cId="612671538" sldId="355"/>
        </pc:sldMkLst>
      </pc:sldChg>
      <pc:sldChg chg="modNotes">
        <pc:chgData name="Amanda Baushke" userId="0e008243-be41-4809-a9b0-9e757113c874" providerId="ADAL" clId="{83A7E2C9-DED3-49CE-B3C6-F1D19C29CDD4}" dt="2021-12-01T23:44:24.138" v="160" actId="6549"/>
        <pc:sldMkLst>
          <pc:docMk/>
          <pc:sldMk cId="3759822961" sldId="361"/>
        </pc:sldMkLst>
      </pc:sldChg>
      <pc:sldChg chg="modNotes">
        <pc:chgData name="Amanda Baushke" userId="0e008243-be41-4809-a9b0-9e757113c874" providerId="ADAL" clId="{83A7E2C9-DED3-49CE-B3C6-F1D19C29CDD4}" dt="2021-12-02T18:26:10.568" v="1628" actId="114"/>
        <pc:sldMkLst>
          <pc:docMk/>
          <pc:sldMk cId="3403321610" sldId="362"/>
        </pc:sldMkLst>
      </pc:sldChg>
      <pc:sldChg chg="modNotes">
        <pc:chgData name="Amanda Baushke" userId="0e008243-be41-4809-a9b0-9e757113c874" providerId="ADAL" clId="{83A7E2C9-DED3-49CE-B3C6-F1D19C29CDD4}" dt="2021-12-02T18:28:37.331" v="1708" actId="20577"/>
        <pc:sldMkLst>
          <pc:docMk/>
          <pc:sldMk cId="976607006" sldId="364"/>
        </pc:sldMkLst>
      </pc:sldChg>
      <pc:sldChg chg="modNotesTx">
        <pc:chgData name="Amanda Baushke" userId="0e008243-be41-4809-a9b0-9e757113c874" providerId="ADAL" clId="{83A7E2C9-DED3-49CE-B3C6-F1D19C29CDD4}" dt="2021-12-02T18:06:23.752" v="1401"/>
        <pc:sldMkLst>
          <pc:docMk/>
          <pc:sldMk cId="3693307620" sldId="365"/>
        </pc:sldMkLst>
      </pc:sldChg>
      <pc:sldChg chg="modNotes">
        <pc:chgData name="Amanda Baushke" userId="0e008243-be41-4809-a9b0-9e757113c874" providerId="ADAL" clId="{83A7E2C9-DED3-49CE-B3C6-F1D19C29CDD4}" dt="2021-12-02T18:28:45.417" v="1709" actId="20577"/>
        <pc:sldMkLst>
          <pc:docMk/>
          <pc:sldMk cId="3982715235" sldId="366"/>
        </pc:sldMkLst>
      </pc:sldChg>
      <pc:sldChg chg="modSp mod modNotesTx">
        <pc:chgData name="Amanda Baushke" userId="0e008243-be41-4809-a9b0-9e757113c874" providerId="ADAL" clId="{83A7E2C9-DED3-49CE-B3C6-F1D19C29CDD4}" dt="2021-12-01T23:36:58.887" v="122" actId="20577"/>
        <pc:sldMkLst>
          <pc:docMk/>
          <pc:sldMk cId="312056983" sldId="367"/>
        </pc:sldMkLst>
        <pc:spChg chg="mod">
          <ac:chgData name="Amanda Baushke" userId="0e008243-be41-4809-a9b0-9e757113c874" providerId="ADAL" clId="{83A7E2C9-DED3-49CE-B3C6-F1D19C29CDD4}" dt="2021-11-29T20:34:59.398" v="0" actId="14100"/>
          <ac:spMkLst>
            <pc:docMk/>
            <pc:sldMk cId="312056983" sldId="367"/>
            <ac:spMk id="10" creationId="{485803F5-C725-4EF8-948A-DC9115A59C55}"/>
          </ac:spMkLst>
        </pc:spChg>
      </pc:sldChg>
      <pc:sldChg chg="modNotes modNotesTx">
        <pc:chgData name="Amanda Baushke" userId="0e008243-be41-4809-a9b0-9e757113c874" providerId="ADAL" clId="{83A7E2C9-DED3-49CE-B3C6-F1D19C29CDD4}" dt="2021-12-02T18:18:07.445" v="1520" actId="20577"/>
        <pc:sldMkLst>
          <pc:docMk/>
          <pc:sldMk cId="185337817" sldId="368"/>
        </pc:sldMkLst>
      </pc:sldChg>
      <pc:sldChg chg="modNotes modNotesTx">
        <pc:chgData name="Amanda Baushke" userId="0e008243-be41-4809-a9b0-9e757113c874" providerId="ADAL" clId="{83A7E2C9-DED3-49CE-B3C6-F1D19C29CDD4}" dt="2021-12-02T18:03:37.364" v="1309" actId="6549"/>
        <pc:sldMkLst>
          <pc:docMk/>
          <pc:sldMk cId="2595352934" sldId="369"/>
        </pc:sldMkLst>
      </pc:sldChg>
      <pc:sldChg chg="modNotesTx">
        <pc:chgData name="Amanda Baushke" userId="0e008243-be41-4809-a9b0-9e757113c874" providerId="ADAL" clId="{83A7E2C9-DED3-49CE-B3C6-F1D19C29CDD4}" dt="2021-12-02T15:50:21.353" v="325" actId="20577"/>
        <pc:sldMkLst>
          <pc:docMk/>
          <pc:sldMk cId="773373825" sldId="370"/>
        </pc:sldMkLst>
      </pc:sldChg>
      <pc:sldChg chg="addSp delSp modSp mod setBg modNotes modNotesTx">
        <pc:chgData name="Amanda Baushke" userId="0e008243-be41-4809-a9b0-9e757113c874" providerId="ADAL" clId="{83A7E2C9-DED3-49CE-B3C6-F1D19C29CDD4}" dt="2021-12-02T18:36:37.117" v="1899" actId="20577"/>
        <pc:sldMkLst>
          <pc:docMk/>
          <pc:sldMk cId="2208428602" sldId="372"/>
        </pc:sldMkLst>
        <pc:spChg chg="add del mod">
          <ac:chgData name="Amanda Baushke" userId="0e008243-be41-4809-a9b0-9e757113c874" providerId="ADAL" clId="{83A7E2C9-DED3-49CE-B3C6-F1D19C29CDD4}" dt="2021-12-02T17:25:31.987" v="1119" actId="26606"/>
          <ac:spMkLst>
            <pc:docMk/>
            <pc:sldMk cId="2208428602" sldId="372"/>
            <ac:spMk id="3" creationId="{4311C39F-69A1-4638-8805-651F5CB0DA94}"/>
          </ac:spMkLst>
        </pc:spChg>
        <pc:spChg chg="add mod">
          <ac:chgData name="Amanda Baushke" userId="0e008243-be41-4809-a9b0-9e757113c874" providerId="ADAL" clId="{83A7E2C9-DED3-49CE-B3C6-F1D19C29CDD4}" dt="2021-12-02T17:25:31.987" v="1119" actId="26606"/>
          <ac:spMkLst>
            <pc:docMk/>
            <pc:sldMk cId="2208428602" sldId="372"/>
            <ac:spMk id="5" creationId="{DF509886-4E88-49BF-B30B-5A2FF2798AC2}"/>
          </ac:spMkLst>
        </pc:spChg>
        <pc:spChg chg="del">
          <ac:chgData name="Amanda Baushke" userId="0e008243-be41-4809-a9b0-9e757113c874" providerId="ADAL" clId="{83A7E2C9-DED3-49CE-B3C6-F1D19C29CDD4}" dt="2021-12-02T17:23:01.153" v="1105" actId="478"/>
          <ac:spMkLst>
            <pc:docMk/>
            <pc:sldMk cId="2208428602" sldId="372"/>
            <ac:spMk id="6" creationId="{1724D692-5DDF-456D-B422-69D5F5BD39BC}"/>
          </ac:spMkLst>
        </pc:spChg>
        <pc:spChg chg="add del">
          <ac:chgData name="Amanda Baushke" userId="0e008243-be41-4809-a9b0-9e757113c874" providerId="ADAL" clId="{83A7E2C9-DED3-49CE-B3C6-F1D19C29CDD4}" dt="2021-12-02T17:24:34.603" v="1108" actId="26606"/>
          <ac:spMkLst>
            <pc:docMk/>
            <pc:sldMk cId="2208428602" sldId="372"/>
            <ac:spMk id="71" creationId="{AB8C311F-7253-4AED-9701-7FC0708C41C7}"/>
          </ac:spMkLst>
        </pc:spChg>
        <pc:spChg chg="add del">
          <ac:chgData name="Amanda Baushke" userId="0e008243-be41-4809-a9b0-9e757113c874" providerId="ADAL" clId="{83A7E2C9-DED3-49CE-B3C6-F1D19C29CDD4}" dt="2021-12-02T17:24:34.603" v="1108" actId="26606"/>
          <ac:spMkLst>
            <pc:docMk/>
            <pc:sldMk cId="2208428602" sldId="372"/>
            <ac:spMk id="73" creationId="{E2384209-CB15-4CDF-9D31-C44FD9A3F20D}"/>
          </ac:spMkLst>
        </pc:spChg>
        <pc:spChg chg="add del">
          <ac:chgData name="Amanda Baushke" userId="0e008243-be41-4809-a9b0-9e757113c874" providerId="ADAL" clId="{83A7E2C9-DED3-49CE-B3C6-F1D19C29CDD4}" dt="2021-12-02T17:24:34.603" v="1108" actId="26606"/>
          <ac:spMkLst>
            <pc:docMk/>
            <pc:sldMk cId="2208428602" sldId="372"/>
            <ac:spMk id="75" creationId="{2633B3B5-CC90-43F0-8714-D31D1F3F0209}"/>
          </ac:spMkLst>
        </pc:spChg>
        <pc:spChg chg="add del">
          <ac:chgData name="Amanda Baushke" userId="0e008243-be41-4809-a9b0-9e757113c874" providerId="ADAL" clId="{83A7E2C9-DED3-49CE-B3C6-F1D19C29CDD4}" dt="2021-12-02T17:24:34.603" v="1108" actId="26606"/>
          <ac:spMkLst>
            <pc:docMk/>
            <pc:sldMk cId="2208428602" sldId="372"/>
            <ac:spMk id="77" creationId="{A8D57A06-A426-446D-B02C-A2DC6B62E45E}"/>
          </ac:spMkLst>
        </pc:spChg>
        <pc:spChg chg="add">
          <ac:chgData name="Amanda Baushke" userId="0e008243-be41-4809-a9b0-9e757113c874" providerId="ADAL" clId="{83A7E2C9-DED3-49CE-B3C6-F1D19C29CDD4}" dt="2021-12-02T17:25:31.987" v="1119" actId="26606"/>
          <ac:spMkLst>
            <pc:docMk/>
            <pc:sldMk cId="2208428602" sldId="372"/>
            <ac:spMk id="1028" creationId="{B670DBD5-770C-4383-9F54-5B86E86BD5BB}"/>
          </ac:spMkLst>
        </pc:spChg>
        <pc:picChg chg="add del mod">
          <ac:chgData name="Amanda Baushke" userId="0e008243-be41-4809-a9b0-9e757113c874" providerId="ADAL" clId="{83A7E2C9-DED3-49CE-B3C6-F1D19C29CDD4}" dt="2021-12-02T17:25:24.425" v="1118" actId="478"/>
          <ac:picMkLst>
            <pc:docMk/>
            <pc:sldMk cId="2208428602" sldId="372"/>
            <ac:picMk id="12" creationId="{C7466CD5-ADE7-4D46-B272-6606238B11C5}"/>
          </ac:picMkLst>
        </pc:picChg>
        <pc:picChg chg="add mod ord">
          <ac:chgData name="Amanda Baushke" userId="0e008243-be41-4809-a9b0-9e757113c874" providerId="ADAL" clId="{83A7E2C9-DED3-49CE-B3C6-F1D19C29CDD4}" dt="2021-12-02T17:25:31.987" v="1119" actId="26606"/>
          <ac:picMkLst>
            <pc:docMk/>
            <pc:sldMk cId="2208428602" sldId="372"/>
            <ac:picMk id="1026" creationId="{FE84B858-21B8-41E5-B2E4-233A4D61752D}"/>
          </ac:picMkLst>
        </pc:picChg>
      </pc:sldChg>
      <pc:sldChg chg="modNotes">
        <pc:chgData name="Amanda Baushke" userId="0e008243-be41-4809-a9b0-9e757113c874" providerId="ADAL" clId="{83A7E2C9-DED3-49CE-B3C6-F1D19C29CDD4}" dt="2021-12-02T16:59:04.384" v="339" actId="20577"/>
        <pc:sldMkLst>
          <pc:docMk/>
          <pc:sldMk cId="579088791" sldId="373"/>
        </pc:sldMkLst>
      </pc:sldChg>
      <pc:sldChg chg="modNotes">
        <pc:chgData name="Amanda Baushke" userId="0e008243-be41-4809-a9b0-9e757113c874" providerId="ADAL" clId="{83A7E2C9-DED3-49CE-B3C6-F1D19C29CDD4}" dt="2021-12-02T18:35:15.534" v="1819" actId="20577"/>
        <pc:sldMkLst>
          <pc:docMk/>
          <pc:sldMk cId="3395138974" sldId="376"/>
        </pc:sldMkLst>
      </pc:sldChg>
      <pc:sldChg chg="modNotes modNotesTx">
        <pc:chgData name="Amanda Baushke" userId="0e008243-be41-4809-a9b0-9e757113c874" providerId="ADAL" clId="{83A7E2C9-DED3-49CE-B3C6-F1D19C29CDD4}" dt="2021-12-02T18:31:39.274" v="1809" actId="20577"/>
        <pc:sldMkLst>
          <pc:docMk/>
          <pc:sldMk cId="3843785321" sldId="377"/>
        </pc:sldMkLst>
      </pc:sldChg>
      <pc:sldChg chg="delSp modSp mod modNotes">
        <pc:chgData name="Amanda Baushke" userId="0e008243-be41-4809-a9b0-9e757113c874" providerId="ADAL" clId="{83A7E2C9-DED3-49CE-B3C6-F1D19C29CDD4}" dt="2021-12-02T17:32:48.901" v="1195" actId="1076"/>
        <pc:sldMkLst>
          <pc:docMk/>
          <pc:sldMk cId="426692622" sldId="383"/>
        </pc:sldMkLst>
        <pc:spChg chg="mod">
          <ac:chgData name="Amanda Baushke" userId="0e008243-be41-4809-a9b0-9e757113c874" providerId="ADAL" clId="{83A7E2C9-DED3-49CE-B3C6-F1D19C29CDD4}" dt="2021-12-02T17:32:34.583" v="1194" actId="20577"/>
          <ac:spMkLst>
            <pc:docMk/>
            <pc:sldMk cId="426692622" sldId="383"/>
            <ac:spMk id="3" creationId="{7DC69516-B53E-4854-A8D4-59133553262B}"/>
          </ac:spMkLst>
        </pc:spChg>
        <pc:spChg chg="del">
          <ac:chgData name="Amanda Baushke" userId="0e008243-be41-4809-a9b0-9e757113c874" providerId="ADAL" clId="{83A7E2C9-DED3-49CE-B3C6-F1D19C29CDD4}" dt="2021-12-02T17:32:18.995" v="1175" actId="478"/>
          <ac:spMkLst>
            <pc:docMk/>
            <pc:sldMk cId="426692622" sldId="383"/>
            <ac:spMk id="4" creationId="{A54B30B9-F78F-495D-8055-BBCADC347FE8}"/>
          </ac:spMkLst>
        </pc:spChg>
        <pc:picChg chg="mod">
          <ac:chgData name="Amanda Baushke" userId="0e008243-be41-4809-a9b0-9e757113c874" providerId="ADAL" clId="{83A7E2C9-DED3-49CE-B3C6-F1D19C29CDD4}" dt="2021-12-02T17:32:48.901" v="1195" actId="1076"/>
          <ac:picMkLst>
            <pc:docMk/>
            <pc:sldMk cId="426692622" sldId="383"/>
            <ac:picMk id="2" creationId="{754440E2-361C-4E94-A2EE-70BFB2F8F338}"/>
          </ac:picMkLst>
        </pc:picChg>
      </pc:sldChg>
      <pc:sldChg chg="modNotes">
        <pc:chgData name="Amanda Baushke" userId="0e008243-be41-4809-a9b0-9e757113c874" providerId="ADAL" clId="{83A7E2C9-DED3-49CE-B3C6-F1D19C29CDD4}" dt="2021-12-02T18:30:08.055" v="1783" actId="20577"/>
        <pc:sldMkLst>
          <pc:docMk/>
          <pc:sldMk cId="934935188" sldId="387"/>
        </pc:sldMkLst>
      </pc:sldChg>
    </pc:docChg>
  </pc:docChgLst>
  <pc:docChgLst>
    <pc:chgData name="Kai Hillberry" userId="S::kai@mymasterpieceliving.com::a7357a97-e640-4b44-8fcb-12882f8677f1" providerId="AD" clId="Web-{B6C4320F-6F1C-3F82-53FD-A9FD85A2F5B9}"/>
    <pc:docChg chg="modSld">
      <pc:chgData name="Kai Hillberry" userId="S::kai@mymasterpieceliving.com::a7357a97-e640-4b44-8fcb-12882f8677f1" providerId="AD" clId="Web-{B6C4320F-6F1C-3F82-53FD-A9FD85A2F5B9}" dt="2021-11-16T00:02:53.642" v="0" actId="20577"/>
      <pc:docMkLst>
        <pc:docMk/>
      </pc:docMkLst>
      <pc:sldChg chg="modSp">
        <pc:chgData name="Kai Hillberry" userId="S::kai@mymasterpieceliving.com::a7357a97-e640-4b44-8fcb-12882f8677f1" providerId="AD" clId="Web-{B6C4320F-6F1C-3F82-53FD-A9FD85A2F5B9}" dt="2021-11-16T00:02:53.642" v="0" actId="20577"/>
        <pc:sldMkLst>
          <pc:docMk/>
          <pc:sldMk cId="3976907195" sldId="295"/>
        </pc:sldMkLst>
        <pc:spChg chg="mod">
          <ac:chgData name="Kai Hillberry" userId="S::kai@mymasterpieceliving.com::a7357a97-e640-4b44-8fcb-12882f8677f1" providerId="AD" clId="Web-{B6C4320F-6F1C-3F82-53FD-A9FD85A2F5B9}" dt="2021-11-16T00:02:53.642" v="0" actId="20577"/>
          <ac:spMkLst>
            <pc:docMk/>
            <pc:sldMk cId="3976907195" sldId="295"/>
            <ac:spMk id="10" creationId="{485803F5-C725-4EF8-948A-DC9115A59C55}"/>
          </ac:spMkLst>
        </pc:spChg>
      </pc:sldChg>
    </pc:docChg>
  </pc:docChgLst>
  <pc:docChgLst>
    <pc:chgData name="Tracy Jose" userId="d0fdea4f-8bcb-4390-8ebb-aa52d8e16254" providerId="ADAL" clId="{F0AB03EB-2925-4638-8E5A-A05850CE99F7}"/>
    <pc:docChg chg="undo redo custSel addSld delSld modSld sldOrd">
      <pc:chgData name="Tracy Jose" userId="d0fdea4f-8bcb-4390-8ebb-aa52d8e16254" providerId="ADAL" clId="{F0AB03EB-2925-4638-8E5A-A05850CE99F7}" dt="2021-11-23T21:55:47.974" v="55847" actId="20577"/>
      <pc:docMkLst>
        <pc:docMk/>
      </pc:docMkLst>
      <pc:sldChg chg="del ord">
        <pc:chgData name="Tracy Jose" userId="d0fdea4f-8bcb-4390-8ebb-aa52d8e16254" providerId="ADAL" clId="{F0AB03EB-2925-4638-8E5A-A05850CE99F7}" dt="2021-11-19T03:33:23.115" v="45896" actId="47"/>
        <pc:sldMkLst>
          <pc:docMk/>
          <pc:sldMk cId="1209333415" sldId="258"/>
        </pc:sldMkLst>
      </pc:sldChg>
      <pc:sldChg chg="delSp modSp mod modNotesTx">
        <pc:chgData name="Tracy Jose" userId="d0fdea4f-8bcb-4390-8ebb-aa52d8e16254" providerId="ADAL" clId="{F0AB03EB-2925-4638-8E5A-A05850CE99F7}" dt="2021-11-19T03:40:02.695" v="46023" actId="6549"/>
        <pc:sldMkLst>
          <pc:docMk/>
          <pc:sldMk cId="1044886766" sldId="259"/>
        </pc:sldMkLst>
        <pc:spChg chg="mod">
          <ac:chgData name="Tracy Jose" userId="d0fdea4f-8bcb-4390-8ebb-aa52d8e16254" providerId="ADAL" clId="{F0AB03EB-2925-4638-8E5A-A05850CE99F7}" dt="2021-11-17T18:50:44.452" v="26538" actId="1076"/>
          <ac:spMkLst>
            <pc:docMk/>
            <pc:sldMk cId="1044886766" sldId="259"/>
            <ac:spMk id="22" creationId="{0F0B648E-5066-4B32-94C8-12FDCBF9D1B6}"/>
          </ac:spMkLst>
        </pc:spChg>
        <pc:spChg chg="del mod">
          <ac:chgData name="Tracy Jose" userId="d0fdea4f-8bcb-4390-8ebb-aa52d8e16254" providerId="ADAL" clId="{F0AB03EB-2925-4638-8E5A-A05850CE99F7}" dt="2021-11-02T19:33:21.040" v="887" actId="478"/>
          <ac:spMkLst>
            <pc:docMk/>
            <pc:sldMk cId="1044886766" sldId="259"/>
            <ac:spMk id="23" creationId="{5934EEA2-7C57-4394-82C5-437D2B3A8AAD}"/>
          </ac:spMkLst>
        </pc:spChg>
        <pc:spChg chg="mod">
          <ac:chgData name="Tracy Jose" userId="d0fdea4f-8bcb-4390-8ebb-aa52d8e16254" providerId="ADAL" clId="{F0AB03EB-2925-4638-8E5A-A05850CE99F7}" dt="2021-11-17T18:50:52.508" v="26539" actId="1076"/>
          <ac:spMkLst>
            <pc:docMk/>
            <pc:sldMk cId="1044886766" sldId="259"/>
            <ac:spMk id="25" creationId="{65C4E449-4794-464D-A791-4DEC98F27C92}"/>
          </ac:spMkLst>
        </pc:spChg>
        <pc:spChg chg="mod">
          <ac:chgData name="Tracy Jose" userId="d0fdea4f-8bcb-4390-8ebb-aa52d8e16254" providerId="ADAL" clId="{F0AB03EB-2925-4638-8E5A-A05850CE99F7}" dt="2021-11-02T20:35:55.377" v="2319" actId="6549"/>
          <ac:spMkLst>
            <pc:docMk/>
            <pc:sldMk cId="1044886766" sldId="259"/>
            <ac:spMk id="26" creationId="{134C7632-E2F3-4B44-8A5F-FD65673E25AD}"/>
          </ac:spMkLst>
        </pc:spChg>
        <pc:spChg chg="mod">
          <ac:chgData name="Tracy Jose" userId="d0fdea4f-8bcb-4390-8ebb-aa52d8e16254" providerId="ADAL" clId="{F0AB03EB-2925-4638-8E5A-A05850CE99F7}" dt="2021-11-17T18:50:59.644" v="26540" actId="1076"/>
          <ac:spMkLst>
            <pc:docMk/>
            <pc:sldMk cId="1044886766" sldId="259"/>
            <ac:spMk id="28" creationId="{9893D49F-5898-42F8-9A9D-CA599FFC105D}"/>
          </ac:spMkLst>
        </pc:spChg>
        <pc:spChg chg="del mod">
          <ac:chgData name="Tracy Jose" userId="d0fdea4f-8bcb-4390-8ebb-aa52d8e16254" providerId="ADAL" clId="{F0AB03EB-2925-4638-8E5A-A05850CE99F7}" dt="2021-11-02T19:20:09.580" v="180" actId="478"/>
          <ac:spMkLst>
            <pc:docMk/>
            <pc:sldMk cId="1044886766" sldId="259"/>
            <ac:spMk id="29" creationId="{89E9DA33-1412-4EC4-8BD2-96237831A4C1}"/>
          </ac:spMkLst>
        </pc:spChg>
        <pc:spChg chg="del mod">
          <ac:chgData name="Tracy Jose" userId="d0fdea4f-8bcb-4390-8ebb-aa52d8e16254" providerId="ADAL" clId="{F0AB03EB-2925-4638-8E5A-A05850CE99F7}" dt="2021-11-02T19:21:09.549" v="200" actId="478"/>
          <ac:spMkLst>
            <pc:docMk/>
            <pc:sldMk cId="1044886766" sldId="259"/>
            <ac:spMk id="30" creationId="{89E9DA33-1412-4EC4-8BD2-96237831A4C1}"/>
          </ac:spMkLst>
        </pc:spChg>
        <pc:spChg chg="del mod">
          <ac:chgData name="Tracy Jose" userId="d0fdea4f-8bcb-4390-8ebb-aa52d8e16254" providerId="ADAL" clId="{F0AB03EB-2925-4638-8E5A-A05850CE99F7}" dt="2021-11-02T20:18:23.344" v="1252" actId="478"/>
          <ac:spMkLst>
            <pc:docMk/>
            <pc:sldMk cId="1044886766" sldId="259"/>
            <ac:spMk id="31" creationId="{89E9DA33-1412-4EC4-8BD2-96237831A4C1}"/>
          </ac:spMkLst>
        </pc:spChg>
      </pc:sldChg>
      <pc:sldChg chg="del">
        <pc:chgData name="Tracy Jose" userId="d0fdea4f-8bcb-4390-8ebb-aa52d8e16254" providerId="ADAL" clId="{F0AB03EB-2925-4638-8E5A-A05850CE99F7}" dt="2021-11-02T20:31:14.633" v="2122" actId="2696"/>
        <pc:sldMkLst>
          <pc:docMk/>
          <pc:sldMk cId="2859665321" sldId="260"/>
        </pc:sldMkLst>
      </pc:sldChg>
      <pc:sldChg chg="del">
        <pc:chgData name="Tracy Jose" userId="d0fdea4f-8bcb-4390-8ebb-aa52d8e16254" providerId="ADAL" clId="{F0AB03EB-2925-4638-8E5A-A05850CE99F7}" dt="2021-11-19T03:33:01.370" v="45873" actId="47"/>
        <pc:sldMkLst>
          <pc:docMk/>
          <pc:sldMk cId="3892652262" sldId="261"/>
        </pc:sldMkLst>
      </pc:sldChg>
      <pc:sldChg chg="del">
        <pc:chgData name="Tracy Jose" userId="d0fdea4f-8bcb-4390-8ebb-aa52d8e16254" providerId="ADAL" clId="{F0AB03EB-2925-4638-8E5A-A05850CE99F7}" dt="2021-11-19T03:32:38.266" v="45853" actId="47"/>
        <pc:sldMkLst>
          <pc:docMk/>
          <pc:sldMk cId="4019877558" sldId="262"/>
        </pc:sldMkLst>
      </pc:sldChg>
      <pc:sldChg chg="addSp delSp modSp del mod ord modNotesTx">
        <pc:chgData name="Tracy Jose" userId="d0fdea4f-8bcb-4390-8ebb-aa52d8e16254" providerId="ADAL" clId="{F0AB03EB-2925-4638-8E5A-A05850CE99F7}" dt="2021-11-16T06:11:03.716" v="15483" actId="2696"/>
        <pc:sldMkLst>
          <pc:docMk/>
          <pc:sldMk cId="258856367" sldId="263"/>
        </pc:sldMkLst>
        <pc:spChg chg="add del mod">
          <ac:chgData name="Tracy Jose" userId="d0fdea4f-8bcb-4390-8ebb-aa52d8e16254" providerId="ADAL" clId="{F0AB03EB-2925-4638-8E5A-A05850CE99F7}" dt="2021-11-10T05:33:17.298" v="8220" actId="6549"/>
          <ac:spMkLst>
            <pc:docMk/>
            <pc:sldMk cId="258856367" sldId="263"/>
            <ac:spMk id="5" creationId="{DF509886-4E88-49BF-B30B-5A2FF2798AC2}"/>
          </ac:spMkLst>
        </pc:spChg>
        <pc:spChg chg="mod">
          <ac:chgData name="Tracy Jose" userId="d0fdea4f-8bcb-4390-8ebb-aa52d8e16254" providerId="ADAL" clId="{F0AB03EB-2925-4638-8E5A-A05850CE99F7}" dt="2021-11-10T14:40:52.968" v="9480" actId="114"/>
          <ac:spMkLst>
            <pc:docMk/>
            <pc:sldMk cId="258856367" sldId="263"/>
            <ac:spMk id="6" creationId="{1724D692-5DDF-456D-B422-69D5F5BD39BC}"/>
          </ac:spMkLst>
        </pc:spChg>
        <pc:spChg chg="del mod">
          <ac:chgData name="Tracy Jose" userId="d0fdea4f-8bcb-4390-8ebb-aa52d8e16254" providerId="ADAL" clId="{F0AB03EB-2925-4638-8E5A-A05850CE99F7}" dt="2021-11-10T05:22:45.876" v="7882" actId="478"/>
          <ac:spMkLst>
            <pc:docMk/>
            <pc:sldMk cId="258856367" sldId="263"/>
            <ac:spMk id="8" creationId="{28FEF968-2BCF-46A0-B028-0A83203AD632}"/>
          </ac:spMkLst>
        </pc:spChg>
      </pc:sldChg>
      <pc:sldChg chg="del">
        <pc:chgData name="Tracy Jose" userId="d0fdea4f-8bcb-4390-8ebb-aa52d8e16254" providerId="ADAL" clId="{F0AB03EB-2925-4638-8E5A-A05850CE99F7}" dt="2021-11-19T03:32:53.501" v="45866" actId="47"/>
        <pc:sldMkLst>
          <pc:docMk/>
          <pc:sldMk cId="116103306" sldId="264"/>
        </pc:sldMkLst>
      </pc:sldChg>
      <pc:sldChg chg="modSp mod ord modNotesTx">
        <pc:chgData name="Tracy Jose" userId="d0fdea4f-8bcb-4390-8ebb-aa52d8e16254" providerId="ADAL" clId="{F0AB03EB-2925-4638-8E5A-A05850CE99F7}" dt="2021-11-22T21:21:48.697" v="52985" actId="6549"/>
        <pc:sldMkLst>
          <pc:docMk/>
          <pc:sldMk cId="3773904636" sldId="265"/>
        </pc:sldMkLst>
        <pc:spChg chg="mod">
          <ac:chgData name="Tracy Jose" userId="d0fdea4f-8bcb-4390-8ebb-aa52d8e16254" providerId="ADAL" clId="{F0AB03EB-2925-4638-8E5A-A05850CE99F7}" dt="2021-11-16T15:30:33.804" v="20827" actId="6549"/>
          <ac:spMkLst>
            <pc:docMk/>
            <pc:sldMk cId="3773904636" sldId="265"/>
            <ac:spMk id="8" creationId="{5A6BA2EC-3D07-4179-953B-656132E6D87B}"/>
          </ac:spMkLst>
        </pc:spChg>
      </pc:sldChg>
      <pc:sldChg chg="del">
        <pc:chgData name="Tracy Jose" userId="d0fdea4f-8bcb-4390-8ebb-aa52d8e16254" providerId="ADAL" clId="{F0AB03EB-2925-4638-8E5A-A05850CE99F7}" dt="2021-11-19T03:32:54.378" v="45867" actId="47"/>
        <pc:sldMkLst>
          <pc:docMk/>
          <pc:sldMk cId="3146268912" sldId="266"/>
        </pc:sldMkLst>
      </pc:sldChg>
      <pc:sldChg chg="del">
        <pc:chgData name="Tracy Jose" userId="d0fdea4f-8bcb-4390-8ebb-aa52d8e16254" providerId="ADAL" clId="{F0AB03EB-2925-4638-8E5A-A05850CE99F7}" dt="2021-11-19T03:33:13.223" v="45886" actId="47"/>
        <pc:sldMkLst>
          <pc:docMk/>
          <pc:sldMk cId="3716391577" sldId="267"/>
        </pc:sldMkLst>
      </pc:sldChg>
      <pc:sldChg chg="del">
        <pc:chgData name="Tracy Jose" userId="d0fdea4f-8bcb-4390-8ebb-aa52d8e16254" providerId="ADAL" clId="{F0AB03EB-2925-4638-8E5A-A05850CE99F7}" dt="2021-11-19T03:33:02.490" v="45874" actId="47"/>
        <pc:sldMkLst>
          <pc:docMk/>
          <pc:sldMk cId="326973418" sldId="268"/>
        </pc:sldMkLst>
      </pc:sldChg>
      <pc:sldChg chg="del">
        <pc:chgData name="Tracy Jose" userId="d0fdea4f-8bcb-4390-8ebb-aa52d8e16254" providerId="ADAL" clId="{F0AB03EB-2925-4638-8E5A-A05850CE99F7}" dt="2021-11-19T03:33:03.423" v="45875" actId="47"/>
        <pc:sldMkLst>
          <pc:docMk/>
          <pc:sldMk cId="1847036558" sldId="269"/>
        </pc:sldMkLst>
      </pc:sldChg>
      <pc:sldChg chg="del">
        <pc:chgData name="Tracy Jose" userId="d0fdea4f-8bcb-4390-8ebb-aa52d8e16254" providerId="ADAL" clId="{F0AB03EB-2925-4638-8E5A-A05850CE99F7}" dt="2021-11-19T03:33:05.247" v="45877" actId="47"/>
        <pc:sldMkLst>
          <pc:docMk/>
          <pc:sldMk cId="315852358" sldId="270"/>
        </pc:sldMkLst>
      </pc:sldChg>
      <pc:sldChg chg="del">
        <pc:chgData name="Tracy Jose" userId="d0fdea4f-8bcb-4390-8ebb-aa52d8e16254" providerId="ADAL" clId="{F0AB03EB-2925-4638-8E5A-A05850CE99F7}" dt="2021-11-19T03:33:11.531" v="45884" actId="47"/>
        <pc:sldMkLst>
          <pc:docMk/>
          <pc:sldMk cId="4005098934" sldId="271"/>
        </pc:sldMkLst>
      </pc:sldChg>
      <pc:sldChg chg="del">
        <pc:chgData name="Tracy Jose" userId="d0fdea4f-8bcb-4390-8ebb-aa52d8e16254" providerId="ADAL" clId="{F0AB03EB-2925-4638-8E5A-A05850CE99F7}" dt="2021-11-19T03:33:06.897" v="45879" actId="47"/>
        <pc:sldMkLst>
          <pc:docMk/>
          <pc:sldMk cId="487918005" sldId="272"/>
        </pc:sldMkLst>
      </pc:sldChg>
      <pc:sldChg chg="addSp delSp modSp del mod ord modNotesTx">
        <pc:chgData name="Tracy Jose" userId="d0fdea4f-8bcb-4390-8ebb-aa52d8e16254" providerId="ADAL" clId="{F0AB03EB-2925-4638-8E5A-A05850CE99F7}" dt="2021-11-19T19:54:58.303" v="52179" actId="47"/>
        <pc:sldMkLst>
          <pc:docMk/>
          <pc:sldMk cId="1862962205" sldId="273"/>
        </pc:sldMkLst>
        <pc:spChg chg="del">
          <ac:chgData name="Tracy Jose" userId="d0fdea4f-8bcb-4390-8ebb-aa52d8e16254" providerId="ADAL" clId="{F0AB03EB-2925-4638-8E5A-A05850CE99F7}" dt="2021-11-10T07:09:35.927" v="8479" actId="931"/>
          <ac:spMkLst>
            <pc:docMk/>
            <pc:sldMk cId="1862962205" sldId="273"/>
            <ac:spMk id="3" creationId="{C963A239-B13B-49EB-8986-0AB320236E5F}"/>
          </ac:spMkLst>
        </pc:spChg>
        <pc:spChg chg="del mod">
          <ac:chgData name="Tracy Jose" userId="d0fdea4f-8bcb-4390-8ebb-aa52d8e16254" providerId="ADAL" clId="{F0AB03EB-2925-4638-8E5A-A05850CE99F7}" dt="2021-11-09T21:32:21.301" v="5517" actId="478"/>
          <ac:spMkLst>
            <pc:docMk/>
            <pc:sldMk cId="1862962205" sldId="273"/>
            <ac:spMk id="6" creationId="{59F7E2ED-89C0-437E-AA04-82D5F68F8E3D}"/>
          </ac:spMkLst>
        </pc:spChg>
        <pc:spChg chg="mod">
          <ac:chgData name="Tracy Jose" userId="d0fdea4f-8bcb-4390-8ebb-aa52d8e16254" providerId="ADAL" clId="{F0AB03EB-2925-4638-8E5A-A05850CE99F7}" dt="2021-11-09T21:32:42.933" v="5521" actId="1076"/>
          <ac:spMkLst>
            <pc:docMk/>
            <pc:sldMk cId="1862962205" sldId="273"/>
            <ac:spMk id="8" creationId="{60D77A5B-0E27-4C74-96EE-091EBF904A09}"/>
          </ac:spMkLst>
        </pc:spChg>
        <pc:spChg chg="del">
          <ac:chgData name="Tracy Jose" userId="d0fdea4f-8bcb-4390-8ebb-aa52d8e16254" providerId="ADAL" clId="{F0AB03EB-2925-4638-8E5A-A05850CE99F7}" dt="2021-11-09T21:32:24.025" v="5518" actId="478"/>
          <ac:spMkLst>
            <pc:docMk/>
            <pc:sldMk cId="1862962205" sldId="273"/>
            <ac:spMk id="10" creationId="{3627D508-1E2B-4FDC-891F-B2AC06EDF649}"/>
          </ac:spMkLst>
        </pc:spChg>
        <pc:picChg chg="add mod">
          <ac:chgData name="Tracy Jose" userId="d0fdea4f-8bcb-4390-8ebb-aa52d8e16254" providerId="ADAL" clId="{F0AB03EB-2925-4638-8E5A-A05850CE99F7}" dt="2021-11-10T07:09:37.711" v="8481" actId="962"/>
          <ac:picMkLst>
            <pc:docMk/>
            <pc:sldMk cId="1862962205" sldId="273"/>
            <ac:picMk id="4" creationId="{4572C6C8-F535-425C-A7ED-E14649873E43}"/>
          </ac:picMkLst>
        </pc:picChg>
      </pc:sldChg>
      <pc:sldChg chg="addSp delSp modSp del mod ord modNotesTx">
        <pc:chgData name="Tracy Jose" userId="d0fdea4f-8bcb-4390-8ebb-aa52d8e16254" providerId="ADAL" clId="{F0AB03EB-2925-4638-8E5A-A05850CE99F7}" dt="2021-11-19T19:54:32.804" v="52163" actId="47"/>
        <pc:sldMkLst>
          <pc:docMk/>
          <pc:sldMk cId="1491551631" sldId="274"/>
        </pc:sldMkLst>
        <pc:spChg chg="del">
          <ac:chgData name="Tracy Jose" userId="d0fdea4f-8bcb-4390-8ebb-aa52d8e16254" providerId="ADAL" clId="{F0AB03EB-2925-4638-8E5A-A05850CE99F7}" dt="2021-11-03T01:35:04.173" v="4012"/>
          <ac:spMkLst>
            <pc:docMk/>
            <pc:sldMk cId="1491551631" sldId="274"/>
            <ac:spMk id="3" creationId="{C963A239-B13B-49EB-8986-0AB320236E5F}"/>
          </ac:spMkLst>
        </pc:spChg>
        <pc:spChg chg="del">
          <ac:chgData name="Tracy Jose" userId="d0fdea4f-8bcb-4390-8ebb-aa52d8e16254" providerId="ADAL" clId="{F0AB03EB-2925-4638-8E5A-A05850CE99F7}" dt="2021-11-03T01:36:45.219" v="4061" actId="478"/>
          <ac:spMkLst>
            <pc:docMk/>
            <pc:sldMk cId="1491551631" sldId="274"/>
            <ac:spMk id="6" creationId="{59F7E2ED-89C0-437E-AA04-82D5F68F8E3D}"/>
          </ac:spMkLst>
        </pc:spChg>
        <pc:spChg chg="add del mod">
          <ac:chgData name="Tracy Jose" userId="d0fdea4f-8bcb-4390-8ebb-aa52d8e16254" providerId="ADAL" clId="{F0AB03EB-2925-4638-8E5A-A05850CE99F7}" dt="2021-11-03T01:37:11.335" v="4068" actId="14100"/>
          <ac:spMkLst>
            <pc:docMk/>
            <pc:sldMk cId="1491551631" sldId="274"/>
            <ac:spMk id="7" creationId="{60D77A5B-0E27-4C74-96EE-091EBF904A09}"/>
          </ac:spMkLst>
        </pc:spChg>
        <pc:spChg chg="del mod">
          <ac:chgData name="Tracy Jose" userId="d0fdea4f-8bcb-4390-8ebb-aa52d8e16254" providerId="ADAL" clId="{F0AB03EB-2925-4638-8E5A-A05850CE99F7}" dt="2021-11-03T01:43:53.113" v="4284"/>
          <ac:spMkLst>
            <pc:docMk/>
            <pc:sldMk cId="1491551631" sldId="274"/>
            <ac:spMk id="10" creationId="{3627D508-1E2B-4FDC-891F-B2AC06EDF649}"/>
          </ac:spMkLst>
        </pc:spChg>
        <pc:picChg chg="add mod">
          <ac:chgData name="Tracy Jose" userId="d0fdea4f-8bcb-4390-8ebb-aa52d8e16254" providerId="ADAL" clId="{F0AB03EB-2925-4638-8E5A-A05850CE99F7}" dt="2021-11-03T01:35:04.173" v="4012"/>
          <ac:picMkLst>
            <pc:docMk/>
            <pc:sldMk cId="1491551631" sldId="274"/>
            <ac:picMk id="2050" creationId="{B24E528E-96AC-4E56-80CD-49A0D9FE8CF3}"/>
          </ac:picMkLst>
        </pc:picChg>
      </pc:sldChg>
      <pc:sldChg chg="del">
        <pc:chgData name="Tracy Jose" userId="d0fdea4f-8bcb-4390-8ebb-aa52d8e16254" providerId="ADAL" clId="{F0AB03EB-2925-4638-8E5A-A05850CE99F7}" dt="2021-11-19T03:32:58.092" v="45870" actId="47"/>
        <pc:sldMkLst>
          <pc:docMk/>
          <pc:sldMk cId="3328360307" sldId="275"/>
        </pc:sldMkLst>
      </pc:sldChg>
      <pc:sldChg chg="del">
        <pc:chgData name="Tracy Jose" userId="d0fdea4f-8bcb-4390-8ebb-aa52d8e16254" providerId="ADAL" clId="{F0AB03EB-2925-4638-8E5A-A05850CE99F7}" dt="2021-11-19T03:33:08.838" v="45881" actId="47"/>
        <pc:sldMkLst>
          <pc:docMk/>
          <pc:sldMk cId="2393313812" sldId="276"/>
        </pc:sldMkLst>
      </pc:sldChg>
      <pc:sldChg chg="del">
        <pc:chgData name="Tracy Jose" userId="d0fdea4f-8bcb-4390-8ebb-aa52d8e16254" providerId="ADAL" clId="{F0AB03EB-2925-4638-8E5A-A05850CE99F7}" dt="2021-11-19T03:33:09.775" v="45882" actId="47"/>
        <pc:sldMkLst>
          <pc:docMk/>
          <pc:sldMk cId="1380220964" sldId="277"/>
        </pc:sldMkLst>
      </pc:sldChg>
      <pc:sldChg chg="del">
        <pc:chgData name="Tracy Jose" userId="d0fdea4f-8bcb-4390-8ebb-aa52d8e16254" providerId="ADAL" clId="{F0AB03EB-2925-4638-8E5A-A05850CE99F7}" dt="2021-11-19T03:33:10.664" v="45883" actId="47"/>
        <pc:sldMkLst>
          <pc:docMk/>
          <pc:sldMk cId="2377556515" sldId="278"/>
        </pc:sldMkLst>
      </pc:sldChg>
      <pc:sldChg chg="del">
        <pc:chgData name="Tracy Jose" userId="d0fdea4f-8bcb-4390-8ebb-aa52d8e16254" providerId="ADAL" clId="{F0AB03EB-2925-4638-8E5A-A05850CE99F7}" dt="2021-11-19T03:33:12.386" v="45885" actId="47"/>
        <pc:sldMkLst>
          <pc:docMk/>
          <pc:sldMk cId="3450042991" sldId="279"/>
        </pc:sldMkLst>
      </pc:sldChg>
      <pc:sldChg chg="modSp del mod ord modNotesTx">
        <pc:chgData name="Tracy Jose" userId="d0fdea4f-8bcb-4390-8ebb-aa52d8e16254" providerId="ADAL" clId="{F0AB03EB-2925-4638-8E5A-A05850CE99F7}" dt="2021-11-16T20:29:04.501" v="26001" actId="2696"/>
        <pc:sldMkLst>
          <pc:docMk/>
          <pc:sldMk cId="1133793884" sldId="280"/>
        </pc:sldMkLst>
        <pc:spChg chg="mod">
          <ac:chgData name="Tracy Jose" userId="d0fdea4f-8bcb-4390-8ebb-aa52d8e16254" providerId="ADAL" clId="{F0AB03EB-2925-4638-8E5A-A05850CE99F7}" dt="2021-11-03T03:23:29.952" v="4509"/>
          <ac:spMkLst>
            <pc:docMk/>
            <pc:sldMk cId="1133793884" sldId="280"/>
            <ac:spMk id="6" creationId="{D5422E5F-C091-49BA-A015-349B67AE377C}"/>
          </ac:spMkLst>
        </pc:spChg>
      </pc:sldChg>
      <pc:sldChg chg="del">
        <pc:chgData name="Tracy Jose" userId="d0fdea4f-8bcb-4390-8ebb-aa52d8e16254" providerId="ADAL" clId="{F0AB03EB-2925-4638-8E5A-A05850CE99F7}" dt="2021-11-19T03:33:20.452" v="45895" actId="47"/>
        <pc:sldMkLst>
          <pc:docMk/>
          <pc:sldMk cId="2875012558" sldId="281"/>
        </pc:sldMkLst>
      </pc:sldChg>
      <pc:sldChg chg="del">
        <pc:chgData name="Tracy Jose" userId="d0fdea4f-8bcb-4390-8ebb-aa52d8e16254" providerId="ADAL" clId="{F0AB03EB-2925-4638-8E5A-A05850CE99F7}" dt="2021-11-19T03:33:14.027" v="45887" actId="47"/>
        <pc:sldMkLst>
          <pc:docMk/>
          <pc:sldMk cId="3128368144" sldId="282"/>
        </pc:sldMkLst>
      </pc:sldChg>
      <pc:sldChg chg="addSp delSp modSp mod ord modNotesTx">
        <pc:chgData name="Tracy Jose" userId="d0fdea4f-8bcb-4390-8ebb-aa52d8e16254" providerId="ADAL" clId="{F0AB03EB-2925-4638-8E5A-A05850CE99F7}" dt="2021-11-19T03:41:18.479" v="46049" actId="6549"/>
        <pc:sldMkLst>
          <pc:docMk/>
          <pc:sldMk cId="2286424129" sldId="283"/>
        </pc:sldMkLst>
        <pc:spChg chg="del">
          <ac:chgData name="Tracy Jose" userId="d0fdea4f-8bcb-4390-8ebb-aa52d8e16254" providerId="ADAL" clId="{F0AB03EB-2925-4638-8E5A-A05850CE99F7}" dt="2021-11-09T21:26:20.854" v="5462" actId="931"/>
          <ac:spMkLst>
            <pc:docMk/>
            <pc:sldMk cId="2286424129" sldId="283"/>
            <ac:spMk id="3" creationId="{A12D6CF2-83F1-4268-9C80-D41F5E23D762}"/>
          </ac:spMkLst>
        </pc:spChg>
        <pc:spChg chg="del">
          <ac:chgData name="Tracy Jose" userId="d0fdea4f-8bcb-4390-8ebb-aa52d8e16254" providerId="ADAL" clId="{F0AB03EB-2925-4638-8E5A-A05850CE99F7}" dt="2021-11-09T21:26:25.677" v="5463" actId="478"/>
          <ac:spMkLst>
            <pc:docMk/>
            <pc:sldMk cId="2286424129" sldId="283"/>
            <ac:spMk id="5" creationId="{896671F2-C662-4344-B24D-0DBF138ECB63}"/>
          </ac:spMkLst>
        </pc:spChg>
        <pc:spChg chg="del mod">
          <ac:chgData name="Tracy Jose" userId="d0fdea4f-8bcb-4390-8ebb-aa52d8e16254" providerId="ADAL" clId="{F0AB03EB-2925-4638-8E5A-A05850CE99F7}" dt="2021-11-09T21:14:40.115" v="5404" actId="478"/>
          <ac:spMkLst>
            <pc:docMk/>
            <pc:sldMk cId="2286424129" sldId="283"/>
            <ac:spMk id="8" creationId="{329AC54D-23EE-4693-8464-CA0C112B088E}"/>
          </ac:spMkLst>
        </pc:spChg>
        <pc:spChg chg="mod">
          <ac:chgData name="Tracy Jose" userId="d0fdea4f-8bcb-4390-8ebb-aa52d8e16254" providerId="ADAL" clId="{F0AB03EB-2925-4638-8E5A-A05850CE99F7}" dt="2021-11-09T21:14:33.049" v="5401" actId="6549"/>
          <ac:spMkLst>
            <pc:docMk/>
            <pc:sldMk cId="2286424129" sldId="283"/>
            <ac:spMk id="10" creationId="{F928027A-D02C-42DD-A1AA-1557398B2056}"/>
          </ac:spMkLst>
        </pc:spChg>
        <pc:spChg chg="del">
          <ac:chgData name="Tracy Jose" userId="d0fdea4f-8bcb-4390-8ebb-aa52d8e16254" providerId="ADAL" clId="{F0AB03EB-2925-4638-8E5A-A05850CE99F7}" dt="2021-11-09T21:14:46.713" v="5405" actId="478"/>
          <ac:spMkLst>
            <pc:docMk/>
            <pc:sldMk cId="2286424129" sldId="283"/>
            <ac:spMk id="12" creationId="{4167B2A4-4051-46A5-B18F-7AE9CEC24A36}"/>
          </ac:spMkLst>
        </pc:spChg>
        <pc:spChg chg="add del">
          <ac:chgData name="Tracy Jose" userId="d0fdea4f-8bcb-4390-8ebb-aa52d8e16254" providerId="ADAL" clId="{F0AB03EB-2925-4638-8E5A-A05850CE99F7}" dt="2021-11-10T03:30:49.065" v="5747" actId="22"/>
          <ac:spMkLst>
            <pc:docMk/>
            <pc:sldMk cId="2286424129" sldId="283"/>
            <ac:spMk id="13" creationId="{66887E78-86F6-4449-8ACF-B8D0A280AFD8}"/>
          </ac:spMkLst>
        </pc:spChg>
        <pc:picChg chg="add mod">
          <ac:chgData name="Tracy Jose" userId="d0fdea4f-8bcb-4390-8ebb-aa52d8e16254" providerId="ADAL" clId="{F0AB03EB-2925-4638-8E5A-A05850CE99F7}" dt="2021-11-09T21:26:20.854" v="5462" actId="931"/>
          <ac:picMkLst>
            <pc:docMk/>
            <pc:sldMk cId="2286424129" sldId="283"/>
            <ac:picMk id="4" creationId="{983564E3-21F5-4A0D-9E4D-FEDD7EEB42F6}"/>
          </ac:picMkLst>
        </pc:picChg>
      </pc:sldChg>
      <pc:sldChg chg="del">
        <pc:chgData name="Tracy Jose" userId="d0fdea4f-8bcb-4390-8ebb-aa52d8e16254" providerId="ADAL" clId="{F0AB03EB-2925-4638-8E5A-A05850CE99F7}" dt="2021-11-19T03:32:59.100" v="45871" actId="47"/>
        <pc:sldMkLst>
          <pc:docMk/>
          <pc:sldMk cId="2162139479" sldId="284"/>
        </pc:sldMkLst>
      </pc:sldChg>
      <pc:sldChg chg="del">
        <pc:chgData name="Tracy Jose" userId="d0fdea4f-8bcb-4390-8ebb-aa52d8e16254" providerId="ADAL" clId="{F0AB03EB-2925-4638-8E5A-A05850CE99F7}" dt="2021-11-19T03:33:00.260" v="45872" actId="47"/>
        <pc:sldMkLst>
          <pc:docMk/>
          <pc:sldMk cId="3528452317" sldId="285"/>
        </pc:sldMkLst>
      </pc:sldChg>
      <pc:sldChg chg="del">
        <pc:chgData name="Tracy Jose" userId="d0fdea4f-8bcb-4390-8ebb-aa52d8e16254" providerId="ADAL" clId="{F0AB03EB-2925-4638-8E5A-A05850CE99F7}" dt="2021-11-19T03:33:14.727" v="45888" actId="47"/>
        <pc:sldMkLst>
          <pc:docMk/>
          <pc:sldMk cId="1158935258" sldId="286"/>
        </pc:sldMkLst>
      </pc:sldChg>
      <pc:sldChg chg="del">
        <pc:chgData name="Tracy Jose" userId="d0fdea4f-8bcb-4390-8ebb-aa52d8e16254" providerId="ADAL" clId="{F0AB03EB-2925-4638-8E5A-A05850CE99F7}" dt="2021-11-19T03:33:15.614" v="45889" actId="47"/>
        <pc:sldMkLst>
          <pc:docMk/>
          <pc:sldMk cId="3819002368" sldId="287"/>
        </pc:sldMkLst>
      </pc:sldChg>
      <pc:sldChg chg="del">
        <pc:chgData name="Tracy Jose" userId="d0fdea4f-8bcb-4390-8ebb-aa52d8e16254" providerId="ADAL" clId="{F0AB03EB-2925-4638-8E5A-A05850CE99F7}" dt="2021-11-19T03:33:16.372" v="45890" actId="47"/>
        <pc:sldMkLst>
          <pc:docMk/>
          <pc:sldMk cId="1257535085" sldId="288"/>
        </pc:sldMkLst>
      </pc:sldChg>
      <pc:sldChg chg="del">
        <pc:chgData name="Tracy Jose" userId="d0fdea4f-8bcb-4390-8ebb-aa52d8e16254" providerId="ADAL" clId="{F0AB03EB-2925-4638-8E5A-A05850CE99F7}" dt="2021-11-19T03:33:17.236" v="45891" actId="47"/>
        <pc:sldMkLst>
          <pc:docMk/>
          <pc:sldMk cId="4011773773" sldId="289"/>
        </pc:sldMkLst>
      </pc:sldChg>
      <pc:sldChg chg="del">
        <pc:chgData name="Tracy Jose" userId="d0fdea4f-8bcb-4390-8ebb-aa52d8e16254" providerId="ADAL" clId="{F0AB03EB-2925-4638-8E5A-A05850CE99F7}" dt="2021-11-19T03:33:17.975" v="45892" actId="47"/>
        <pc:sldMkLst>
          <pc:docMk/>
          <pc:sldMk cId="1567467819" sldId="290"/>
        </pc:sldMkLst>
      </pc:sldChg>
      <pc:sldChg chg="del">
        <pc:chgData name="Tracy Jose" userId="d0fdea4f-8bcb-4390-8ebb-aa52d8e16254" providerId="ADAL" clId="{F0AB03EB-2925-4638-8E5A-A05850CE99F7}" dt="2021-11-19T03:33:18.840" v="45893" actId="47"/>
        <pc:sldMkLst>
          <pc:docMk/>
          <pc:sldMk cId="3556837176" sldId="291"/>
        </pc:sldMkLst>
      </pc:sldChg>
      <pc:sldChg chg="del">
        <pc:chgData name="Tracy Jose" userId="d0fdea4f-8bcb-4390-8ebb-aa52d8e16254" providerId="ADAL" clId="{F0AB03EB-2925-4638-8E5A-A05850CE99F7}" dt="2021-11-19T03:33:19.659" v="45894" actId="47"/>
        <pc:sldMkLst>
          <pc:docMk/>
          <pc:sldMk cId="1209158557" sldId="292"/>
        </pc:sldMkLst>
      </pc:sldChg>
      <pc:sldChg chg="modSp del mod ord modNotesTx">
        <pc:chgData name="Tracy Jose" userId="d0fdea4f-8bcb-4390-8ebb-aa52d8e16254" providerId="ADAL" clId="{F0AB03EB-2925-4638-8E5A-A05850CE99F7}" dt="2021-11-16T04:25:32.911" v="13144" actId="2696"/>
        <pc:sldMkLst>
          <pc:docMk/>
          <pc:sldMk cId="1793454782" sldId="293"/>
        </pc:sldMkLst>
        <pc:spChg chg="mod">
          <ac:chgData name="Tracy Jose" userId="d0fdea4f-8bcb-4390-8ebb-aa52d8e16254" providerId="ADAL" clId="{F0AB03EB-2925-4638-8E5A-A05850CE99F7}" dt="2021-11-02T17:19:15.771" v="52" actId="6549"/>
          <ac:spMkLst>
            <pc:docMk/>
            <pc:sldMk cId="1793454782" sldId="293"/>
            <ac:spMk id="3" creationId="{AE0C9FAD-6580-4D7D-9239-2A16E37133F3}"/>
          </ac:spMkLst>
        </pc:spChg>
        <pc:spChg chg="mod">
          <ac:chgData name="Tracy Jose" userId="d0fdea4f-8bcb-4390-8ebb-aa52d8e16254" providerId="ADAL" clId="{F0AB03EB-2925-4638-8E5A-A05850CE99F7}" dt="2021-11-02T17:19:12.794" v="51" actId="207"/>
          <ac:spMkLst>
            <pc:docMk/>
            <pc:sldMk cId="1793454782" sldId="293"/>
            <ac:spMk id="10" creationId="{485803F5-C725-4EF8-948A-DC9115A59C55}"/>
          </ac:spMkLst>
        </pc:spChg>
      </pc:sldChg>
      <pc:sldChg chg="delSp modSp del mod ord">
        <pc:chgData name="Tracy Jose" userId="d0fdea4f-8bcb-4390-8ebb-aa52d8e16254" providerId="ADAL" clId="{F0AB03EB-2925-4638-8E5A-A05850CE99F7}" dt="2021-11-09T20:17:14.027" v="4835" actId="2696"/>
        <pc:sldMkLst>
          <pc:docMk/>
          <pc:sldMk cId="3103094145" sldId="294"/>
        </pc:sldMkLst>
        <pc:spChg chg="del mod">
          <ac:chgData name="Tracy Jose" userId="d0fdea4f-8bcb-4390-8ebb-aa52d8e16254" providerId="ADAL" clId="{F0AB03EB-2925-4638-8E5A-A05850CE99F7}" dt="2021-11-03T01:21:21.731" v="3987" actId="478"/>
          <ac:spMkLst>
            <pc:docMk/>
            <pc:sldMk cId="3103094145" sldId="294"/>
            <ac:spMk id="3" creationId="{AE0C9FAD-6580-4D7D-9239-2A16E37133F3}"/>
          </ac:spMkLst>
        </pc:spChg>
        <pc:spChg chg="mod">
          <ac:chgData name="Tracy Jose" userId="d0fdea4f-8bcb-4390-8ebb-aa52d8e16254" providerId="ADAL" clId="{F0AB03EB-2925-4638-8E5A-A05850CE99F7}" dt="2021-11-09T20:16:36.868" v="4819" actId="6549"/>
          <ac:spMkLst>
            <pc:docMk/>
            <pc:sldMk cId="3103094145" sldId="294"/>
            <ac:spMk id="10" creationId="{485803F5-C725-4EF8-948A-DC9115A59C55}"/>
          </ac:spMkLst>
        </pc:spChg>
      </pc:sldChg>
      <pc:sldChg chg="delSp modSp mod ord modNotesTx">
        <pc:chgData name="Tracy Jose" userId="d0fdea4f-8bcb-4390-8ebb-aa52d8e16254" providerId="ADAL" clId="{F0AB03EB-2925-4638-8E5A-A05850CE99F7}" dt="2021-11-23T21:42:40.679" v="55846" actId="6549"/>
        <pc:sldMkLst>
          <pc:docMk/>
          <pc:sldMk cId="3976907195" sldId="295"/>
        </pc:sldMkLst>
        <pc:spChg chg="del mod">
          <ac:chgData name="Tracy Jose" userId="d0fdea4f-8bcb-4390-8ebb-aa52d8e16254" providerId="ADAL" clId="{F0AB03EB-2925-4638-8E5A-A05850CE99F7}" dt="2021-11-02T17:17:51.626" v="30" actId="478"/>
          <ac:spMkLst>
            <pc:docMk/>
            <pc:sldMk cId="3976907195" sldId="295"/>
            <ac:spMk id="3" creationId="{AE0C9FAD-6580-4D7D-9239-2A16E37133F3}"/>
          </ac:spMkLst>
        </pc:spChg>
        <pc:spChg chg="mod">
          <ac:chgData name="Tracy Jose" userId="d0fdea4f-8bcb-4390-8ebb-aa52d8e16254" providerId="ADAL" clId="{F0AB03EB-2925-4638-8E5A-A05850CE99F7}" dt="2021-11-02T17:17:48.602" v="29" actId="1076"/>
          <ac:spMkLst>
            <pc:docMk/>
            <pc:sldMk cId="3976907195" sldId="295"/>
            <ac:spMk id="4" creationId="{00000000-0000-0000-0000-000000000000}"/>
          </ac:spMkLst>
        </pc:spChg>
        <pc:spChg chg="mod">
          <ac:chgData name="Tracy Jose" userId="d0fdea4f-8bcb-4390-8ebb-aa52d8e16254" providerId="ADAL" clId="{F0AB03EB-2925-4638-8E5A-A05850CE99F7}" dt="2021-11-16T04:25:13.388" v="13143" actId="6549"/>
          <ac:spMkLst>
            <pc:docMk/>
            <pc:sldMk cId="3976907195" sldId="295"/>
            <ac:spMk id="10" creationId="{485803F5-C725-4EF8-948A-DC9115A59C55}"/>
          </ac:spMkLst>
        </pc:spChg>
        <pc:grpChg chg="mod">
          <ac:chgData name="Tracy Jose" userId="d0fdea4f-8bcb-4390-8ebb-aa52d8e16254" providerId="ADAL" clId="{F0AB03EB-2925-4638-8E5A-A05850CE99F7}" dt="2021-11-16T04:38:30.286" v="13784" actId="1076"/>
          <ac:grpSpMkLst>
            <pc:docMk/>
            <pc:sldMk cId="3976907195" sldId="295"/>
            <ac:grpSpMk id="6" creationId="{00000000-0000-0000-0000-000000000000}"/>
          </ac:grpSpMkLst>
        </pc:grpChg>
      </pc:sldChg>
      <pc:sldChg chg="del">
        <pc:chgData name="Tracy Jose" userId="d0fdea4f-8bcb-4390-8ebb-aa52d8e16254" providerId="ADAL" clId="{F0AB03EB-2925-4638-8E5A-A05850CE99F7}" dt="2021-11-19T03:32:39.308" v="45854" actId="47"/>
        <pc:sldMkLst>
          <pc:docMk/>
          <pc:sldMk cId="3463047537" sldId="296"/>
        </pc:sldMkLst>
      </pc:sldChg>
      <pc:sldChg chg="del">
        <pc:chgData name="Tracy Jose" userId="d0fdea4f-8bcb-4390-8ebb-aa52d8e16254" providerId="ADAL" clId="{F0AB03EB-2925-4638-8E5A-A05850CE99F7}" dt="2021-11-19T03:32:37.286" v="45852" actId="47"/>
        <pc:sldMkLst>
          <pc:docMk/>
          <pc:sldMk cId="1496709598" sldId="297"/>
        </pc:sldMkLst>
      </pc:sldChg>
      <pc:sldChg chg="del">
        <pc:chgData name="Tracy Jose" userId="d0fdea4f-8bcb-4390-8ebb-aa52d8e16254" providerId="ADAL" clId="{F0AB03EB-2925-4638-8E5A-A05850CE99F7}" dt="2021-11-19T03:33:04.388" v="45876" actId="47"/>
        <pc:sldMkLst>
          <pc:docMk/>
          <pc:sldMk cId="2534983571" sldId="298"/>
        </pc:sldMkLst>
      </pc:sldChg>
      <pc:sldChg chg="addSp delSp modSp mod ord modNotesTx">
        <pc:chgData name="Tracy Jose" userId="d0fdea4f-8bcb-4390-8ebb-aa52d8e16254" providerId="ADAL" clId="{F0AB03EB-2925-4638-8E5A-A05850CE99F7}" dt="2021-11-22T22:40:32.791" v="54580" actId="6549"/>
        <pc:sldMkLst>
          <pc:docMk/>
          <pc:sldMk cId="1982686808" sldId="299"/>
        </pc:sldMkLst>
        <pc:spChg chg="mod">
          <ac:chgData name="Tracy Jose" userId="d0fdea4f-8bcb-4390-8ebb-aa52d8e16254" providerId="ADAL" clId="{F0AB03EB-2925-4638-8E5A-A05850CE99F7}" dt="2021-11-16T14:14:04.133" v="19013" actId="1076"/>
          <ac:spMkLst>
            <pc:docMk/>
            <pc:sldMk cId="1982686808" sldId="299"/>
            <ac:spMk id="17" creationId="{93863EDC-55A9-4B47-A6BC-FA42E0215B91}"/>
          </ac:spMkLst>
        </pc:spChg>
        <pc:spChg chg="del mod">
          <ac:chgData name="Tracy Jose" userId="d0fdea4f-8bcb-4390-8ebb-aa52d8e16254" providerId="ADAL" clId="{F0AB03EB-2925-4638-8E5A-A05850CE99F7}" dt="2021-11-16T05:54:39.974" v="15266" actId="478"/>
          <ac:spMkLst>
            <pc:docMk/>
            <pc:sldMk cId="1982686808" sldId="299"/>
            <ac:spMk id="18" creationId="{CA762273-B3EA-4700-AF7E-72D68F4028A0}"/>
          </ac:spMkLst>
        </pc:spChg>
        <pc:spChg chg="mod">
          <ac:chgData name="Tracy Jose" userId="d0fdea4f-8bcb-4390-8ebb-aa52d8e16254" providerId="ADAL" clId="{F0AB03EB-2925-4638-8E5A-A05850CE99F7}" dt="2021-11-16T14:13:21.966" v="19005" actId="1076"/>
          <ac:spMkLst>
            <pc:docMk/>
            <pc:sldMk cId="1982686808" sldId="299"/>
            <ac:spMk id="31" creationId="{533F9056-C24B-4D69-87F9-A7181A65B2B3}"/>
          </ac:spMkLst>
        </pc:spChg>
        <pc:spChg chg="del">
          <ac:chgData name="Tracy Jose" userId="d0fdea4f-8bcb-4390-8ebb-aa52d8e16254" providerId="ADAL" clId="{F0AB03EB-2925-4638-8E5A-A05850CE99F7}" dt="2021-11-16T05:53:31.622" v="15206" actId="931"/>
          <ac:spMkLst>
            <pc:docMk/>
            <pc:sldMk cId="1982686808" sldId="299"/>
            <ac:spMk id="35" creationId="{00000000-0000-0000-0000-000000000000}"/>
          </ac:spMkLst>
        </pc:spChg>
        <pc:picChg chg="add mod">
          <ac:chgData name="Tracy Jose" userId="d0fdea4f-8bcb-4390-8ebb-aa52d8e16254" providerId="ADAL" clId="{F0AB03EB-2925-4638-8E5A-A05850CE99F7}" dt="2021-11-16T14:23:21.822" v="19015" actId="14826"/>
          <ac:picMkLst>
            <pc:docMk/>
            <pc:sldMk cId="1982686808" sldId="299"/>
            <ac:picMk id="3" creationId="{83BD302C-B450-4A11-967A-E524917C0D7C}"/>
          </ac:picMkLst>
        </pc:picChg>
      </pc:sldChg>
      <pc:sldChg chg="del">
        <pc:chgData name="Tracy Jose" userId="d0fdea4f-8bcb-4390-8ebb-aa52d8e16254" providerId="ADAL" clId="{F0AB03EB-2925-4638-8E5A-A05850CE99F7}" dt="2021-11-19T03:32:43.038" v="45857" actId="47"/>
        <pc:sldMkLst>
          <pc:docMk/>
          <pc:sldMk cId="3279279150" sldId="300"/>
        </pc:sldMkLst>
      </pc:sldChg>
      <pc:sldChg chg="modSp del mod">
        <pc:chgData name="Tracy Jose" userId="d0fdea4f-8bcb-4390-8ebb-aa52d8e16254" providerId="ADAL" clId="{F0AB03EB-2925-4638-8E5A-A05850CE99F7}" dt="2021-11-19T03:33:06.080" v="45878" actId="47"/>
        <pc:sldMkLst>
          <pc:docMk/>
          <pc:sldMk cId="390497536" sldId="301"/>
        </pc:sldMkLst>
        <pc:spChg chg="mod">
          <ac:chgData name="Tracy Jose" userId="d0fdea4f-8bcb-4390-8ebb-aa52d8e16254" providerId="ADAL" clId="{F0AB03EB-2925-4638-8E5A-A05850CE99F7}" dt="2021-11-10T04:54:39.192" v="7075" actId="1076"/>
          <ac:spMkLst>
            <pc:docMk/>
            <pc:sldMk cId="390497536" sldId="301"/>
            <ac:spMk id="2" creationId="{08B95FA5-894D-4CA2-B4DA-A71EF3D4E071}"/>
          </ac:spMkLst>
        </pc:spChg>
        <pc:picChg chg="mod">
          <ac:chgData name="Tracy Jose" userId="d0fdea4f-8bcb-4390-8ebb-aa52d8e16254" providerId="ADAL" clId="{F0AB03EB-2925-4638-8E5A-A05850CE99F7}" dt="2021-11-10T04:54:43.102" v="7076" actId="1076"/>
          <ac:picMkLst>
            <pc:docMk/>
            <pc:sldMk cId="390497536" sldId="301"/>
            <ac:picMk id="1026" creationId="{00000000-0000-0000-0000-000000000000}"/>
          </ac:picMkLst>
        </pc:picChg>
      </pc:sldChg>
      <pc:sldChg chg="add del ord modNotesTx">
        <pc:chgData name="Tracy Jose" userId="d0fdea4f-8bcb-4390-8ebb-aa52d8e16254" providerId="ADAL" clId="{F0AB03EB-2925-4638-8E5A-A05850CE99F7}" dt="2021-11-10T15:44:14.200" v="9881" actId="47"/>
        <pc:sldMkLst>
          <pc:docMk/>
          <pc:sldMk cId="621224674" sldId="302"/>
        </pc:sldMkLst>
      </pc:sldChg>
      <pc:sldChg chg="del">
        <pc:chgData name="Tracy Jose" userId="d0fdea4f-8bcb-4390-8ebb-aa52d8e16254" providerId="ADAL" clId="{F0AB03EB-2925-4638-8E5A-A05850CE99F7}" dt="2021-11-19T03:32:40.463" v="45855" actId="47"/>
        <pc:sldMkLst>
          <pc:docMk/>
          <pc:sldMk cId="2005976202" sldId="303"/>
        </pc:sldMkLst>
      </pc:sldChg>
      <pc:sldChg chg="del">
        <pc:chgData name="Tracy Jose" userId="d0fdea4f-8bcb-4390-8ebb-aa52d8e16254" providerId="ADAL" clId="{F0AB03EB-2925-4638-8E5A-A05850CE99F7}" dt="2021-11-19T03:32:44.829" v="45858" actId="47"/>
        <pc:sldMkLst>
          <pc:docMk/>
          <pc:sldMk cId="4264363329" sldId="304"/>
        </pc:sldMkLst>
      </pc:sldChg>
      <pc:sldChg chg="del">
        <pc:chgData name="Tracy Jose" userId="d0fdea4f-8bcb-4390-8ebb-aa52d8e16254" providerId="ADAL" clId="{F0AB03EB-2925-4638-8E5A-A05850CE99F7}" dt="2021-11-19T03:32:41.726" v="45856" actId="47"/>
        <pc:sldMkLst>
          <pc:docMk/>
          <pc:sldMk cId="3723175065" sldId="305"/>
        </pc:sldMkLst>
      </pc:sldChg>
      <pc:sldChg chg="del">
        <pc:chgData name="Tracy Jose" userId="d0fdea4f-8bcb-4390-8ebb-aa52d8e16254" providerId="ADAL" clId="{F0AB03EB-2925-4638-8E5A-A05850CE99F7}" dt="2021-11-19T03:32:49.384" v="45862" actId="47"/>
        <pc:sldMkLst>
          <pc:docMk/>
          <pc:sldMk cId="3977047244" sldId="306"/>
        </pc:sldMkLst>
      </pc:sldChg>
      <pc:sldChg chg="addSp delSp modSp del mod ord modNotesTx">
        <pc:chgData name="Tracy Jose" userId="d0fdea4f-8bcb-4390-8ebb-aa52d8e16254" providerId="ADAL" clId="{F0AB03EB-2925-4638-8E5A-A05850CE99F7}" dt="2021-11-16T05:55:56.012" v="15268" actId="2696"/>
        <pc:sldMkLst>
          <pc:docMk/>
          <pc:sldMk cId="2384576330" sldId="307"/>
        </pc:sldMkLst>
        <pc:spChg chg="del">
          <ac:chgData name="Tracy Jose" userId="d0fdea4f-8bcb-4390-8ebb-aa52d8e16254" providerId="ADAL" clId="{F0AB03EB-2925-4638-8E5A-A05850CE99F7}" dt="2021-11-16T05:52:19.888" v="15157" actId="931"/>
          <ac:spMkLst>
            <pc:docMk/>
            <pc:sldMk cId="2384576330" sldId="307"/>
            <ac:spMk id="6" creationId="{83F3D9FE-5593-6146-B855-34A0B8F9358B}"/>
          </ac:spMkLst>
        </pc:spChg>
        <pc:spChg chg="mod">
          <ac:chgData name="Tracy Jose" userId="d0fdea4f-8bcb-4390-8ebb-aa52d8e16254" providerId="ADAL" clId="{F0AB03EB-2925-4638-8E5A-A05850CE99F7}" dt="2021-11-16T05:52:46.940" v="15202" actId="6549"/>
          <ac:spMkLst>
            <pc:docMk/>
            <pc:sldMk cId="2384576330" sldId="307"/>
            <ac:spMk id="7" creationId="{60D77A5B-0E27-4C74-96EE-091EBF904A09}"/>
          </ac:spMkLst>
        </pc:spChg>
        <pc:picChg chg="add mod">
          <ac:chgData name="Tracy Jose" userId="d0fdea4f-8bcb-4390-8ebb-aa52d8e16254" providerId="ADAL" clId="{F0AB03EB-2925-4638-8E5A-A05850CE99F7}" dt="2021-11-16T05:52:23.704" v="15159" actId="962"/>
          <ac:picMkLst>
            <pc:docMk/>
            <pc:sldMk cId="2384576330" sldId="307"/>
            <ac:picMk id="3" creationId="{1EC5E45D-8315-4B2C-8168-53876910DC4F}"/>
          </ac:picMkLst>
        </pc:picChg>
      </pc:sldChg>
      <pc:sldChg chg="add del">
        <pc:chgData name="Tracy Jose" userId="d0fdea4f-8bcb-4390-8ebb-aa52d8e16254" providerId="ADAL" clId="{F0AB03EB-2925-4638-8E5A-A05850CE99F7}" dt="2021-11-19T03:32:57.119" v="45869" actId="47"/>
        <pc:sldMkLst>
          <pc:docMk/>
          <pc:sldMk cId="3869511249" sldId="308"/>
        </pc:sldMkLst>
      </pc:sldChg>
      <pc:sldChg chg="addSp delSp modSp add del mod ord modNotesTx">
        <pc:chgData name="Tracy Jose" userId="d0fdea4f-8bcb-4390-8ebb-aa52d8e16254" providerId="ADAL" clId="{F0AB03EB-2925-4638-8E5A-A05850CE99F7}" dt="2021-11-16T20:46:42.001" v="26156" actId="47"/>
        <pc:sldMkLst>
          <pc:docMk/>
          <pc:sldMk cId="161501122" sldId="309"/>
        </pc:sldMkLst>
        <pc:spChg chg="del">
          <ac:chgData name="Tracy Jose" userId="d0fdea4f-8bcb-4390-8ebb-aa52d8e16254" providerId="ADAL" clId="{F0AB03EB-2925-4638-8E5A-A05850CE99F7}" dt="2021-11-03T01:32:29.802" v="4007"/>
          <ac:spMkLst>
            <pc:docMk/>
            <pc:sldMk cId="161501122" sldId="309"/>
            <ac:spMk id="6" creationId="{83F3D9FE-5593-6146-B855-34A0B8F9358B}"/>
          </ac:spMkLst>
        </pc:spChg>
        <pc:spChg chg="mod">
          <ac:chgData name="Tracy Jose" userId="d0fdea4f-8bcb-4390-8ebb-aa52d8e16254" providerId="ADAL" clId="{F0AB03EB-2925-4638-8E5A-A05850CE99F7}" dt="2021-11-10T04:33:42.171" v="6885" actId="1076"/>
          <ac:spMkLst>
            <pc:docMk/>
            <pc:sldMk cId="161501122" sldId="309"/>
            <ac:spMk id="7" creationId="{60D77A5B-0E27-4C74-96EE-091EBF904A09}"/>
          </ac:spMkLst>
        </pc:spChg>
        <pc:picChg chg="add mod">
          <ac:chgData name="Tracy Jose" userId="d0fdea4f-8bcb-4390-8ebb-aa52d8e16254" providerId="ADAL" clId="{F0AB03EB-2925-4638-8E5A-A05850CE99F7}" dt="2021-11-10T07:32:22.263" v="8502" actId="14826"/>
          <ac:picMkLst>
            <pc:docMk/>
            <pc:sldMk cId="161501122" sldId="309"/>
            <ac:picMk id="1026" creationId="{1A24911C-6713-4F94-9658-B12BE5460AA1}"/>
          </ac:picMkLst>
        </pc:picChg>
      </pc:sldChg>
      <pc:sldChg chg="add del">
        <pc:chgData name="Tracy Jose" userId="d0fdea4f-8bcb-4390-8ebb-aa52d8e16254" providerId="ADAL" clId="{F0AB03EB-2925-4638-8E5A-A05850CE99F7}" dt="2021-11-19T03:32:52.537" v="45865" actId="47"/>
        <pc:sldMkLst>
          <pc:docMk/>
          <pc:sldMk cId="3448614698" sldId="310"/>
        </pc:sldMkLst>
      </pc:sldChg>
      <pc:sldChg chg="add del ord">
        <pc:chgData name="Tracy Jose" userId="d0fdea4f-8bcb-4390-8ebb-aa52d8e16254" providerId="ADAL" clId="{F0AB03EB-2925-4638-8E5A-A05850CE99F7}" dt="2021-11-19T03:32:47.754" v="45861" actId="47"/>
        <pc:sldMkLst>
          <pc:docMk/>
          <pc:sldMk cId="2114312110" sldId="311"/>
        </pc:sldMkLst>
      </pc:sldChg>
      <pc:sldChg chg="add del ord">
        <pc:chgData name="Tracy Jose" userId="d0fdea4f-8bcb-4390-8ebb-aa52d8e16254" providerId="ADAL" clId="{F0AB03EB-2925-4638-8E5A-A05850CE99F7}" dt="2021-11-19T03:32:32.319" v="45848" actId="47"/>
        <pc:sldMkLst>
          <pc:docMk/>
          <pc:sldMk cId="1281583191" sldId="312"/>
        </pc:sldMkLst>
      </pc:sldChg>
      <pc:sldChg chg="addSp delSp modSp add del mod ord modNotesTx">
        <pc:chgData name="Tracy Jose" userId="d0fdea4f-8bcb-4390-8ebb-aa52d8e16254" providerId="ADAL" clId="{F0AB03EB-2925-4638-8E5A-A05850CE99F7}" dt="2021-11-19T19:55:01.658" v="52182" actId="47"/>
        <pc:sldMkLst>
          <pc:docMk/>
          <pc:sldMk cId="1513098600" sldId="313"/>
        </pc:sldMkLst>
        <pc:spChg chg="del">
          <ac:chgData name="Tracy Jose" userId="d0fdea4f-8bcb-4390-8ebb-aa52d8e16254" providerId="ADAL" clId="{F0AB03EB-2925-4638-8E5A-A05850CE99F7}" dt="2021-11-03T02:38:30.784" v="4296"/>
          <ac:spMkLst>
            <pc:docMk/>
            <pc:sldMk cId="1513098600" sldId="313"/>
            <ac:spMk id="3" creationId="{C963A239-B13B-49EB-8986-0AB320236E5F}"/>
          </ac:spMkLst>
        </pc:spChg>
        <pc:spChg chg="del">
          <ac:chgData name="Tracy Jose" userId="d0fdea4f-8bcb-4390-8ebb-aa52d8e16254" providerId="ADAL" clId="{F0AB03EB-2925-4638-8E5A-A05850CE99F7}" dt="2021-11-03T20:37:43.002" v="4711" actId="478"/>
          <ac:spMkLst>
            <pc:docMk/>
            <pc:sldMk cId="1513098600" sldId="313"/>
            <ac:spMk id="6" creationId="{59F7E2ED-89C0-437E-AA04-82D5F68F8E3D}"/>
          </ac:spMkLst>
        </pc:spChg>
        <pc:spChg chg="mod">
          <ac:chgData name="Tracy Jose" userId="d0fdea4f-8bcb-4390-8ebb-aa52d8e16254" providerId="ADAL" clId="{F0AB03EB-2925-4638-8E5A-A05850CE99F7}" dt="2021-11-03T20:37:58.731" v="4713" actId="21"/>
          <ac:spMkLst>
            <pc:docMk/>
            <pc:sldMk cId="1513098600" sldId="313"/>
            <ac:spMk id="8" creationId="{60D77A5B-0E27-4C74-96EE-091EBF904A09}"/>
          </ac:spMkLst>
        </pc:spChg>
        <pc:spChg chg="mod">
          <ac:chgData name="Tracy Jose" userId="d0fdea4f-8bcb-4390-8ebb-aa52d8e16254" providerId="ADAL" clId="{F0AB03EB-2925-4638-8E5A-A05850CE99F7}" dt="2021-11-09T21:23:15.407" v="5450" actId="20577"/>
          <ac:spMkLst>
            <pc:docMk/>
            <pc:sldMk cId="1513098600" sldId="313"/>
            <ac:spMk id="10" creationId="{3627D508-1E2B-4FDC-891F-B2AC06EDF649}"/>
          </ac:spMkLst>
        </pc:spChg>
        <pc:picChg chg="add mod">
          <ac:chgData name="Tracy Jose" userId="d0fdea4f-8bcb-4390-8ebb-aa52d8e16254" providerId="ADAL" clId="{F0AB03EB-2925-4638-8E5A-A05850CE99F7}" dt="2021-11-10T06:46:58.058" v="8471" actId="14826"/>
          <ac:picMkLst>
            <pc:docMk/>
            <pc:sldMk cId="1513098600" sldId="313"/>
            <ac:picMk id="1026" creationId="{719EDF86-8A9C-426A-B8BF-4D8A1CF0542B}"/>
          </ac:picMkLst>
        </pc:picChg>
      </pc:sldChg>
      <pc:sldChg chg="addSp delSp modSp add mod ord delAnim modAnim modNotesTx">
        <pc:chgData name="Tracy Jose" userId="d0fdea4f-8bcb-4390-8ebb-aa52d8e16254" providerId="ADAL" clId="{F0AB03EB-2925-4638-8E5A-A05850CE99F7}" dt="2021-11-22T23:18:19.998" v="55293" actId="6549"/>
        <pc:sldMkLst>
          <pc:docMk/>
          <pc:sldMk cId="2067536084" sldId="314"/>
        </pc:sldMkLst>
        <pc:spChg chg="del">
          <ac:chgData name="Tracy Jose" userId="d0fdea4f-8bcb-4390-8ebb-aa52d8e16254" providerId="ADAL" clId="{F0AB03EB-2925-4638-8E5A-A05850CE99F7}" dt="2021-11-16T20:56:20.018" v="26164" actId="478"/>
          <ac:spMkLst>
            <pc:docMk/>
            <pc:sldMk cId="2067536084" sldId="314"/>
            <ac:spMk id="4" creationId="{A54B30B9-F78F-495D-8055-BBCADC347FE8}"/>
          </ac:spMkLst>
        </pc:spChg>
        <pc:picChg chg="add del mod">
          <ac:chgData name="Tracy Jose" userId="d0fdea4f-8bcb-4390-8ebb-aa52d8e16254" providerId="ADAL" clId="{F0AB03EB-2925-4638-8E5A-A05850CE99F7}" dt="2021-11-16T20:54:07.878" v="26158" actId="478"/>
          <ac:picMkLst>
            <pc:docMk/>
            <pc:sldMk cId="2067536084" sldId="314"/>
            <ac:picMk id="2" creationId="{4237C986-B2B2-4511-B971-44388AB1F7A0}"/>
          </ac:picMkLst>
        </pc:picChg>
        <pc:picChg chg="add mod">
          <ac:chgData name="Tracy Jose" userId="d0fdea4f-8bcb-4390-8ebb-aa52d8e16254" providerId="ADAL" clId="{F0AB03EB-2925-4638-8E5A-A05850CE99F7}" dt="2021-11-16T20:56:23.770" v="26165" actId="1076"/>
          <ac:picMkLst>
            <pc:docMk/>
            <pc:sldMk cId="2067536084" sldId="314"/>
            <ac:picMk id="10" creationId="{A2FD821F-2422-418F-B344-B556273555D1}"/>
          </ac:picMkLst>
        </pc:picChg>
      </pc:sldChg>
      <pc:sldChg chg="addSp delSp modSp add del mod ord modNotesTx">
        <pc:chgData name="Tracy Jose" userId="d0fdea4f-8bcb-4390-8ebb-aa52d8e16254" providerId="ADAL" clId="{F0AB03EB-2925-4638-8E5A-A05850CE99F7}" dt="2021-11-23T21:40:43.906" v="55839" actId="6549"/>
        <pc:sldMkLst>
          <pc:docMk/>
          <pc:sldMk cId="3689510389" sldId="315"/>
        </pc:sldMkLst>
        <pc:spChg chg="add mod">
          <ac:chgData name="Tracy Jose" userId="d0fdea4f-8bcb-4390-8ebb-aa52d8e16254" providerId="ADAL" clId="{F0AB03EB-2925-4638-8E5A-A05850CE99F7}" dt="2021-11-16T06:29:21.163" v="16520" actId="14826"/>
          <ac:spMkLst>
            <pc:docMk/>
            <pc:sldMk cId="3689510389" sldId="315"/>
            <ac:spMk id="2" creationId="{FADC5613-5776-4C09-9FCD-7C2EC086F27D}"/>
          </ac:spMkLst>
        </pc:spChg>
        <pc:spChg chg="del">
          <ac:chgData name="Tracy Jose" userId="d0fdea4f-8bcb-4390-8ebb-aa52d8e16254" providerId="ADAL" clId="{F0AB03EB-2925-4638-8E5A-A05850CE99F7}" dt="2021-11-10T06:48:54.745" v="8472" actId="931"/>
          <ac:spMkLst>
            <pc:docMk/>
            <pc:sldMk cId="3689510389" sldId="315"/>
            <ac:spMk id="3" creationId="{A12D6CF2-83F1-4268-9C80-D41F5E23D762}"/>
          </ac:spMkLst>
        </pc:spChg>
        <pc:spChg chg="del mod">
          <ac:chgData name="Tracy Jose" userId="d0fdea4f-8bcb-4390-8ebb-aa52d8e16254" providerId="ADAL" clId="{F0AB03EB-2925-4638-8E5A-A05850CE99F7}" dt="2021-11-10T06:49:35.025" v="8477" actId="478"/>
          <ac:spMkLst>
            <pc:docMk/>
            <pc:sldMk cId="3689510389" sldId="315"/>
            <ac:spMk id="5" creationId="{896671F2-C662-4344-B24D-0DBF138ECB63}"/>
          </ac:spMkLst>
        </pc:spChg>
        <pc:spChg chg="del">
          <ac:chgData name="Tracy Jose" userId="d0fdea4f-8bcb-4390-8ebb-aa52d8e16254" providerId="ADAL" clId="{F0AB03EB-2925-4638-8E5A-A05850CE99F7}" dt="2021-11-09T21:12:53.805" v="5370" actId="478"/>
          <ac:spMkLst>
            <pc:docMk/>
            <pc:sldMk cId="3689510389" sldId="315"/>
            <ac:spMk id="8" creationId="{329AC54D-23EE-4693-8464-CA0C112B088E}"/>
          </ac:spMkLst>
        </pc:spChg>
        <pc:spChg chg="del mod">
          <ac:chgData name="Tracy Jose" userId="d0fdea4f-8bcb-4390-8ebb-aa52d8e16254" providerId="ADAL" clId="{F0AB03EB-2925-4638-8E5A-A05850CE99F7}" dt="2021-11-10T06:49:32.603" v="8476" actId="478"/>
          <ac:spMkLst>
            <pc:docMk/>
            <pc:sldMk cId="3689510389" sldId="315"/>
            <ac:spMk id="10" creationId="{F928027A-D02C-42DD-A1AA-1557398B2056}"/>
          </ac:spMkLst>
        </pc:spChg>
        <pc:spChg chg="del">
          <ac:chgData name="Tracy Jose" userId="d0fdea4f-8bcb-4390-8ebb-aa52d8e16254" providerId="ADAL" clId="{F0AB03EB-2925-4638-8E5A-A05850CE99F7}" dt="2021-11-09T21:12:57.748" v="5371" actId="478"/>
          <ac:spMkLst>
            <pc:docMk/>
            <pc:sldMk cId="3689510389" sldId="315"/>
            <ac:spMk id="12" creationId="{4167B2A4-4051-46A5-B18F-7AE9CEC24A36}"/>
          </ac:spMkLst>
        </pc:spChg>
        <pc:picChg chg="add mod">
          <ac:chgData name="Tracy Jose" userId="d0fdea4f-8bcb-4390-8ebb-aa52d8e16254" providerId="ADAL" clId="{F0AB03EB-2925-4638-8E5A-A05850CE99F7}" dt="2021-11-16T06:29:21.163" v="16520" actId="14826"/>
          <ac:picMkLst>
            <pc:docMk/>
            <pc:sldMk cId="3689510389" sldId="315"/>
            <ac:picMk id="4" creationId="{1CD6FE29-8954-40B8-8CCE-B69B315B5120}"/>
          </ac:picMkLst>
        </pc:picChg>
      </pc:sldChg>
      <pc:sldChg chg="add del">
        <pc:chgData name="Tracy Jose" userId="d0fdea4f-8bcb-4390-8ebb-aa52d8e16254" providerId="ADAL" clId="{F0AB03EB-2925-4638-8E5A-A05850CE99F7}" dt="2021-11-19T03:32:55.663" v="45868" actId="47"/>
        <pc:sldMkLst>
          <pc:docMk/>
          <pc:sldMk cId="1476915798" sldId="316"/>
        </pc:sldMkLst>
      </pc:sldChg>
      <pc:sldChg chg="addSp delSp modSp add del mod ord modNotesTx">
        <pc:chgData name="Tracy Jose" userId="d0fdea4f-8bcb-4390-8ebb-aa52d8e16254" providerId="ADAL" clId="{F0AB03EB-2925-4638-8E5A-A05850CE99F7}" dt="2021-11-16T03:56:03.441" v="12460" actId="2696"/>
        <pc:sldMkLst>
          <pc:docMk/>
          <pc:sldMk cId="1514481477" sldId="317"/>
        </pc:sldMkLst>
        <pc:spChg chg="del">
          <ac:chgData name="Tracy Jose" userId="d0fdea4f-8bcb-4390-8ebb-aa52d8e16254" providerId="ADAL" clId="{F0AB03EB-2925-4638-8E5A-A05850CE99F7}" dt="2021-11-09T21:13:52.499" v="5374" actId="931"/>
          <ac:spMkLst>
            <pc:docMk/>
            <pc:sldMk cId="1514481477" sldId="317"/>
            <ac:spMk id="3" creationId="{A12D6CF2-83F1-4268-9C80-D41F5E23D762}"/>
          </ac:spMkLst>
        </pc:spChg>
        <pc:spChg chg="del">
          <ac:chgData name="Tracy Jose" userId="d0fdea4f-8bcb-4390-8ebb-aa52d8e16254" providerId="ADAL" clId="{F0AB03EB-2925-4638-8E5A-A05850CE99F7}" dt="2021-11-09T20:44:45.255" v="5316" actId="478"/>
          <ac:spMkLst>
            <pc:docMk/>
            <pc:sldMk cId="1514481477" sldId="317"/>
            <ac:spMk id="5" creationId="{896671F2-C662-4344-B24D-0DBF138ECB63}"/>
          </ac:spMkLst>
        </pc:spChg>
        <pc:spChg chg="del mod">
          <ac:chgData name="Tracy Jose" userId="d0fdea4f-8bcb-4390-8ebb-aa52d8e16254" providerId="ADAL" clId="{F0AB03EB-2925-4638-8E5A-A05850CE99F7}" dt="2021-11-09T20:44:57.867" v="5320" actId="478"/>
          <ac:spMkLst>
            <pc:docMk/>
            <pc:sldMk cId="1514481477" sldId="317"/>
            <ac:spMk id="8" creationId="{329AC54D-23EE-4693-8464-CA0C112B088E}"/>
          </ac:spMkLst>
        </pc:spChg>
        <pc:spChg chg="del mod">
          <ac:chgData name="Tracy Jose" userId="d0fdea4f-8bcb-4390-8ebb-aa52d8e16254" providerId="ADAL" clId="{F0AB03EB-2925-4638-8E5A-A05850CE99F7}" dt="2021-11-09T20:45:00.227" v="5321" actId="478"/>
          <ac:spMkLst>
            <pc:docMk/>
            <pc:sldMk cId="1514481477" sldId="317"/>
            <ac:spMk id="10" creationId="{F928027A-D02C-42DD-A1AA-1557398B2056}"/>
          </ac:spMkLst>
        </pc:spChg>
        <pc:spChg chg="del">
          <ac:chgData name="Tracy Jose" userId="d0fdea4f-8bcb-4390-8ebb-aa52d8e16254" providerId="ADAL" clId="{F0AB03EB-2925-4638-8E5A-A05850CE99F7}" dt="2021-11-09T20:44:46.320" v="5317" actId="478"/>
          <ac:spMkLst>
            <pc:docMk/>
            <pc:sldMk cId="1514481477" sldId="317"/>
            <ac:spMk id="12" creationId="{4167B2A4-4051-46A5-B18F-7AE9CEC24A36}"/>
          </ac:spMkLst>
        </pc:spChg>
        <pc:picChg chg="add mod">
          <ac:chgData name="Tracy Jose" userId="d0fdea4f-8bcb-4390-8ebb-aa52d8e16254" providerId="ADAL" clId="{F0AB03EB-2925-4638-8E5A-A05850CE99F7}" dt="2021-11-09T21:13:58.430" v="5376" actId="962"/>
          <ac:picMkLst>
            <pc:docMk/>
            <pc:sldMk cId="1514481477" sldId="317"/>
            <ac:picMk id="4" creationId="{DE1198D6-74B6-4C11-93A4-F998FEF08D6A}"/>
          </ac:picMkLst>
        </pc:picChg>
      </pc:sldChg>
      <pc:sldChg chg="addSp delSp modSp add mod ord modNotesTx">
        <pc:chgData name="Tracy Jose" userId="d0fdea4f-8bcb-4390-8ebb-aa52d8e16254" providerId="ADAL" clId="{F0AB03EB-2925-4638-8E5A-A05850CE99F7}" dt="2021-11-19T19:23:44.605" v="50770" actId="20577"/>
        <pc:sldMkLst>
          <pc:docMk/>
          <pc:sldMk cId="2675624589" sldId="318"/>
        </pc:sldMkLst>
        <pc:spChg chg="add del mod">
          <ac:chgData name="Tracy Jose" userId="d0fdea4f-8bcb-4390-8ebb-aa52d8e16254" providerId="ADAL" clId="{F0AB03EB-2925-4638-8E5A-A05850CE99F7}" dt="2021-11-10T07:34:47.961" v="8510" actId="931"/>
          <ac:spMkLst>
            <pc:docMk/>
            <pc:sldMk cId="2675624589" sldId="318"/>
            <ac:spMk id="3" creationId="{A12D6CF2-83F1-4268-9C80-D41F5E23D762}"/>
          </ac:spMkLst>
        </pc:spChg>
        <pc:spChg chg="del">
          <ac:chgData name="Tracy Jose" userId="d0fdea4f-8bcb-4390-8ebb-aa52d8e16254" providerId="ADAL" clId="{F0AB03EB-2925-4638-8E5A-A05850CE99F7}" dt="2021-11-10T07:34:59.072" v="8513" actId="478"/>
          <ac:spMkLst>
            <pc:docMk/>
            <pc:sldMk cId="2675624589" sldId="318"/>
            <ac:spMk id="5" creationId="{896671F2-C662-4344-B24D-0DBF138ECB63}"/>
          </ac:spMkLst>
        </pc:spChg>
        <pc:spChg chg="del">
          <ac:chgData name="Tracy Jose" userId="d0fdea4f-8bcb-4390-8ebb-aa52d8e16254" providerId="ADAL" clId="{F0AB03EB-2925-4638-8E5A-A05850CE99F7}" dt="2021-11-10T07:35:08.712" v="8515" actId="478"/>
          <ac:spMkLst>
            <pc:docMk/>
            <pc:sldMk cId="2675624589" sldId="318"/>
            <ac:spMk id="8" creationId="{329AC54D-23EE-4693-8464-CA0C112B088E}"/>
          </ac:spMkLst>
        </pc:spChg>
        <pc:spChg chg="del mod">
          <ac:chgData name="Tracy Jose" userId="d0fdea4f-8bcb-4390-8ebb-aa52d8e16254" providerId="ADAL" clId="{F0AB03EB-2925-4638-8E5A-A05850CE99F7}" dt="2021-11-10T07:35:04.253" v="8514" actId="478"/>
          <ac:spMkLst>
            <pc:docMk/>
            <pc:sldMk cId="2675624589" sldId="318"/>
            <ac:spMk id="10" creationId="{F928027A-D02C-42DD-A1AA-1557398B2056}"/>
          </ac:spMkLst>
        </pc:spChg>
        <pc:picChg chg="add del mod">
          <ac:chgData name="Tracy Jose" userId="d0fdea4f-8bcb-4390-8ebb-aa52d8e16254" providerId="ADAL" clId="{F0AB03EB-2925-4638-8E5A-A05850CE99F7}" dt="2021-11-10T04:44:32.363" v="6948" actId="931"/>
          <ac:picMkLst>
            <pc:docMk/>
            <pc:sldMk cId="2675624589" sldId="318"/>
            <ac:picMk id="4" creationId="{34E1B0ED-A19B-4E98-AA47-E744E23D8AC4}"/>
          </ac:picMkLst>
        </pc:picChg>
        <pc:picChg chg="add del mod">
          <ac:chgData name="Tracy Jose" userId="d0fdea4f-8bcb-4390-8ebb-aa52d8e16254" providerId="ADAL" clId="{F0AB03EB-2925-4638-8E5A-A05850CE99F7}" dt="2021-11-10T05:01:05.908" v="7109" actId="931"/>
          <ac:picMkLst>
            <pc:docMk/>
            <pc:sldMk cId="2675624589" sldId="318"/>
            <ac:picMk id="13" creationId="{492C88C6-B3FF-4CD7-8286-B9F3CBE39C7F}"/>
          </ac:picMkLst>
        </pc:picChg>
        <pc:picChg chg="add del mod">
          <ac:chgData name="Tracy Jose" userId="d0fdea4f-8bcb-4390-8ebb-aa52d8e16254" providerId="ADAL" clId="{F0AB03EB-2925-4638-8E5A-A05850CE99F7}" dt="2021-11-10T05:08:43.094" v="7250" actId="931"/>
          <ac:picMkLst>
            <pc:docMk/>
            <pc:sldMk cId="2675624589" sldId="318"/>
            <ac:picMk id="15" creationId="{05A89713-0251-4462-B17D-9E5A5ED20083}"/>
          </ac:picMkLst>
        </pc:picChg>
        <pc:picChg chg="add del mod">
          <ac:chgData name="Tracy Jose" userId="d0fdea4f-8bcb-4390-8ebb-aa52d8e16254" providerId="ADAL" clId="{F0AB03EB-2925-4638-8E5A-A05850CE99F7}" dt="2021-11-10T07:33:57.480" v="8509" actId="931"/>
          <ac:picMkLst>
            <pc:docMk/>
            <pc:sldMk cId="2675624589" sldId="318"/>
            <ac:picMk id="17" creationId="{BB3CFC0E-EFC1-467F-8C6A-A3CCB4DDDC5B}"/>
          </ac:picMkLst>
        </pc:picChg>
        <pc:picChg chg="add mod">
          <ac:chgData name="Tracy Jose" userId="d0fdea4f-8bcb-4390-8ebb-aa52d8e16254" providerId="ADAL" clId="{F0AB03EB-2925-4638-8E5A-A05850CE99F7}" dt="2021-11-10T14:37:06.820" v="9364" actId="14826"/>
          <ac:picMkLst>
            <pc:docMk/>
            <pc:sldMk cId="2675624589" sldId="318"/>
            <ac:picMk id="19" creationId="{9DA355BB-9552-46DA-A6E7-D2178E4052EF}"/>
          </ac:picMkLst>
        </pc:picChg>
      </pc:sldChg>
      <pc:sldChg chg="delSp modSp add del mod">
        <pc:chgData name="Tracy Jose" userId="d0fdea4f-8bcb-4390-8ebb-aa52d8e16254" providerId="ADAL" clId="{F0AB03EB-2925-4638-8E5A-A05850CE99F7}" dt="2021-11-09T20:53:02.736" v="5328" actId="2696"/>
        <pc:sldMkLst>
          <pc:docMk/>
          <pc:sldMk cId="3454253154" sldId="318"/>
        </pc:sldMkLst>
        <pc:spChg chg="del mod">
          <ac:chgData name="Tracy Jose" userId="d0fdea4f-8bcb-4390-8ebb-aa52d8e16254" providerId="ADAL" clId="{F0AB03EB-2925-4638-8E5A-A05850CE99F7}" dt="2021-11-09T20:52:50.388" v="5327"/>
          <ac:spMkLst>
            <pc:docMk/>
            <pc:sldMk cId="3454253154" sldId="318"/>
            <ac:spMk id="10" creationId="{3627D508-1E2B-4FDC-891F-B2AC06EDF649}"/>
          </ac:spMkLst>
        </pc:spChg>
      </pc:sldChg>
      <pc:sldChg chg="addSp delSp modSp add del mod ord modNotesTx">
        <pc:chgData name="Tracy Jose" userId="d0fdea4f-8bcb-4390-8ebb-aa52d8e16254" providerId="ADAL" clId="{F0AB03EB-2925-4638-8E5A-A05850CE99F7}" dt="2021-11-19T19:55:00.540" v="52181" actId="47"/>
        <pc:sldMkLst>
          <pc:docMk/>
          <pc:sldMk cId="3323439345" sldId="319"/>
        </pc:sldMkLst>
        <pc:spChg chg="del">
          <ac:chgData name="Tracy Jose" userId="d0fdea4f-8bcb-4390-8ebb-aa52d8e16254" providerId="ADAL" clId="{F0AB03EB-2925-4638-8E5A-A05850CE99F7}" dt="2021-11-09T21:15:31.133" v="5410" actId="931"/>
          <ac:spMkLst>
            <pc:docMk/>
            <pc:sldMk cId="3323439345" sldId="319"/>
            <ac:spMk id="3" creationId="{A12D6CF2-83F1-4268-9C80-D41F5E23D762}"/>
          </ac:spMkLst>
        </pc:spChg>
        <pc:picChg chg="add mod">
          <ac:chgData name="Tracy Jose" userId="d0fdea4f-8bcb-4390-8ebb-aa52d8e16254" providerId="ADAL" clId="{F0AB03EB-2925-4638-8E5A-A05850CE99F7}" dt="2021-11-09T21:25:06.112" v="5461" actId="14826"/>
          <ac:picMkLst>
            <pc:docMk/>
            <pc:sldMk cId="3323439345" sldId="319"/>
            <ac:picMk id="4" creationId="{E0556C7D-BAC6-4721-B7E3-79C9FA11FA01}"/>
          </ac:picMkLst>
        </pc:picChg>
      </pc:sldChg>
      <pc:sldChg chg="add del">
        <pc:chgData name="Tracy Jose" userId="d0fdea4f-8bcb-4390-8ebb-aa52d8e16254" providerId="ADAL" clId="{F0AB03EB-2925-4638-8E5A-A05850CE99F7}" dt="2021-11-19T03:32:36.228" v="45851" actId="47"/>
        <pc:sldMkLst>
          <pc:docMk/>
          <pc:sldMk cId="161947514" sldId="320"/>
        </pc:sldMkLst>
      </pc:sldChg>
      <pc:sldChg chg="delSp modSp add del mod ord modNotesTx">
        <pc:chgData name="Tracy Jose" userId="d0fdea4f-8bcb-4390-8ebb-aa52d8e16254" providerId="ADAL" clId="{F0AB03EB-2925-4638-8E5A-A05850CE99F7}" dt="2021-11-19T19:54:46.689" v="52169" actId="47"/>
        <pc:sldMkLst>
          <pc:docMk/>
          <pc:sldMk cId="3449209700" sldId="321"/>
        </pc:sldMkLst>
        <pc:spChg chg="del mod">
          <ac:chgData name="Tracy Jose" userId="d0fdea4f-8bcb-4390-8ebb-aa52d8e16254" providerId="ADAL" clId="{F0AB03EB-2925-4638-8E5A-A05850CE99F7}" dt="2021-11-10T04:27:28.960" v="6791"/>
          <ac:spMkLst>
            <pc:docMk/>
            <pc:sldMk cId="3449209700" sldId="321"/>
            <ac:spMk id="10" creationId="{3627D508-1E2B-4FDC-891F-B2AC06EDF649}"/>
          </ac:spMkLst>
        </pc:spChg>
        <pc:picChg chg="mod">
          <ac:chgData name="Tracy Jose" userId="d0fdea4f-8bcb-4390-8ebb-aa52d8e16254" providerId="ADAL" clId="{F0AB03EB-2925-4638-8E5A-A05850CE99F7}" dt="2021-11-10T07:37:09.222" v="8517" actId="14826"/>
          <ac:picMkLst>
            <pc:docMk/>
            <pc:sldMk cId="3449209700" sldId="321"/>
            <ac:picMk id="1026" creationId="{719EDF86-8A9C-426A-B8BF-4D8A1CF0542B}"/>
          </ac:picMkLst>
        </pc:picChg>
      </pc:sldChg>
      <pc:sldChg chg="addSp delSp modSp add del mod ord modNotesTx">
        <pc:chgData name="Tracy Jose" userId="d0fdea4f-8bcb-4390-8ebb-aa52d8e16254" providerId="ADAL" clId="{F0AB03EB-2925-4638-8E5A-A05850CE99F7}" dt="2021-11-19T19:54:57.185" v="52178" actId="47"/>
        <pc:sldMkLst>
          <pc:docMk/>
          <pc:sldMk cId="3178008016" sldId="322"/>
        </pc:sldMkLst>
        <pc:spChg chg="del">
          <ac:chgData name="Tracy Jose" userId="d0fdea4f-8bcb-4390-8ebb-aa52d8e16254" providerId="ADAL" clId="{F0AB03EB-2925-4638-8E5A-A05850CE99F7}" dt="2021-11-10T07:16:49.529" v="8483" actId="931"/>
          <ac:spMkLst>
            <pc:docMk/>
            <pc:sldMk cId="3178008016" sldId="322"/>
            <ac:spMk id="3" creationId="{C963A239-B13B-49EB-8986-0AB320236E5F}"/>
          </ac:spMkLst>
        </pc:spChg>
        <pc:spChg chg="del mod">
          <ac:chgData name="Tracy Jose" userId="d0fdea4f-8bcb-4390-8ebb-aa52d8e16254" providerId="ADAL" clId="{F0AB03EB-2925-4638-8E5A-A05850CE99F7}" dt="2021-11-09T21:34:08.149" v="5572" actId="478"/>
          <ac:spMkLst>
            <pc:docMk/>
            <pc:sldMk cId="3178008016" sldId="322"/>
            <ac:spMk id="6" creationId="{59F7E2ED-89C0-437E-AA04-82D5F68F8E3D}"/>
          </ac:spMkLst>
        </pc:spChg>
        <pc:spChg chg="mod">
          <ac:chgData name="Tracy Jose" userId="d0fdea4f-8bcb-4390-8ebb-aa52d8e16254" providerId="ADAL" clId="{F0AB03EB-2925-4638-8E5A-A05850CE99F7}" dt="2021-11-09T21:34:21.825" v="5577" actId="6549"/>
          <ac:spMkLst>
            <pc:docMk/>
            <pc:sldMk cId="3178008016" sldId="322"/>
            <ac:spMk id="7" creationId="{60D77A5B-0E27-4C74-96EE-091EBF904A09}"/>
          </ac:spMkLst>
        </pc:spChg>
        <pc:spChg chg="del mod">
          <ac:chgData name="Tracy Jose" userId="d0fdea4f-8bcb-4390-8ebb-aa52d8e16254" providerId="ADAL" clId="{F0AB03EB-2925-4638-8E5A-A05850CE99F7}" dt="2021-11-09T21:34:11.024" v="5574" actId="478"/>
          <ac:spMkLst>
            <pc:docMk/>
            <pc:sldMk cId="3178008016" sldId="322"/>
            <ac:spMk id="10" creationId="{3627D508-1E2B-4FDC-891F-B2AC06EDF649}"/>
          </ac:spMkLst>
        </pc:spChg>
        <pc:picChg chg="add mod">
          <ac:chgData name="Tracy Jose" userId="d0fdea4f-8bcb-4390-8ebb-aa52d8e16254" providerId="ADAL" clId="{F0AB03EB-2925-4638-8E5A-A05850CE99F7}" dt="2021-11-10T07:16:50.723" v="8485" actId="962"/>
          <ac:picMkLst>
            <pc:docMk/>
            <pc:sldMk cId="3178008016" sldId="322"/>
            <ac:picMk id="4" creationId="{711D9D24-514D-4FBD-97A8-05BA6841E36B}"/>
          </ac:picMkLst>
        </pc:picChg>
      </pc:sldChg>
      <pc:sldChg chg="add del ord modNotesTx">
        <pc:chgData name="Tracy Jose" userId="d0fdea4f-8bcb-4390-8ebb-aa52d8e16254" providerId="ADAL" clId="{F0AB03EB-2925-4638-8E5A-A05850CE99F7}" dt="2021-11-19T19:54:59.491" v="52180" actId="47"/>
        <pc:sldMkLst>
          <pc:docMk/>
          <pc:sldMk cId="4091239506" sldId="323"/>
        </pc:sldMkLst>
      </pc:sldChg>
      <pc:sldChg chg="modSp add del ord modNotesTx">
        <pc:chgData name="Tracy Jose" userId="d0fdea4f-8bcb-4390-8ebb-aa52d8e16254" providerId="ADAL" clId="{F0AB03EB-2925-4638-8E5A-A05850CE99F7}" dt="2021-11-10T15:48:50.595" v="9952" actId="2696"/>
        <pc:sldMkLst>
          <pc:docMk/>
          <pc:sldMk cId="1563785849" sldId="324"/>
        </pc:sldMkLst>
        <pc:picChg chg="mod">
          <ac:chgData name="Tracy Jose" userId="d0fdea4f-8bcb-4390-8ebb-aa52d8e16254" providerId="ADAL" clId="{F0AB03EB-2925-4638-8E5A-A05850CE99F7}" dt="2021-11-10T07:10:59.889" v="8482" actId="14826"/>
          <ac:picMkLst>
            <pc:docMk/>
            <pc:sldMk cId="1563785849" sldId="324"/>
            <ac:picMk id="4" creationId="{E0556C7D-BAC6-4721-B7E3-79C9FA11FA01}"/>
          </ac:picMkLst>
        </pc:picChg>
      </pc:sldChg>
      <pc:sldChg chg="modSp add del ord modNotesTx">
        <pc:chgData name="Tracy Jose" userId="d0fdea4f-8bcb-4390-8ebb-aa52d8e16254" providerId="ADAL" clId="{F0AB03EB-2925-4638-8E5A-A05850CE99F7}" dt="2021-11-16T03:03:43.661" v="11142" actId="2696"/>
        <pc:sldMkLst>
          <pc:docMk/>
          <pc:sldMk cId="2372976087" sldId="325"/>
        </pc:sldMkLst>
        <pc:picChg chg="mod">
          <ac:chgData name="Tracy Jose" userId="d0fdea4f-8bcb-4390-8ebb-aa52d8e16254" providerId="ADAL" clId="{F0AB03EB-2925-4638-8E5A-A05850CE99F7}" dt="2021-11-10T15:48:35.799" v="9951" actId="14826"/>
          <ac:picMkLst>
            <pc:docMk/>
            <pc:sldMk cId="2372976087" sldId="325"/>
            <ac:picMk id="4" creationId="{E0556C7D-BAC6-4721-B7E3-79C9FA11FA01}"/>
          </ac:picMkLst>
        </pc:picChg>
      </pc:sldChg>
      <pc:sldChg chg="add del ord modNotesTx">
        <pc:chgData name="Tracy Jose" userId="d0fdea4f-8bcb-4390-8ebb-aa52d8e16254" providerId="ADAL" clId="{F0AB03EB-2925-4638-8E5A-A05850CE99F7}" dt="2021-11-10T13:54:24.940" v="8679" actId="2696"/>
        <pc:sldMkLst>
          <pc:docMk/>
          <pc:sldMk cId="359358217" sldId="326"/>
        </pc:sldMkLst>
      </pc:sldChg>
      <pc:sldChg chg="addSp delSp modSp add del mod ord modNotesTx">
        <pc:chgData name="Tracy Jose" userId="d0fdea4f-8bcb-4390-8ebb-aa52d8e16254" providerId="ADAL" clId="{F0AB03EB-2925-4638-8E5A-A05850CE99F7}" dt="2021-11-19T19:54:51.541" v="52173" actId="47"/>
        <pc:sldMkLst>
          <pc:docMk/>
          <pc:sldMk cId="19180537" sldId="327"/>
        </pc:sldMkLst>
        <pc:spChg chg="del">
          <ac:chgData name="Tracy Jose" userId="d0fdea4f-8bcb-4390-8ebb-aa52d8e16254" providerId="ADAL" clId="{F0AB03EB-2925-4638-8E5A-A05850CE99F7}" dt="2021-11-10T06:34:28.876" v="8468" actId="931"/>
          <ac:spMkLst>
            <pc:docMk/>
            <pc:sldMk cId="19180537" sldId="327"/>
            <ac:spMk id="3" creationId="{C963A239-B13B-49EB-8986-0AB320236E5F}"/>
          </ac:spMkLst>
        </pc:spChg>
        <pc:spChg chg="del mod">
          <ac:chgData name="Tracy Jose" userId="d0fdea4f-8bcb-4390-8ebb-aa52d8e16254" providerId="ADAL" clId="{F0AB03EB-2925-4638-8E5A-A05850CE99F7}" dt="2021-11-09T22:14:27.698" v="5686" actId="478"/>
          <ac:spMkLst>
            <pc:docMk/>
            <pc:sldMk cId="19180537" sldId="327"/>
            <ac:spMk id="6" creationId="{59F7E2ED-89C0-437E-AA04-82D5F68F8E3D}"/>
          </ac:spMkLst>
        </pc:spChg>
        <pc:spChg chg="mod">
          <ac:chgData name="Tracy Jose" userId="d0fdea4f-8bcb-4390-8ebb-aa52d8e16254" providerId="ADAL" clId="{F0AB03EB-2925-4638-8E5A-A05850CE99F7}" dt="2021-11-10T04:00:22.138" v="6218" actId="6549"/>
          <ac:spMkLst>
            <pc:docMk/>
            <pc:sldMk cId="19180537" sldId="327"/>
            <ac:spMk id="7" creationId="{60D77A5B-0E27-4C74-96EE-091EBF904A09}"/>
          </ac:spMkLst>
        </pc:spChg>
        <pc:spChg chg="del">
          <ac:chgData name="Tracy Jose" userId="d0fdea4f-8bcb-4390-8ebb-aa52d8e16254" providerId="ADAL" clId="{F0AB03EB-2925-4638-8E5A-A05850CE99F7}" dt="2021-11-09T22:14:33.576" v="5688" actId="478"/>
          <ac:spMkLst>
            <pc:docMk/>
            <pc:sldMk cId="19180537" sldId="327"/>
            <ac:spMk id="10" creationId="{3627D508-1E2B-4FDC-891F-B2AC06EDF649}"/>
          </ac:spMkLst>
        </pc:spChg>
        <pc:picChg chg="add mod">
          <ac:chgData name="Tracy Jose" userId="d0fdea4f-8bcb-4390-8ebb-aa52d8e16254" providerId="ADAL" clId="{F0AB03EB-2925-4638-8E5A-A05850CE99F7}" dt="2021-11-16T03:28:38.192" v="11969" actId="14100"/>
          <ac:picMkLst>
            <pc:docMk/>
            <pc:sldMk cId="19180537" sldId="327"/>
            <ac:picMk id="4" creationId="{293BBE63-B105-4B8E-8A07-CF71DBE13565}"/>
          </ac:picMkLst>
        </pc:picChg>
      </pc:sldChg>
      <pc:sldChg chg="addSp delSp modSp add del mod ord modNotesTx">
        <pc:chgData name="Tracy Jose" userId="d0fdea4f-8bcb-4390-8ebb-aa52d8e16254" providerId="ADAL" clId="{F0AB03EB-2925-4638-8E5A-A05850CE99F7}" dt="2021-11-19T19:54:50.141" v="52172" actId="47"/>
        <pc:sldMkLst>
          <pc:docMk/>
          <pc:sldMk cId="3608433448" sldId="328"/>
        </pc:sldMkLst>
        <pc:spChg chg="del">
          <ac:chgData name="Tracy Jose" userId="d0fdea4f-8bcb-4390-8ebb-aa52d8e16254" providerId="ADAL" clId="{F0AB03EB-2925-4638-8E5A-A05850CE99F7}" dt="2021-11-10T07:21:23.840" v="8494" actId="931"/>
          <ac:spMkLst>
            <pc:docMk/>
            <pc:sldMk cId="3608433448" sldId="328"/>
            <ac:spMk id="3" creationId="{C963A239-B13B-49EB-8986-0AB320236E5F}"/>
          </ac:spMkLst>
        </pc:spChg>
        <pc:spChg chg="del mod">
          <ac:chgData name="Tracy Jose" userId="d0fdea4f-8bcb-4390-8ebb-aa52d8e16254" providerId="ADAL" clId="{F0AB03EB-2925-4638-8E5A-A05850CE99F7}" dt="2021-11-10T04:08:56.647" v="6507" actId="478"/>
          <ac:spMkLst>
            <pc:docMk/>
            <pc:sldMk cId="3608433448" sldId="328"/>
            <ac:spMk id="6" creationId="{59F7E2ED-89C0-437E-AA04-82D5F68F8E3D}"/>
          </ac:spMkLst>
        </pc:spChg>
        <pc:spChg chg="mod">
          <ac:chgData name="Tracy Jose" userId="d0fdea4f-8bcb-4390-8ebb-aa52d8e16254" providerId="ADAL" clId="{F0AB03EB-2925-4638-8E5A-A05850CE99F7}" dt="2021-11-10T04:10:21.846" v="6522" actId="20577"/>
          <ac:spMkLst>
            <pc:docMk/>
            <pc:sldMk cId="3608433448" sldId="328"/>
            <ac:spMk id="8" creationId="{60D77A5B-0E27-4C74-96EE-091EBF904A09}"/>
          </ac:spMkLst>
        </pc:spChg>
        <pc:spChg chg="del">
          <ac:chgData name="Tracy Jose" userId="d0fdea4f-8bcb-4390-8ebb-aa52d8e16254" providerId="ADAL" clId="{F0AB03EB-2925-4638-8E5A-A05850CE99F7}" dt="2021-11-10T04:09:00.212" v="6508" actId="478"/>
          <ac:spMkLst>
            <pc:docMk/>
            <pc:sldMk cId="3608433448" sldId="328"/>
            <ac:spMk id="10" creationId="{3627D508-1E2B-4FDC-891F-B2AC06EDF649}"/>
          </ac:spMkLst>
        </pc:spChg>
        <pc:picChg chg="add mod">
          <ac:chgData name="Tracy Jose" userId="d0fdea4f-8bcb-4390-8ebb-aa52d8e16254" providerId="ADAL" clId="{F0AB03EB-2925-4638-8E5A-A05850CE99F7}" dt="2021-11-16T03:31:30.701" v="11985" actId="1076"/>
          <ac:picMkLst>
            <pc:docMk/>
            <pc:sldMk cId="3608433448" sldId="328"/>
            <ac:picMk id="4" creationId="{EE8E85CA-1AAB-4A82-BCDF-02074E2CC5E0}"/>
          </ac:picMkLst>
        </pc:picChg>
      </pc:sldChg>
      <pc:sldChg chg="modSp add del mod ord modNotesTx">
        <pc:chgData name="Tracy Jose" userId="d0fdea4f-8bcb-4390-8ebb-aa52d8e16254" providerId="ADAL" clId="{F0AB03EB-2925-4638-8E5A-A05850CE99F7}" dt="2021-11-16T04:33:39.092" v="13555" actId="2696"/>
        <pc:sldMkLst>
          <pc:docMk/>
          <pc:sldMk cId="2068484588" sldId="329"/>
        </pc:sldMkLst>
        <pc:spChg chg="mod">
          <ac:chgData name="Tracy Jose" userId="d0fdea4f-8bcb-4390-8ebb-aa52d8e16254" providerId="ADAL" clId="{F0AB03EB-2925-4638-8E5A-A05850CE99F7}" dt="2021-11-09T21:35:42.398" v="5590" actId="20577"/>
          <ac:spMkLst>
            <pc:docMk/>
            <pc:sldMk cId="2068484588" sldId="329"/>
            <ac:spMk id="7" creationId="{60D77A5B-0E27-4C74-96EE-091EBF904A09}"/>
          </ac:spMkLst>
        </pc:spChg>
        <pc:picChg chg="mod">
          <ac:chgData name="Tracy Jose" userId="d0fdea4f-8bcb-4390-8ebb-aa52d8e16254" providerId="ADAL" clId="{F0AB03EB-2925-4638-8E5A-A05850CE99F7}" dt="2021-11-10T07:17:34.742" v="8487" actId="14826"/>
          <ac:picMkLst>
            <pc:docMk/>
            <pc:sldMk cId="2068484588" sldId="329"/>
            <ac:picMk id="1026" creationId="{1A24911C-6713-4F94-9658-B12BE5460AA1}"/>
          </ac:picMkLst>
        </pc:picChg>
      </pc:sldChg>
      <pc:sldChg chg="add del">
        <pc:chgData name="Tracy Jose" userId="d0fdea4f-8bcb-4390-8ebb-aa52d8e16254" providerId="ADAL" clId="{F0AB03EB-2925-4638-8E5A-A05850CE99F7}" dt="2021-11-16T20:46:43.405" v="26157" actId="47"/>
        <pc:sldMkLst>
          <pc:docMk/>
          <pc:sldMk cId="90284365" sldId="330"/>
        </pc:sldMkLst>
      </pc:sldChg>
      <pc:sldChg chg="addSp delSp modSp add del mod ord modNotesTx">
        <pc:chgData name="Tracy Jose" userId="d0fdea4f-8bcb-4390-8ebb-aa52d8e16254" providerId="ADAL" clId="{F0AB03EB-2925-4638-8E5A-A05850CE99F7}" dt="2021-11-19T19:54:53.348" v="52175" actId="47"/>
        <pc:sldMkLst>
          <pc:docMk/>
          <pc:sldMk cId="3378191796" sldId="331"/>
        </pc:sldMkLst>
        <pc:spChg chg="del">
          <ac:chgData name="Tracy Jose" userId="d0fdea4f-8bcb-4390-8ebb-aa52d8e16254" providerId="ADAL" clId="{F0AB03EB-2925-4638-8E5A-A05850CE99F7}" dt="2021-11-10T07:31:00.893" v="8499" actId="931"/>
          <ac:spMkLst>
            <pc:docMk/>
            <pc:sldMk cId="3378191796" sldId="331"/>
            <ac:spMk id="3" creationId="{C963A239-B13B-49EB-8986-0AB320236E5F}"/>
          </ac:spMkLst>
        </pc:spChg>
        <pc:spChg chg="del mod">
          <ac:chgData name="Tracy Jose" userId="d0fdea4f-8bcb-4390-8ebb-aa52d8e16254" providerId="ADAL" clId="{F0AB03EB-2925-4638-8E5A-A05850CE99F7}" dt="2021-11-19T04:23:37.337" v="47820" actId="478"/>
          <ac:spMkLst>
            <pc:docMk/>
            <pc:sldMk cId="3378191796" sldId="331"/>
            <ac:spMk id="6" creationId="{59F7E2ED-89C0-437E-AA04-82D5F68F8E3D}"/>
          </ac:spMkLst>
        </pc:spChg>
        <pc:picChg chg="add mod">
          <ac:chgData name="Tracy Jose" userId="d0fdea4f-8bcb-4390-8ebb-aa52d8e16254" providerId="ADAL" clId="{F0AB03EB-2925-4638-8E5A-A05850CE99F7}" dt="2021-11-10T07:35:58.919" v="8516" actId="1076"/>
          <ac:picMkLst>
            <pc:docMk/>
            <pc:sldMk cId="3378191796" sldId="331"/>
            <ac:picMk id="4" creationId="{8FB9031B-7D68-48C4-84C6-9F0D682AC961}"/>
          </ac:picMkLst>
        </pc:picChg>
      </pc:sldChg>
      <pc:sldChg chg="modSp add del mod ord modNotesTx">
        <pc:chgData name="Tracy Jose" userId="d0fdea4f-8bcb-4390-8ebb-aa52d8e16254" providerId="ADAL" clId="{F0AB03EB-2925-4638-8E5A-A05850CE99F7}" dt="2021-11-19T19:54:56.205" v="52177" actId="47"/>
        <pc:sldMkLst>
          <pc:docMk/>
          <pc:sldMk cId="1133637881" sldId="332"/>
        </pc:sldMkLst>
        <pc:spChg chg="mod">
          <ac:chgData name="Tracy Jose" userId="d0fdea4f-8bcb-4390-8ebb-aa52d8e16254" providerId="ADAL" clId="{F0AB03EB-2925-4638-8E5A-A05850CE99F7}" dt="2021-11-10T03:53:49.699" v="6097" actId="6549"/>
          <ac:spMkLst>
            <pc:docMk/>
            <pc:sldMk cId="1133637881" sldId="332"/>
            <ac:spMk id="10" creationId="{3627D508-1E2B-4FDC-891F-B2AC06EDF649}"/>
          </ac:spMkLst>
        </pc:spChg>
        <pc:picChg chg="mod">
          <ac:chgData name="Tracy Jose" userId="d0fdea4f-8bcb-4390-8ebb-aa52d8e16254" providerId="ADAL" clId="{F0AB03EB-2925-4638-8E5A-A05850CE99F7}" dt="2021-11-10T07:17:19.690" v="8486" actId="14826"/>
          <ac:picMkLst>
            <pc:docMk/>
            <pc:sldMk cId="1133637881" sldId="332"/>
            <ac:picMk id="1026" creationId="{719EDF86-8A9C-426A-B8BF-4D8A1CF0542B}"/>
          </ac:picMkLst>
        </pc:picChg>
      </pc:sldChg>
      <pc:sldChg chg="add del ord modNotesTx">
        <pc:chgData name="Tracy Jose" userId="d0fdea4f-8bcb-4390-8ebb-aa52d8e16254" providerId="ADAL" clId="{F0AB03EB-2925-4638-8E5A-A05850CE99F7}" dt="2021-11-16T04:19:10.526" v="13077" actId="2696"/>
        <pc:sldMkLst>
          <pc:docMk/>
          <pc:sldMk cId="2447167253" sldId="333"/>
        </pc:sldMkLst>
      </pc:sldChg>
      <pc:sldChg chg="addSp delSp modSp add del mod ord modNotesTx">
        <pc:chgData name="Tracy Jose" userId="d0fdea4f-8bcb-4390-8ebb-aa52d8e16254" providerId="ADAL" clId="{F0AB03EB-2925-4638-8E5A-A05850CE99F7}" dt="2021-11-19T19:54:40.291" v="52166" actId="47"/>
        <pc:sldMkLst>
          <pc:docMk/>
          <pc:sldMk cId="1031491657" sldId="334"/>
        </pc:sldMkLst>
        <pc:spChg chg="add del mod">
          <ac:chgData name="Tracy Jose" userId="d0fdea4f-8bcb-4390-8ebb-aa52d8e16254" providerId="ADAL" clId="{F0AB03EB-2925-4638-8E5A-A05850CE99F7}" dt="2021-11-10T04:17:27.003" v="6710" actId="478"/>
          <ac:spMkLst>
            <pc:docMk/>
            <pc:sldMk cId="1031491657" sldId="334"/>
            <ac:spMk id="2" creationId="{8ABE1AD8-0630-4F70-883E-65A6A428A100}"/>
          </ac:spMkLst>
        </pc:spChg>
        <pc:spChg chg="mod">
          <ac:chgData name="Tracy Jose" userId="d0fdea4f-8bcb-4390-8ebb-aa52d8e16254" providerId="ADAL" clId="{F0AB03EB-2925-4638-8E5A-A05850CE99F7}" dt="2021-11-10T04:19:10.131" v="6729" actId="20577"/>
          <ac:spMkLst>
            <pc:docMk/>
            <pc:sldMk cId="1031491657" sldId="334"/>
            <ac:spMk id="7" creationId="{60D77A5B-0E27-4C74-96EE-091EBF904A09}"/>
          </ac:spMkLst>
        </pc:spChg>
        <pc:picChg chg="add del mod">
          <ac:chgData name="Tracy Jose" userId="d0fdea4f-8bcb-4390-8ebb-aa52d8e16254" providerId="ADAL" clId="{F0AB03EB-2925-4638-8E5A-A05850CE99F7}" dt="2021-11-10T07:37:27.278" v="8518" actId="14826"/>
          <ac:picMkLst>
            <pc:docMk/>
            <pc:sldMk cId="1031491657" sldId="334"/>
            <ac:picMk id="2050" creationId="{B24E528E-96AC-4E56-80CD-49A0D9FE8CF3}"/>
          </ac:picMkLst>
        </pc:picChg>
      </pc:sldChg>
      <pc:sldChg chg="addSp delSp modSp add del mod ord modNotesTx">
        <pc:chgData name="Tracy Jose" userId="d0fdea4f-8bcb-4390-8ebb-aa52d8e16254" providerId="ADAL" clId="{F0AB03EB-2925-4638-8E5A-A05850CE99F7}" dt="2021-11-10T14:00:10.758" v="8726" actId="2696"/>
        <pc:sldMkLst>
          <pc:docMk/>
          <pc:sldMk cId="1999218959" sldId="335"/>
        </pc:sldMkLst>
        <pc:spChg chg="mod">
          <ac:chgData name="Tracy Jose" userId="d0fdea4f-8bcb-4390-8ebb-aa52d8e16254" providerId="ADAL" clId="{F0AB03EB-2925-4638-8E5A-A05850CE99F7}" dt="2021-11-09T22:15:13.410" v="5728" actId="6549"/>
          <ac:spMkLst>
            <pc:docMk/>
            <pc:sldMk cId="1999218959" sldId="335"/>
            <ac:spMk id="10" creationId="{3627D508-1E2B-4FDC-891F-B2AC06EDF649}"/>
          </ac:spMkLst>
        </pc:spChg>
        <pc:spChg chg="add del">
          <ac:chgData name="Tracy Jose" userId="d0fdea4f-8bcb-4390-8ebb-aa52d8e16254" providerId="ADAL" clId="{F0AB03EB-2925-4638-8E5A-A05850CE99F7}" dt="2021-11-10T04:03:00.779" v="6228" actId="22"/>
          <ac:spMkLst>
            <pc:docMk/>
            <pc:sldMk cId="1999218959" sldId="335"/>
            <ac:spMk id="12" creationId="{9DA83465-9DF7-4C5D-9ED3-174F647BB4FB}"/>
          </ac:spMkLst>
        </pc:spChg>
        <pc:picChg chg="mod">
          <ac:chgData name="Tracy Jose" userId="d0fdea4f-8bcb-4390-8ebb-aa52d8e16254" providerId="ADAL" clId="{F0AB03EB-2925-4638-8E5A-A05850CE99F7}" dt="2021-11-10T07:21:01.941" v="8490" actId="14100"/>
          <ac:picMkLst>
            <pc:docMk/>
            <pc:sldMk cId="1999218959" sldId="335"/>
            <ac:picMk id="1026" creationId="{719EDF86-8A9C-426A-B8BF-4D8A1CF0542B}"/>
          </ac:picMkLst>
        </pc:picChg>
      </pc:sldChg>
      <pc:sldChg chg="add del ord">
        <pc:chgData name="Tracy Jose" userId="d0fdea4f-8bcb-4390-8ebb-aa52d8e16254" providerId="ADAL" clId="{F0AB03EB-2925-4638-8E5A-A05850CE99F7}" dt="2021-11-10T07:18:32.330" v="8488" actId="2696"/>
        <pc:sldMkLst>
          <pc:docMk/>
          <pc:sldMk cId="2683138194" sldId="336"/>
        </pc:sldMkLst>
      </pc:sldChg>
      <pc:sldChg chg="addSp delSp modSp add del mod ord modNotesTx">
        <pc:chgData name="Tracy Jose" userId="d0fdea4f-8bcb-4390-8ebb-aa52d8e16254" providerId="ADAL" clId="{F0AB03EB-2925-4638-8E5A-A05850CE99F7}" dt="2021-11-19T19:54:48.831" v="52171" actId="47"/>
        <pc:sldMkLst>
          <pc:docMk/>
          <pc:sldMk cId="3402043784" sldId="337"/>
        </pc:sldMkLst>
        <pc:spChg chg="del">
          <ac:chgData name="Tracy Jose" userId="d0fdea4f-8bcb-4390-8ebb-aa52d8e16254" providerId="ADAL" clId="{F0AB03EB-2925-4638-8E5A-A05850CE99F7}" dt="2021-11-10T07:21:11.631" v="8491" actId="931"/>
          <ac:spMkLst>
            <pc:docMk/>
            <pc:sldMk cId="3402043784" sldId="337"/>
            <ac:spMk id="3" creationId="{C963A239-B13B-49EB-8986-0AB320236E5F}"/>
          </ac:spMkLst>
        </pc:spChg>
        <pc:picChg chg="add mod">
          <ac:chgData name="Tracy Jose" userId="d0fdea4f-8bcb-4390-8ebb-aa52d8e16254" providerId="ADAL" clId="{F0AB03EB-2925-4638-8E5A-A05850CE99F7}" dt="2021-11-16T03:27:20.718" v="11953" actId="14826"/>
          <ac:picMkLst>
            <pc:docMk/>
            <pc:sldMk cId="3402043784" sldId="337"/>
            <ac:picMk id="4" creationId="{34573FD4-9BDE-419B-A61F-BE051B37B41D}"/>
          </ac:picMkLst>
        </pc:picChg>
      </pc:sldChg>
      <pc:sldChg chg="modSp add del mod ord">
        <pc:chgData name="Tracy Jose" userId="d0fdea4f-8bcb-4390-8ebb-aa52d8e16254" providerId="ADAL" clId="{F0AB03EB-2925-4638-8E5A-A05850CE99F7}" dt="2021-11-16T20:34:09.070" v="26148" actId="2696"/>
        <pc:sldMkLst>
          <pc:docMk/>
          <pc:sldMk cId="559387962" sldId="338"/>
        </pc:sldMkLst>
        <pc:spChg chg="mod">
          <ac:chgData name="Tracy Jose" userId="d0fdea4f-8bcb-4390-8ebb-aa52d8e16254" providerId="ADAL" clId="{F0AB03EB-2925-4638-8E5A-A05850CE99F7}" dt="2021-11-16T07:17:06.132" v="17600" actId="6549"/>
          <ac:spMkLst>
            <pc:docMk/>
            <pc:sldMk cId="559387962" sldId="338"/>
            <ac:spMk id="8" creationId="{60D77A5B-0E27-4C74-96EE-091EBF904A09}"/>
          </ac:spMkLst>
        </pc:spChg>
      </pc:sldChg>
      <pc:sldChg chg="add del ord">
        <pc:chgData name="Tracy Jose" userId="d0fdea4f-8bcb-4390-8ebb-aa52d8e16254" providerId="ADAL" clId="{F0AB03EB-2925-4638-8E5A-A05850CE99F7}" dt="2021-11-19T19:54:42.902" v="52167" actId="47"/>
        <pc:sldMkLst>
          <pc:docMk/>
          <pc:sldMk cId="348383691" sldId="339"/>
        </pc:sldMkLst>
      </pc:sldChg>
      <pc:sldChg chg="modSp add del ord modNotesTx">
        <pc:chgData name="Tracy Jose" userId="d0fdea4f-8bcb-4390-8ebb-aa52d8e16254" providerId="ADAL" clId="{F0AB03EB-2925-4638-8E5A-A05850CE99F7}" dt="2021-11-19T19:54:45.006" v="52168" actId="47"/>
        <pc:sldMkLst>
          <pc:docMk/>
          <pc:sldMk cId="21352385" sldId="340"/>
        </pc:sldMkLst>
        <pc:picChg chg="mod">
          <ac:chgData name="Tracy Jose" userId="d0fdea4f-8bcb-4390-8ebb-aa52d8e16254" providerId="ADAL" clId="{F0AB03EB-2925-4638-8E5A-A05850CE99F7}" dt="2021-11-10T07:33:13.565" v="8504" actId="14826"/>
          <ac:picMkLst>
            <pc:docMk/>
            <pc:sldMk cId="21352385" sldId="340"/>
            <ac:picMk id="1026" creationId="{1A24911C-6713-4F94-9658-B12BE5460AA1}"/>
          </ac:picMkLst>
        </pc:picChg>
      </pc:sldChg>
      <pc:sldChg chg="addSp delSp modSp add del mod ord modNotesTx">
        <pc:chgData name="Tracy Jose" userId="d0fdea4f-8bcb-4390-8ebb-aa52d8e16254" providerId="ADAL" clId="{F0AB03EB-2925-4638-8E5A-A05850CE99F7}" dt="2021-11-10T05:00:28.588" v="7104" actId="2696"/>
        <pc:sldMkLst>
          <pc:docMk/>
          <pc:sldMk cId="100302580" sldId="341"/>
        </pc:sldMkLst>
        <pc:spChg chg="add del mod">
          <ac:chgData name="Tracy Jose" userId="d0fdea4f-8bcb-4390-8ebb-aa52d8e16254" providerId="ADAL" clId="{F0AB03EB-2925-4638-8E5A-A05850CE99F7}" dt="2021-11-10T04:43:39.457" v="6939" actId="478"/>
          <ac:spMkLst>
            <pc:docMk/>
            <pc:sldMk cId="100302580" sldId="341"/>
            <ac:spMk id="2" creationId="{35DAA80A-D727-4A8A-A28B-D9D2D5EB69E0}"/>
          </ac:spMkLst>
        </pc:spChg>
        <pc:spChg chg="mod">
          <ac:chgData name="Tracy Jose" userId="d0fdea4f-8bcb-4390-8ebb-aa52d8e16254" providerId="ADAL" clId="{F0AB03EB-2925-4638-8E5A-A05850CE99F7}" dt="2021-11-10T04:42:26.579" v="6936" actId="6549"/>
          <ac:spMkLst>
            <pc:docMk/>
            <pc:sldMk cId="100302580" sldId="341"/>
            <ac:spMk id="7" creationId="{60D77A5B-0E27-4C74-96EE-091EBF904A09}"/>
          </ac:spMkLst>
        </pc:spChg>
        <pc:picChg chg="add del mod">
          <ac:chgData name="Tracy Jose" userId="d0fdea4f-8bcb-4390-8ebb-aa52d8e16254" providerId="ADAL" clId="{F0AB03EB-2925-4638-8E5A-A05850CE99F7}" dt="2021-11-10T04:51:08.954" v="6958" actId="14826"/>
          <ac:picMkLst>
            <pc:docMk/>
            <pc:sldMk cId="100302580" sldId="341"/>
            <ac:picMk id="2050" creationId="{B24E528E-96AC-4E56-80CD-49A0D9FE8CF3}"/>
          </ac:picMkLst>
        </pc:picChg>
      </pc:sldChg>
      <pc:sldChg chg="add del">
        <pc:chgData name="Tracy Jose" userId="d0fdea4f-8bcb-4390-8ebb-aa52d8e16254" providerId="ADAL" clId="{F0AB03EB-2925-4638-8E5A-A05850CE99F7}" dt="2021-11-19T03:33:08.068" v="45880" actId="47"/>
        <pc:sldMkLst>
          <pc:docMk/>
          <pc:sldMk cId="3462262261" sldId="342"/>
        </pc:sldMkLst>
      </pc:sldChg>
      <pc:sldChg chg="add del">
        <pc:chgData name="Tracy Jose" userId="d0fdea4f-8bcb-4390-8ebb-aa52d8e16254" providerId="ADAL" clId="{F0AB03EB-2925-4638-8E5A-A05850CE99F7}" dt="2021-11-19T03:32:51.373" v="45864" actId="47"/>
        <pc:sldMkLst>
          <pc:docMk/>
          <pc:sldMk cId="1995907426" sldId="343"/>
        </pc:sldMkLst>
      </pc:sldChg>
      <pc:sldChg chg="add del">
        <pc:chgData name="Tracy Jose" userId="d0fdea4f-8bcb-4390-8ebb-aa52d8e16254" providerId="ADAL" clId="{F0AB03EB-2925-4638-8E5A-A05850CE99F7}" dt="2021-11-19T03:32:50.358" v="45863" actId="47"/>
        <pc:sldMkLst>
          <pc:docMk/>
          <pc:sldMk cId="3993727457" sldId="344"/>
        </pc:sldMkLst>
      </pc:sldChg>
      <pc:sldChg chg="delSp modSp add del mod ord modNotesTx">
        <pc:chgData name="Tracy Jose" userId="d0fdea4f-8bcb-4390-8ebb-aa52d8e16254" providerId="ADAL" clId="{F0AB03EB-2925-4638-8E5A-A05850CE99F7}" dt="2021-11-19T19:54:39.433" v="52165" actId="47"/>
        <pc:sldMkLst>
          <pc:docMk/>
          <pc:sldMk cId="3258731820" sldId="345"/>
        </pc:sldMkLst>
        <pc:spChg chg="del">
          <ac:chgData name="Tracy Jose" userId="d0fdea4f-8bcb-4390-8ebb-aa52d8e16254" providerId="ADAL" clId="{F0AB03EB-2925-4638-8E5A-A05850CE99F7}" dt="2021-11-10T04:56:22.240" v="7082" actId="478"/>
          <ac:spMkLst>
            <pc:docMk/>
            <pc:sldMk cId="3258731820" sldId="345"/>
            <ac:spMk id="3" creationId="{0890F5C3-E7B5-453F-B98E-3F7FAA8AD1E7}"/>
          </ac:spMkLst>
        </pc:spChg>
        <pc:spChg chg="del">
          <ac:chgData name="Tracy Jose" userId="d0fdea4f-8bcb-4390-8ebb-aa52d8e16254" providerId="ADAL" clId="{F0AB03EB-2925-4638-8E5A-A05850CE99F7}" dt="2021-11-10T04:56:26.652" v="7083" actId="478"/>
          <ac:spMkLst>
            <pc:docMk/>
            <pc:sldMk cId="3258731820" sldId="345"/>
            <ac:spMk id="6" creationId="{8B3979AF-6EFA-42B2-B8A4-C7B9B72B5F56}"/>
          </ac:spMkLst>
        </pc:spChg>
        <pc:spChg chg="del">
          <ac:chgData name="Tracy Jose" userId="d0fdea4f-8bcb-4390-8ebb-aa52d8e16254" providerId="ADAL" clId="{F0AB03EB-2925-4638-8E5A-A05850CE99F7}" dt="2021-11-10T05:01:35.310" v="7112" actId="478"/>
          <ac:spMkLst>
            <pc:docMk/>
            <pc:sldMk cId="3258731820" sldId="345"/>
            <ac:spMk id="11" creationId="{CA762273-B3EA-4700-AF7E-72D68F4028A0}"/>
          </ac:spMkLst>
        </pc:spChg>
        <pc:picChg chg="mod">
          <ac:chgData name="Tracy Jose" userId="d0fdea4f-8bcb-4390-8ebb-aa52d8e16254" providerId="ADAL" clId="{F0AB03EB-2925-4638-8E5A-A05850CE99F7}" dt="2021-11-10T04:59:53.600" v="7099" actId="14100"/>
          <ac:picMkLst>
            <pc:docMk/>
            <pc:sldMk cId="3258731820" sldId="345"/>
            <ac:picMk id="1026" creationId="{00000000-0000-0000-0000-000000000000}"/>
          </ac:picMkLst>
        </pc:picChg>
      </pc:sldChg>
      <pc:sldChg chg="delSp modSp add mod ord modNotesTx">
        <pc:chgData name="Tracy Jose" userId="d0fdea4f-8bcb-4390-8ebb-aa52d8e16254" providerId="ADAL" clId="{F0AB03EB-2925-4638-8E5A-A05850CE99F7}" dt="2021-11-22T21:16:50.112" v="52948" actId="20577"/>
        <pc:sldMkLst>
          <pc:docMk/>
          <pc:sldMk cId="3418986999" sldId="346"/>
        </pc:sldMkLst>
        <pc:spChg chg="mod">
          <ac:chgData name="Tracy Jose" userId="d0fdea4f-8bcb-4390-8ebb-aa52d8e16254" providerId="ADAL" clId="{F0AB03EB-2925-4638-8E5A-A05850CE99F7}" dt="2021-11-10T05:00:11.209" v="7102" actId="1076"/>
          <ac:spMkLst>
            <pc:docMk/>
            <pc:sldMk cId="3418986999" sldId="346"/>
            <ac:spMk id="2" creationId="{08B95FA5-894D-4CA2-B4DA-A71EF3D4E071}"/>
          </ac:spMkLst>
        </pc:spChg>
        <pc:spChg chg="del mod">
          <ac:chgData name="Tracy Jose" userId="d0fdea4f-8bcb-4390-8ebb-aa52d8e16254" providerId="ADAL" clId="{F0AB03EB-2925-4638-8E5A-A05850CE99F7}" dt="2021-11-10T04:57:28.643" v="7090" actId="478"/>
          <ac:spMkLst>
            <pc:docMk/>
            <pc:sldMk cId="3418986999" sldId="346"/>
            <ac:spMk id="11" creationId="{CA762273-B3EA-4700-AF7E-72D68F4028A0}"/>
          </ac:spMkLst>
        </pc:spChg>
        <pc:picChg chg="mod">
          <ac:chgData name="Tracy Jose" userId="d0fdea4f-8bcb-4390-8ebb-aa52d8e16254" providerId="ADAL" clId="{F0AB03EB-2925-4638-8E5A-A05850CE99F7}" dt="2021-11-22T21:12:20.901" v="52781" actId="14826"/>
          <ac:picMkLst>
            <pc:docMk/>
            <pc:sldMk cId="3418986999" sldId="346"/>
            <ac:picMk id="1026" creationId="{00000000-0000-0000-0000-000000000000}"/>
          </ac:picMkLst>
        </pc:picChg>
      </pc:sldChg>
      <pc:sldChg chg="delSp modSp add del mod modNotesTx">
        <pc:chgData name="Tracy Jose" userId="d0fdea4f-8bcb-4390-8ebb-aa52d8e16254" providerId="ADAL" clId="{F0AB03EB-2925-4638-8E5A-A05850CE99F7}" dt="2021-11-22T22:17:50.827" v="54178" actId="2696"/>
        <pc:sldMkLst>
          <pc:docMk/>
          <pc:sldMk cId="1768604924" sldId="347"/>
        </pc:sldMkLst>
        <pc:spChg chg="mod">
          <ac:chgData name="Tracy Jose" userId="d0fdea4f-8bcb-4390-8ebb-aa52d8e16254" providerId="ADAL" clId="{F0AB03EB-2925-4638-8E5A-A05850CE99F7}" dt="2021-11-16T13:51:32.740" v="18749" actId="14100"/>
          <ac:spMkLst>
            <pc:docMk/>
            <pc:sldMk cId="1768604924" sldId="347"/>
            <ac:spMk id="2" creationId="{08B95FA5-894D-4CA2-B4DA-A71EF3D4E071}"/>
          </ac:spMkLst>
        </pc:spChg>
        <pc:spChg chg="del">
          <ac:chgData name="Tracy Jose" userId="d0fdea4f-8bcb-4390-8ebb-aa52d8e16254" providerId="ADAL" clId="{F0AB03EB-2925-4638-8E5A-A05850CE99F7}" dt="2021-11-10T05:01:40.194" v="7113" actId="478"/>
          <ac:spMkLst>
            <pc:docMk/>
            <pc:sldMk cId="1768604924" sldId="347"/>
            <ac:spMk id="11" creationId="{CA762273-B3EA-4700-AF7E-72D68F4028A0}"/>
          </ac:spMkLst>
        </pc:spChg>
        <pc:picChg chg="mod">
          <ac:chgData name="Tracy Jose" userId="d0fdea4f-8bcb-4390-8ebb-aa52d8e16254" providerId="ADAL" clId="{F0AB03EB-2925-4638-8E5A-A05850CE99F7}" dt="2021-11-16T13:51:29.008" v="18748" actId="14100"/>
          <ac:picMkLst>
            <pc:docMk/>
            <pc:sldMk cId="1768604924" sldId="347"/>
            <ac:picMk id="1026" creationId="{00000000-0000-0000-0000-000000000000}"/>
          </ac:picMkLst>
        </pc:picChg>
      </pc:sldChg>
      <pc:sldChg chg="modSp add mod ord modNotesTx">
        <pc:chgData name="Tracy Jose" userId="d0fdea4f-8bcb-4390-8ebb-aa52d8e16254" providerId="ADAL" clId="{F0AB03EB-2925-4638-8E5A-A05850CE99F7}" dt="2021-11-19T20:07:42.640" v="52183" actId="1076"/>
        <pc:sldMkLst>
          <pc:docMk/>
          <pc:sldMk cId="3489484534" sldId="348"/>
        </pc:sldMkLst>
        <pc:spChg chg="mod">
          <ac:chgData name="Tracy Jose" userId="d0fdea4f-8bcb-4390-8ebb-aa52d8e16254" providerId="ADAL" clId="{F0AB03EB-2925-4638-8E5A-A05850CE99F7}" dt="2021-11-19T20:07:42.640" v="52183" actId="1076"/>
          <ac:spMkLst>
            <pc:docMk/>
            <pc:sldMk cId="3489484534" sldId="348"/>
            <ac:spMk id="4" creationId="{A54B30B9-F78F-495D-8055-BBCADC347FE8}"/>
          </ac:spMkLst>
        </pc:spChg>
      </pc:sldChg>
      <pc:sldChg chg="addSp delSp modSp add mod ord modNotesTx">
        <pc:chgData name="Tracy Jose" userId="d0fdea4f-8bcb-4390-8ebb-aa52d8e16254" providerId="ADAL" clId="{F0AB03EB-2925-4638-8E5A-A05850CE99F7}" dt="2021-11-22T22:30:35.340" v="54411" actId="6549"/>
        <pc:sldMkLst>
          <pc:docMk/>
          <pc:sldMk cId="2799633948" sldId="349"/>
        </pc:sldMkLst>
        <pc:spChg chg="del mod">
          <ac:chgData name="Tracy Jose" userId="d0fdea4f-8bcb-4390-8ebb-aa52d8e16254" providerId="ADAL" clId="{F0AB03EB-2925-4638-8E5A-A05850CE99F7}" dt="2021-11-10T05:13:46.406" v="7371" actId="931"/>
          <ac:spMkLst>
            <pc:docMk/>
            <pc:sldMk cId="2799633948" sldId="349"/>
            <ac:spMk id="3" creationId="{A12D6CF2-83F1-4268-9C80-D41F5E23D762}"/>
          </ac:spMkLst>
        </pc:spChg>
        <pc:spChg chg="del">
          <ac:chgData name="Tracy Jose" userId="d0fdea4f-8bcb-4390-8ebb-aa52d8e16254" providerId="ADAL" clId="{F0AB03EB-2925-4638-8E5A-A05850CE99F7}" dt="2021-11-10T05:14:02.724" v="7378" actId="478"/>
          <ac:spMkLst>
            <pc:docMk/>
            <pc:sldMk cId="2799633948" sldId="349"/>
            <ac:spMk id="5" creationId="{896671F2-C662-4344-B24D-0DBF138ECB63}"/>
          </ac:spMkLst>
        </pc:spChg>
        <pc:spChg chg="del mod">
          <ac:chgData name="Tracy Jose" userId="d0fdea4f-8bcb-4390-8ebb-aa52d8e16254" providerId="ADAL" clId="{F0AB03EB-2925-4638-8E5A-A05850CE99F7}" dt="2021-11-10T05:13:51.910" v="7374" actId="478"/>
          <ac:spMkLst>
            <pc:docMk/>
            <pc:sldMk cId="2799633948" sldId="349"/>
            <ac:spMk id="8" creationId="{329AC54D-23EE-4693-8464-CA0C112B088E}"/>
          </ac:spMkLst>
        </pc:spChg>
        <pc:spChg chg="del mod">
          <ac:chgData name="Tracy Jose" userId="d0fdea4f-8bcb-4390-8ebb-aa52d8e16254" providerId="ADAL" clId="{F0AB03EB-2925-4638-8E5A-A05850CE99F7}" dt="2021-11-10T05:13:56.040" v="7376" actId="478"/>
          <ac:spMkLst>
            <pc:docMk/>
            <pc:sldMk cId="2799633948" sldId="349"/>
            <ac:spMk id="10" creationId="{F928027A-D02C-42DD-A1AA-1557398B2056}"/>
          </ac:spMkLst>
        </pc:spChg>
        <pc:spChg chg="del">
          <ac:chgData name="Tracy Jose" userId="d0fdea4f-8bcb-4390-8ebb-aa52d8e16254" providerId="ADAL" clId="{F0AB03EB-2925-4638-8E5A-A05850CE99F7}" dt="2021-11-10T05:13:58.481" v="7377" actId="478"/>
          <ac:spMkLst>
            <pc:docMk/>
            <pc:sldMk cId="2799633948" sldId="349"/>
            <ac:spMk id="12" creationId="{4167B2A4-4051-46A5-B18F-7AE9CEC24A36}"/>
          </ac:spMkLst>
        </pc:spChg>
        <pc:spChg chg="add del">
          <ac:chgData name="Tracy Jose" userId="d0fdea4f-8bcb-4390-8ebb-aa52d8e16254" providerId="ADAL" clId="{F0AB03EB-2925-4638-8E5A-A05850CE99F7}" dt="2021-11-10T05:11:44.557" v="7362" actId="22"/>
          <ac:spMkLst>
            <pc:docMk/>
            <pc:sldMk cId="2799633948" sldId="349"/>
            <ac:spMk id="13" creationId="{B167070C-AAB1-4E37-B6E8-B4EDF23A4E84}"/>
          </ac:spMkLst>
        </pc:spChg>
        <pc:picChg chg="add mod">
          <ac:chgData name="Tracy Jose" userId="d0fdea4f-8bcb-4390-8ebb-aa52d8e16254" providerId="ADAL" clId="{F0AB03EB-2925-4638-8E5A-A05850CE99F7}" dt="2021-11-10T05:13:48.970" v="7372" actId="27614"/>
          <ac:picMkLst>
            <pc:docMk/>
            <pc:sldMk cId="2799633948" sldId="349"/>
            <ac:picMk id="6" creationId="{CDE34ED3-0E7E-44BF-8DC2-CC046760D10B}"/>
          </ac:picMkLst>
        </pc:picChg>
      </pc:sldChg>
      <pc:sldChg chg="add del">
        <pc:chgData name="Tracy Jose" userId="d0fdea4f-8bcb-4390-8ebb-aa52d8e16254" providerId="ADAL" clId="{F0AB03EB-2925-4638-8E5A-A05850CE99F7}" dt="2021-11-19T03:32:45.812" v="45859" actId="47"/>
        <pc:sldMkLst>
          <pc:docMk/>
          <pc:sldMk cId="3867984954" sldId="350"/>
        </pc:sldMkLst>
      </pc:sldChg>
      <pc:sldChg chg="modSp add del mod ord modNotesTx">
        <pc:chgData name="Tracy Jose" userId="d0fdea4f-8bcb-4390-8ebb-aa52d8e16254" providerId="ADAL" clId="{F0AB03EB-2925-4638-8E5A-A05850CE99F7}" dt="2021-11-17T20:04:15.519" v="28626" actId="2696"/>
        <pc:sldMkLst>
          <pc:docMk/>
          <pc:sldMk cId="3394452115" sldId="351"/>
        </pc:sldMkLst>
        <pc:spChg chg="mod">
          <ac:chgData name="Tracy Jose" userId="d0fdea4f-8bcb-4390-8ebb-aa52d8e16254" providerId="ADAL" clId="{F0AB03EB-2925-4638-8E5A-A05850CE99F7}" dt="2021-11-10T05:33:27.103" v="8231" actId="20577"/>
          <ac:spMkLst>
            <pc:docMk/>
            <pc:sldMk cId="3394452115" sldId="351"/>
            <ac:spMk id="5" creationId="{DF509886-4E88-49BF-B30B-5A2FF2798AC2}"/>
          </ac:spMkLst>
        </pc:spChg>
        <pc:spChg chg="mod">
          <ac:chgData name="Tracy Jose" userId="d0fdea4f-8bcb-4390-8ebb-aa52d8e16254" providerId="ADAL" clId="{F0AB03EB-2925-4638-8E5A-A05850CE99F7}" dt="2021-11-10T14:43:56.283" v="9714" actId="114"/>
          <ac:spMkLst>
            <pc:docMk/>
            <pc:sldMk cId="3394452115" sldId="351"/>
            <ac:spMk id="6" creationId="{1724D692-5DDF-456D-B422-69D5F5BD39BC}"/>
          </ac:spMkLst>
        </pc:spChg>
      </pc:sldChg>
      <pc:sldChg chg="addSp delSp modSp add del mod ord modNotesTx">
        <pc:chgData name="Tracy Jose" userId="d0fdea4f-8bcb-4390-8ebb-aa52d8e16254" providerId="ADAL" clId="{F0AB03EB-2925-4638-8E5A-A05850CE99F7}" dt="2021-11-10T16:34:01.932" v="9974" actId="2696"/>
        <pc:sldMkLst>
          <pc:docMk/>
          <pc:sldMk cId="2312415" sldId="352"/>
        </pc:sldMkLst>
        <pc:spChg chg="del">
          <ac:chgData name="Tracy Jose" userId="d0fdea4f-8bcb-4390-8ebb-aa52d8e16254" providerId="ADAL" clId="{F0AB03EB-2925-4638-8E5A-A05850CE99F7}" dt="2021-11-10T05:39:05.602" v="8248" actId="931"/>
          <ac:spMkLst>
            <pc:docMk/>
            <pc:sldMk cId="2312415" sldId="352"/>
            <ac:spMk id="3" creationId="{A12D6CF2-83F1-4268-9C80-D41F5E23D762}"/>
          </ac:spMkLst>
        </pc:spChg>
        <pc:spChg chg="del">
          <ac:chgData name="Tracy Jose" userId="d0fdea4f-8bcb-4390-8ebb-aa52d8e16254" providerId="ADAL" clId="{F0AB03EB-2925-4638-8E5A-A05850CE99F7}" dt="2021-11-10T05:39:16.073" v="8251" actId="478"/>
          <ac:spMkLst>
            <pc:docMk/>
            <pc:sldMk cId="2312415" sldId="352"/>
            <ac:spMk id="5" creationId="{896671F2-C662-4344-B24D-0DBF138ECB63}"/>
          </ac:spMkLst>
        </pc:spChg>
        <pc:spChg chg="del">
          <ac:chgData name="Tracy Jose" userId="d0fdea4f-8bcb-4390-8ebb-aa52d8e16254" providerId="ADAL" clId="{F0AB03EB-2925-4638-8E5A-A05850CE99F7}" dt="2021-11-10T05:39:33.853" v="8257" actId="478"/>
          <ac:spMkLst>
            <pc:docMk/>
            <pc:sldMk cId="2312415" sldId="352"/>
            <ac:spMk id="8" creationId="{329AC54D-23EE-4693-8464-CA0C112B088E}"/>
          </ac:spMkLst>
        </pc:spChg>
        <pc:spChg chg="del">
          <ac:chgData name="Tracy Jose" userId="d0fdea4f-8bcb-4390-8ebb-aa52d8e16254" providerId="ADAL" clId="{F0AB03EB-2925-4638-8E5A-A05850CE99F7}" dt="2021-11-10T05:39:22.224" v="8252" actId="478"/>
          <ac:spMkLst>
            <pc:docMk/>
            <pc:sldMk cId="2312415" sldId="352"/>
            <ac:spMk id="10" creationId="{F928027A-D02C-42DD-A1AA-1557398B2056}"/>
          </ac:spMkLst>
        </pc:spChg>
        <pc:spChg chg="del mod">
          <ac:chgData name="Tracy Jose" userId="d0fdea4f-8bcb-4390-8ebb-aa52d8e16254" providerId="ADAL" clId="{F0AB03EB-2925-4638-8E5A-A05850CE99F7}" dt="2021-11-10T05:39:24.398" v="8254" actId="478"/>
          <ac:spMkLst>
            <pc:docMk/>
            <pc:sldMk cId="2312415" sldId="352"/>
            <ac:spMk id="12" creationId="{4167B2A4-4051-46A5-B18F-7AE9CEC24A36}"/>
          </ac:spMkLst>
        </pc:spChg>
        <pc:spChg chg="add del mod">
          <ac:chgData name="Tracy Jose" userId="d0fdea4f-8bcb-4390-8ebb-aa52d8e16254" providerId="ADAL" clId="{F0AB03EB-2925-4638-8E5A-A05850CE99F7}" dt="2021-11-10T05:39:30.073" v="8256" actId="478"/>
          <ac:spMkLst>
            <pc:docMk/>
            <pc:sldMk cId="2312415" sldId="352"/>
            <ac:spMk id="13" creationId="{1003A692-A8A4-4F14-B054-D1BEB4527DBA}"/>
          </ac:spMkLst>
        </pc:spChg>
        <pc:spChg chg="add mod">
          <ac:chgData name="Tracy Jose" userId="d0fdea4f-8bcb-4390-8ebb-aa52d8e16254" providerId="ADAL" clId="{F0AB03EB-2925-4638-8E5A-A05850CE99F7}" dt="2021-11-10T05:42:32.698" v="8262" actId="14826"/>
          <ac:spMkLst>
            <pc:docMk/>
            <pc:sldMk cId="2312415" sldId="352"/>
            <ac:spMk id="14" creationId="{502D6FED-8EC2-4D89-AA50-C0866A756A25}"/>
          </ac:spMkLst>
        </pc:spChg>
        <pc:picChg chg="add del mod">
          <ac:chgData name="Tracy Jose" userId="d0fdea4f-8bcb-4390-8ebb-aa52d8e16254" providerId="ADAL" clId="{F0AB03EB-2925-4638-8E5A-A05850CE99F7}" dt="2021-11-10T05:42:32.698" v="8262" actId="14826"/>
          <ac:picMkLst>
            <pc:docMk/>
            <pc:sldMk cId="2312415" sldId="352"/>
            <ac:picMk id="4" creationId="{2F5CB3BC-0D95-4BD0-B296-7AC0111D52BA}"/>
          </ac:picMkLst>
        </pc:picChg>
      </pc:sldChg>
      <pc:sldChg chg="modSp add del mod ord">
        <pc:chgData name="Tracy Jose" userId="d0fdea4f-8bcb-4390-8ebb-aa52d8e16254" providerId="ADAL" clId="{F0AB03EB-2925-4638-8E5A-A05850CE99F7}" dt="2021-11-10T15:27:05.458" v="9765" actId="2696"/>
        <pc:sldMkLst>
          <pc:docMk/>
          <pc:sldMk cId="2167823943" sldId="353"/>
        </pc:sldMkLst>
        <pc:spChg chg="mod">
          <ac:chgData name="Tracy Jose" userId="d0fdea4f-8bcb-4390-8ebb-aa52d8e16254" providerId="ADAL" clId="{F0AB03EB-2925-4638-8E5A-A05850CE99F7}" dt="2021-11-10T05:46:53.192" v="8442" actId="14100"/>
          <ac:spMkLst>
            <pc:docMk/>
            <pc:sldMk cId="2167823943" sldId="353"/>
            <ac:spMk id="5" creationId="{DF509886-4E88-49BF-B30B-5A2FF2798AC2}"/>
          </ac:spMkLst>
        </pc:spChg>
        <pc:spChg chg="mod">
          <ac:chgData name="Tracy Jose" userId="d0fdea4f-8bcb-4390-8ebb-aa52d8e16254" providerId="ADAL" clId="{F0AB03EB-2925-4638-8E5A-A05850CE99F7}" dt="2021-11-10T05:47:17.458" v="8467" actId="20577"/>
          <ac:spMkLst>
            <pc:docMk/>
            <pc:sldMk cId="2167823943" sldId="353"/>
            <ac:spMk id="6" creationId="{1724D692-5DDF-456D-B422-69D5F5BD39BC}"/>
          </ac:spMkLst>
        </pc:spChg>
      </pc:sldChg>
      <pc:sldChg chg="add del">
        <pc:chgData name="Tracy Jose" userId="d0fdea4f-8bcb-4390-8ebb-aa52d8e16254" providerId="ADAL" clId="{F0AB03EB-2925-4638-8E5A-A05850CE99F7}" dt="2021-11-19T03:32:30.613" v="45847" actId="47"/>
        <pc:sldMkLst>
          <pc:docMk/>
          <pc:sldMk cId="863782059" sldId="354"/>
        </pc:sldMkLst>
      </pc:sldChg>
      <pc:sldChg chg="addSp delSp modSp add mod ord chgLayout modNotesTx">
        <pc:chgData name="Tracy Jose" userId="d0fdea4f-8bcb-4390-8ebb-aa52d8e16254" providerId="ADAL" clId="{F0AB03EB-2925-4638-8E5A-A05850CE99F7}" dt="2021-11-19T19:28:00.469" v="50853" actId="20577"/>
        <pc:sldMkLst>
          <pc:docMk/>
          <pc:sldMk cId="612671538" sldId="355"/>
        </pc:sldMkLst>
        <pc:spChg chg="add del mod">
          <ac:chgData name="Tracy Jose" userId="d0fdea4f-8bcb-4390-8ebb-aa52d8e16254" providerId="ADAL" clId="{F0AB03EB-2925-4638-8E5A-A05850CE99F7}" dt="2021-11-10T14:53:28.255" v="9722" actId="14826"/>
          <ac:spMkLst>
            <pc:docMk/>
            <pc:sldMk cId="612671538" sldId="355"/>
            <ac:spMk id="2" creationId="{F5306E9F-2D07-4AF1-B7BF-038356E20241}"/>
          </ac:spMkLst>
        </pc:spChg>
        <pc:spChg chg="add del mod">
          <ac:chgData name="Tracy Jose" userId="d0fdea4f-8bcb-4390-8ebb-aa52d8e16254" providerId="ADAL" clId="{F0AB03EB-2925-4638-8E5A-A05850CE99F7}" dt="2021-11-10T14:56:30.878" v="9760" actId="6264"/>
          <ac:spMkLst>
            <pc:docMk/>
            <pc:sldMk cId="612671538" sldId="355"/>
            <ac:spMk id="3" creationId="{06034F07-EAA3-4643-ACDD-553E97D538E9}"/>
          </ac:spMkLst>
        </pc:spChg>
        <pc:spChg chg="add mod ord">
          <ac:chgData name="Tracy Jose" userId="d0fdea4f-8bcb-4390-8ebb-aa52d8e16254" providerId="ADAL" clId="{F0AB03EB-2925-4638-8E5A-A05850CE99F7}" dt="2021-11-19T03:55:04.009" v="46513" actId="14100"/>
          <ac:spMkLst>
            <pc:docMk/>
            <pc:sldMk cId="612671538" sldId="355"/>
            <ac:spMk id="4" creationId="{BC7BA3D7-5606-47EE-8FDA-66E9EDB430D2}"/>
          </ac:spMkLst>
        </pc:spChg>
        <pc:spChg chg="add mod ord">
          <ac:chgData name="Tracy Jose" userId="d0fdea4f-8bcb-4390-8ebb-aa52d8e16254" providerId="ADAL" clId="{F0AB03EB-2925-4638-8E5A-A05850CE99F7}" dt="2021-11-19T03:55:14.243" v="46515" actId="14100"/>
          <ac:spMkLst>
            <pc:docMk/>
            <pc:sldMk cId="612671538" sldId="355"/>
            <ac:spMk id="5" creationId="{D394556C-F5B0-4368-934D-BC8DA74C721F}"/>
          </ac:spMkLst>
        </pc:spChg>
        <pc:grpChg chg="add del mod">
          <ac:chgData name="Tracy Jose" userId="d0fdea4f-8bcb-4390-8ebb-aa52d8e16254" providerId="ADAL" clId="{F0AB03EB-2925-4638-8E5A-A05850CE99F7}" dt="2021-11-16T05:23:25.967" v="14529"/>
          <ac:grpSpMkLst>
            <pc:docMk/>
            <pc:sldMk cId="612671538" sldId="355"/>
            <ac:grpSpMk id="10" creationId="{3DE84E0E-F6BD-46F1-B6D0-15FE15B72E6C}"/>
          </ac:grpSpMkLst>
        </pc:grpChg>
        <pc:grpChg chg="add del mod">
          <ac:chgData name="Tracy Jose" userId="d0fdea4f-8bcb-4390-8ebb-aa52d8e16254" providerId="ADAL" clId="{F0AB03EB-2925-4638-8E5A-A05850CE99F7}" dt="2021-11-16T05:23:38.262" v="14531"/>
          <ac:grpSpMkLst>
            <pc:docMk/>
            <pc:sldMk cId="612671538" sldId="355"/>
            <ac:grpSpMk id="14" creationId="{5F15620D-FD2D-4A4F-8E34-107A7CF2AC68}"/>
          </ac:grpSpMkLst>
        </pc:grpChg>
        <pc:picChg chg="mod">
          <ac:chgData name="Tracy Jose" userId="d0fdea4f-8bcb-4390-8ebb-aa52d8e16254" providerId="ADAL" clId="{F0AB03EB-2925-4638-8E5A-A05850CE99F7}" dt="2021-11-16T05:23:18.127" v="14528"/>
          <ac:picMkLst>
            <pc:docMk/>
            <pc:sldMk cId="612671538" sldId="355"/>
            <ac:picMk id="12" creationId="{2085593F-80D4-41FD-881C-5D1EA857CE4C}"/>
          </ac:picMkLst>
        </pc:picChg>
        <pc:picChg chg="mod">
          <ac:chgData name="Tracy Jose" userId="d0fdea4f-8bcb-4390-8ebb-aa52d8e16254" providerId="ADAL" clId="{F0AB03EB-2925-4638-8E5A-A05850CE99F7}" dt="2021-11-16T05:23:18.127" v="14528"/>
          <ac:picMkLst>
            <pc:docMk/>
            <pc:sldMk cId="612671538" sldId="355"/>
            <ac:picMk id="13" creationId="{8E6DB352-0F2A-487B-AEF3-1E9FEC8F7285}"/>
          </ac:picMkLst>
        </pc:picChg>
        <pc:picChg chg="mod">
          <ac:chgData name="Tracy Jose" userId="d0fdea4f-8bcb-4390-8ebb-aa52d8e16254" providerId="ADAL" clId="{F0AB03EB-2925-4638-8E5A-A05850CE99F7}" dt="2021-11-16T05:23:34.981" v="14530"/>
          <ac:picMkLst>
            <pc:docMk/>
            <pc:sldMk cId="612671538" sldId="355"/>
            <ac:picMk id="15" creationId="{245A3EF7-1471-4B10-A0A1-3084F21758A8}"/>
          </ac:picMkLst>
        </pc:picChg>
        <pc:picChg chg="mod">
          <ac:chgData name="Tracy Jose" userId="d0fdea4f-8bcb-4390-8ebb-aa52d8e16254" providerId="ADAL" clId="{F0AB03EB-2925-4638-8E5A-A05850CE99F7}" dt="2021-11-16T05:23:34.981" v="14530"/>
          <ac:picMkLst>
            <pc:docMk/>
            <pc:sldMk cId="612671538" sldId="355"/>
            <ac:picMk id="16" creationId="{DF89AF34-092B-458B-8CB2-5B5B15263B78}"/>
          </ac:picMkLst>
        </pc:picChg>
        <pc:picChg chg="mod ord modCrop">
          <ac:chgData name="Tracy Jose" userId="d0fdea4f-8bcb-4390-8ebb-aa52d8e16254" providerId="ADAL" clId="{F0AB03EB-2925-4638-8E5A-A05850CE99F7}" dt="2021-11-10T14:56:30.878" v="9760" actId="6264"/>
          <ac:picMkLst>
            <pc:docMk/>
            <pc:sldMk cId="612671538" sldId="355"/>
            <ac:picMk id="1026" creationId="{719EDF86-8A9C-426A-B8BF-4D8A1CF0542B}"/>
          </ac:picMkLst>
        </pc:picChg>
      </pc:sldChg>
      <pc:sldChg chg="modSp add del mod modNotesTx">
        <pc:chgData name="Tracy Jose" userId="d0fdea4f-8bcb-4390-8ebb-aa52d8e16254" providerId="ADAL" clId="{F0AB03EB-2925-4638-8E5A-A05850CE99F7}" dt="2021-11-16T13:37:37.141" v="18035" actId="2696"/>
        <pc:sldMkLst>
          <pc:docMk/>
          <pc:sldMk cId="4115190527" sldId="356"/>
        </pc:sldMkLst>
        <pc:picChg chg="mod">
          <ac:chgData name="Tracy Jose" userId="d0fdea4f-8bcb-4390-8ebb-aa52d8e16254" providerId="ADAL" clId="{F0AB03EB-2925-4638-8E5A-A05850CE99F7}" dt="2021-11-16T02:30:32.340" v="9992" actId="14100"/>
          <ac:picMkLst>
            <pc:docMk/>
            <pc:sldMk cId="4115190527" sldId="356"/>
            <ac:picMk id="4" creationId="{E0556C7D-BAC6-4721-B7E3-79C9FA11FA01}"/>
          </ac:picMkLst>
        </pc:picChg>
      </pc:sldChg>
      <pc:sldChg chg="addSp delSp modSp add del mod ord modNotesTx">
        <pc:chgData name="Tracy Jose" userId="d0fdea4f-8bcb-4390-8ebb-aa52d8e16254" providerId="ADAL" clId="{F0AB03EB-2925-4638-8E5A-A05850CE99F7}" dt="2021-11-19T19:54:55.370" v="52176" actId="47"/>
        <pc:sldMkLst>
          <pc:docMk/>
          <pc:sldMk cId="1426641859" sldId="357"/>
        </pc:sldMkLst>
        <pc:spChg chg="add mod">
          <ac:chgData name="Tracy Jose" userId="d0fdea4f-8bcb-4390-8ebb-aa52d8e16254" providerId="ADAL" clId="{F0AB03EB-2925-4638-8E5A-A05850CE99F7}" dt="2021-11-16T06:15:02.450" v="15490" actId="21"/>
          <ac:spMkLst>
            <pc:docMk/>
            <pc:sldMk cId="1426641859" sldId="357"/>
            <ac:spMk id="2" creationId="{F8DFAD30-023B-43BE-B5EB-D6CC07AD3843}"/>
          </ac:spMkLst>
        </pc:spChg>
        <pc:spChg chg="mod">
          <ac:chgData name="Tracy Jose" userId="d0fdea4f-8bcb-4390-8ebb-aa52d8e16254" providerId="ADAL" clId="{F0AB03EB-2925-4638-8E5A-A05850CE99F7}" dt="2021-11-10T15:50:18.879" v="9972" actId="207"/>
          <ac:spMkLst>
            <pc:docMk/>
            <pc:sldMk cId="1426641859" sldId="357"/>
            <ac:spMk id="10" creationId="{3627D508-1E2B-4FDC-891F-B2AC06EDF649}"/>
          </ac:spMkLst>
        </pc:spChg>
        <pc:picChg chg="del mod">
          <ac:chgData name="Tracy Jose" userId="d0fdea4f-8bcb-4390-8ebb-aa52d8e16254" providerId="ADAL" clId="{F0AB03EB-2925-4638-8E5A-A05850CE99F7}" dt="2021-11-16T06:15:02.450" v="15490" actId="21"/>
          <ac:picMkLst>
            <pc:docMk/>
            <pc:sldMk cId="1426641859" sldId="357"/>
            <ac:picMk id="1026" creationId="{719EDF86-8A9C-426A-B8BF-4D8A1CF0542B}"/>
          </ac:picMkLst>
        </pc:picChg>
      </pc:sldChg>
      <pc:sldChg chg="addSp delSp modSp new del mod ord setBg">
        <pc:chgData name="Tracy Jose" userId="d0fdea4f-8bcb-4390-8ebb-aa52d8e16254" providerId="ADAL" clId="{F0AB03EB-2925-4638-8E5A-A05850CE99F7}" dt="2021-11-19T19:54:31.732" v="52162" actId="47"/>
        <pc:sldMkLst>
          <pc:docMk/>
          <pc:sldMk cId="1668863254" sldId="358"/>
        </pc:sldMkLst>
        <pc:spChg chg="mod">
          <ac:chgData name="Tracy Jose" userId="d0fdea4f-8bcb-4390-8ebb-aa52d8e16254" providerId="ADAL" clId="{F0AB03EB-2925-4638-8E5A-A05850CE99F7}" dt="2021-11-19T03:35:44.141" v="45935" actId="6549"/>
          <ac:spMkLst>
            <pc:docMk/>
            <pc:sldMk cId="1668863254" sldId="358"/>
            <ac:spMk id="2" creationId="{6E73B4FD-4210-4FDD-A395-E576886E9488}"/>
          </ac:spMkLst>
        </pc:spChg>
        <pc:spChg chg="del mod">
          <ac:chgData name="Tracy Jose" userId="d0fdea4f-8bcb-4390-8ebb-aa52d8e16254" providerId="ADAL" clId="{F0AB03EB-2925-4638-8E5A-A05850CE99F7}" dt="2021-11-19T03:34:39.122" v="45897" actId="931"/>
          <ac:spMkLst>
            <pc:docMk/>
            <pc:sldMk cId="1668863254" sldId="358"/>
            <ac:spMk id="3" creationId="{2D0D24BF-2ABF-4EEC-BBCC-7B40EE22F0B6}"/>
          </ac:spMkLst>
        </pc:spChg>
        <pc:spChg chg="del mod">
          <ac:chgData name="Tracy Jose" userId="d0fdea4f-8bcb-4390-8ebb-aa52d8e16254" providerId="ADAL" clId="{F0AB03EB-2925-4638-8E5A-A05850CE99F7}" dt="2021-11-19T03:34:56.359" v="45900" actId="26606"/>
          <ac:spMkLst>
            <pc:docMk/>
            <pc:sldMk cId="1668863254" sldId="358"/>
            <ac:spMk id="4" creationId="{69B2D649-E065-4DEC-A52D-4483D86B00B4}"/>
          </ac:spMkLst>
        </pc:spChg>
        <pc:spChg chg="add">
          <ac:chgData name="Tracy Jose" userId="d0fdea4f-8bcb-4390-8ebb-aa52d8e16254" providerId="ADAL" clId="{F0AB03EB-2925-4638-8E5A-A05850CE99F7}" dt="2021-11-19T03:34:56.359" v="45900" actId="26606"/>
          <ac:spMkLst>
            <pc:docMk/>
            <pc:sldMk cId="1668863254" sldId="358"/>
            <ac:spMk id="11" creationId="{1707FC24-6981-43D9-B525-C7832BA22463}"/>
          </ac:spMkLst>
        </pc:spChg>
        <pc:picChg chg="add mod">
          <ac:chgData name="Tracy Jose" userId="d0fdea4f-8bcb-4390-8ebb-aa52d8e16254" providerId="ADAL" clId="{F0AB03EB-2925-4638-8E5A-A05850CE99F7}" dt="2021-11-19T03:34:56.359" v="45900" actId="26606"/>
          <ac:picMkLst>
            <pc:docMk/>
            <pc:sldMk cId="1668863254" sldId="358"/>
            <ac:picMk id="6" creationId="{526FA9B2-0983-4712-8150-F0A7D4FA721C}"/>
          </ac:picMkLst>
        </pc:picChg>
      </pc:sldChg>
      <pc:sldChg chg="new del">
        <pc:chgData name="Tracy Jose" userId="d0fdea4f-8bcb-4390-8ebb-aa52d8e16254" providerId="ADAL" clId="{F0AB03EB-2925-4638-8E5A-A05850CE99F7}" dt="2021-11-16T03:35:07.294" v="12105" actId="2696"/>
        <pc:sldMkLst>
          <pc:docMk/>
          <pc:sldMk cId="592919103" sldId="359"/>
        </pc:sldMkLst>
      </pc:sldChg>
      <pc:sldChg chg="new del">
        <pc:chgData name="Tracy Jose" userId="d0fdea4f-8bcb-4390-8ebb-aa52d8e16254" providerId="ADAL" clId="{F0AB03EB-2925-4638-8E5A-A05850CE99F7}" dt="2021-11-16T03:35:10.685" v="12106" actId="2696"/>
        <pc:sldMkLst>
          <pc:docMk/>
          <pc:sldMk cId="2127468947" sldId="360"/>
        </pc:sldMkLst>
      </pc:sldChg>
      <pc:sldChg chg="addSp delSp modSp new mod ord modNotesTx">
        <pc:chgData name="Tracy Jose" userId="d0fdea4f-8bcb-4390-8ebb-aa52d8e16254" providerId="ADAL" clId="{F0AB03EB-2925-4638-8E5A-A05850CE99F7}" dt="2021-11-22T21:43:49.973" v="53218" actId="114"/>
        <pc:sldMkLst>
          <pc:docMk/>
          <pc:sldMk cId="3759822961" sldId="361"/>
        </pc:sldMkLst>
        <pc:spChg chg="del">
          <ac:chgData name="Tracy Jose" userId="d0fdea4f-8bcb-4390-8ebb-aa52d8e16254" providerId="ADAL" clId="{F0AB03EB-2925-4638-8E5A-A05850CE99F7}" dt="2021-11-16T03:28:55.940" v="11972" actId="478"/>
          <ac:spMkLst>
            <pc:docMk/>
            <pc:sldMk cId="3759822961" sldId="361"/>
            <ac:spMk id="2" creationId="{73654E16-8BE7-4E98-A6B3-66C4114E8821}"/>
          </ac:spMkLst>
        </pc:spChg>
        <pc:spChg chg="del">
          <ac:chgData name="Tracy Jose" userId="d0fdea4f-8bcb-4390-8ebb-aa52d8e16254" providerId="ADAL" clId="{F0AB03EB-2925-4638-8E5A-A05850CE99F7}" dt="2021-11-16T03:19:11.188" v="11755" actId="931"/>
          <ac:spMkLst>
            <pc:docMk/>
            <pc:sldMk cId="3759822961" sldId="361"/>
            <ac:spMk id="3" creationId="{9C1BA66E-7932-4281-A3ED-C8C6A1C98D7D}"/>
          </ac:spMkLst>
        </pc:spChg>
        <pc:spChg chg="del">
          <ac:chgData name="Tracy Jose" userId="d0fdea4f-8bcb-4390-8ebb-aa52d8e16254" providerId="ADAL" clId="{F0AB03EB-2925-4638-8E5A-A05850CE99F7}" dt="2021-11-16T03:22:06.056" v="11762" actId="931"/>
          <ac:spMkLst>
            <pc:docMk/>
            <pc:sldMk cId="3759822961" sldId="361"/>
            <ac:spMk id="4" creationId="{6855E62B-7EAE-4932-81B4-118458926B69}"/>
          </ac:spMkLst>
        </pc:spChg>
        <pc:spChg chg="add del mod">
          <ac:chgData name="Tracy Jose" userId="d0fdea4f-8bcb-4390-8ebb-aa52d8e16254" providerId="ADAL" clId="{F0AB03EB-2925-4638-8E5A-A05850CE99F7}" dt="2021-11-16T03:29:03.256" v="11974" actId="478"/>
          <ac:spMkLst>
            <pc:docMk/>
            <pc:sldMk cId="3759822961" sldId="361"/>
            <ac:spMk id="10" creationId="{3DF6512F-DE9C-4E8B-B3F9-8158AF2952E7}"/>
          </ac:spMkLst>
        </pc:spChg>
        <pc:grpChg chg="add mod">
          <ac:chgData name="Tracy Jose" userId="d0fdea4f-8bcb-4390-8ebb-aa52d8e16254" providerId="ADAL" clId="{F0AB03EB-2925-4638-8E5A-A05850CE99F7}" dt="2021-11-16T04:39:05.498" v="13786" actId="1076"/>
          <ac:grpSpMkLst>
            <pc:docMk/>
            <pc:sldMk cId="3759822961" sldId="361"/>
            <ac:grpSpMk id="11" creationId="{08AA2DE5-9264-41B4-AC2A-970476A8FBF6}"/>
          </ac:grpSpMkLst>
        </pc:grpChg>
        <pc:picChg chg="add mod">
          <ac:chgData name="Tracy Jose" userId="d0fdea4f-8bcb-4390-8ebb-aa52d8e16254" providerId="ADAL" clId="{F0AB03EB-2925-4638-8E5A-A05850CE99F7}" dt="2021-11-16T03:55:15.720" v="12455" actId="14826"/>
          <ac:picMkLst>
            <pc:docMk/>
            <pc:sldMk cId="3759822961" sldId="361"/>
            <ac:picMk id="6" creationId="{ECF54248-CA0B-44DE-9F54-98ADA82554F1}"/>
          </ac:picMkLst>
        </pc:picChg>
        <pc:picChg chg="add del mod">
          <ac:chgData name="Tracy Jose" userId="d0fdea4f-8bcb-4390-8ebb-aa52d8e16254" providerId="ADAL" clId="{F0AB03EB-2925-4638-8E5A-A05850CE99F7}" dt="2021-11-16T03:28:59.966" v="11973" actId="478"/>
          <ac:picMkLst>
            <pc:docMk/>
            <pc:sldMk cId="3759822961" sldId="361"/>
            <ac:picMk id="8" creationId="{D9EB3E9B-D02B-43B0-81E5-E0CB5A793BB5}"/>
          </ac:picMkLst>
        </pc:picChg>
        <pc:picChg chg="mod">
          <ac:chgData name="Tracy Jose" userId="d0fdea4f-8bcb-4390-8ebb-aa52d8e16254" providerId="ADAL" clId="{F0AB03EB-2925-4638-8E5A-A05850CE99F7}" dt="2021-11-16T04:39:01.688" v="13785"/>
          <ac:picMkLst>
            <pc:docMk/>
            <pc:sldMk cId="3759822961" sldId="361"/>
            <ac:picMk id="12" creationId="{6F441676-B5D8-4D1F-85FC-3FD518AF038F}"/>
          </ac:picMkLst>
        </pc:picChg>
        <pc:picChg chg="mod">
          <ac:chgData name="Tracy Jose" userId="d0fdea4f-8bcb-4390-8ebb-aa52d8e16254" providerId="ADAL" clId="{F0AB03EB-2925-4638-8E5A-A05850CE99F7}" dt="2021-11-16T04:39:01.688" v="13785"/>
          <ac:picMkLst>
            <pc:docMk/>
            <pc:sldMk cId="3759822961" sldId="361"/>
            <ac:picMk id="13" creationId="{25F75049-F240-46DC-944C-A2AC93398D35}"/>
          </ac:picMkLst>
        </pc:picChg>
      </pc:sldChg>
      <pc:sldChg chg="addSp modSp add mod modNotesTx">
        <pc:chgData name="Tracy Jose" userId="d0fdea4f-8bcb-4390-8ebb-aa52d8e16254" providerId="ADAL" clId="{F0AB03EB-2925-4638-8E5A-A05850CE99F7}" dt="2021-11-22T22:08:02.041" v="53767" actId="6549"/>
        <pc:sldMkLst>
          <pc:docMk/>
          <pc:sldMk cId="3403321610" sldId="362"/>
        </pc:sldMkLst>
        <pc:grpChg chg="add mod">
          <ac:chgData name="Tracy Jose" userId="d0fdea4f-8bcb-4390-8ebb-aa52d8e16254" providerId="ADAL" clId="{F0AB03EB-2925-4638-8E5A-A05850CE99F7}" dt="2021-11-16T04:47:36.250" v="14358" actId="1076"/>
          <ac:grpSpMkLst>
            <pc:docMk/>
            <pc:sldMk cId="3403321610" sldId="362"/>
            <ac:grpSpMk id="3" creationId="{AF1F3159-049A-4E28-B6AF-22B62361CC08}"/>
          </ac:grpSpMkLst>
        </pc:grpChg>
        <pc:picChg chg="mod">
          <ac:chgData name="Tracy Jose" userId="d0fdea4f-8bcb-4390-8ebb-aa52d8e16254" providerId="ADAL" clId="{F0AB03EB-2925-4638-8E5A-A05850CE99F7}" dt="2021-11-16T04:47:29.850" v="14357"/>
          <ac:picMkLst>
            <pc:docMk/>
            <pc:sldMk cId="3403321610" sldId="362"/>
            <ac:picMk id="4" creationId="{C722DB2C-6C33-47DB-96F8-6AA20A73D260}"/>
          </ac:picMkLst>
        </pc:picChg>
        <pc:picChg chg="mod">
          <ac:chgData name="Tracy Jose" userId="d0fdea4f-8bcb-4390-8ebb-aa52d8e16254" providerId="ADAL" clId="{F0AB03EB-2925-4638-8E5A-A05850CE99F7}" dt="2021-11-16T04:47:29.850" v="14357"/>
          <ac:picMkLst>
            <pc:docMk/>
            <pc:sldMk cId="3403321610" sldId="362"/>
            <ac:picMk id="5" creationId="{57F35D61-72E4-40E5-A956-C25008CDA15F}"/>
          </ac:picMkLst>
        </pc:picChg>
        <pc:picChg chg="mod">
          <ac:chgData name="Tracy Jose" userId="d0fdea4f-8bcb-4390-8ebb-aa52d8e16254" providerId="ADAL" clId="{F0AB03EB-2925-4638-8E5A-A05850CE99F7}" dt="2021-11-22T20:11:00.076" v="52669" actId="14826"/>
          <ac:picMkLst>
            <pc:docMk/>
            <pc:sldMk cId="3403321610" sldId="362"/>
            <ac:picMk id="6" creationId="{ECF54248-CA0B-44DE-9F54-98ADA82554F1}"/>
          </ac:picMkLst>
        </pc:picChg>
      </pc:sldChg>
      <pc:sldChg chg="add del ord modNotesTx">
        <pc:chgData name="Tracy Jose" userId="d0fdea4f-8bcb-4390-8ebb-aa52d8e16254" providerId="ADAL" clId="{F0AB03EB-2925-4638-8E5A-A05850CE99F7}" dt="2021-11-19T19:54:47.569" v="52170" actId="47"/>
        <pc:sldMkLst>
          <pc:docMk/>
          <pc:sldMk cId="2024825311" sldId="363"/>
        </pc:sldMkLst>
      </pc:sldChg>
      <pc:sldChg chg="addSp modSp add mod ord modNotesTx">
        <pc:chgData name="Tracy Jose" userId="d0fdea4f-8bcb-4390-8ebb-aa52d8e16254" providerId="ADAL" clId="{F0AB03EB-2925-4638-8E5A-A05850CE99F7}" dt="2021-11-22T22:13:09.689" v="53956" actId="6549"/>
        <pc:sldMkLst>
          <pc:docMk/>
          <pc:sldMk cId="976607006" sldId="364"/>
        </pc:sldMkLst>
        <pc:grpChg chg="add mod">
          <ac:chgData name="Tracy Jose" userId="d0fdea4f-8bcb-4390-8ebb-aa52d8e16254" providerId="ADAL" clId="{F0AB03EB-2925-4638-8E5A-A05850CE99F7}" dt="2021-11-16T04:47:51.414" v="14360" actId="1076"/>
          <ac:grpSpMkLst>
            <pc:docMk/>
            <pc:sldMk cId="976607006" sldId="364"/>
            <ac:grpSpMk id="3" creationId="{BE5CBABA-0142-40CE-831C-0B74DE8DD8C1}"/>
          </ac:grpSpMkLst>
        </pc:grpChg>
        <pc:picChg chg="mod">
          <ac:chgData name="Tracy Jose" userId="d0fdea4f-8bcb-4390-8ebb-aa52d8e16254" providerId="ADAL" clId="{F0AB03EB-2925-4638-8E5A-A05850CE99F7}" dt="2021-11-16T04:47:48.105" v="14359"/>
          <ac:picMkLst>
            <pc:docMk/>
            <pc:sldMk cId="976607006" sldId="364"/>
            <ac:picMk id="4" creationId="{287A1EE7-766E-4B67-9D66-EC7E8BA13299}"/>
          </ac:picMkLst>
        </pc:picChg>
        <pc:picChg chg="mod">
          <ac:chgData name="Tracy Jose" userId="d0fdea4f-8bcb-4390-8ebb-aa52d8e16254" providerId="ADAL" clId="{F0AB03EB-2925-4638-8E5A-A05850CE99F7}" dt="2021-11-16T04:47:48.105" v="14359"/>
          <ac:picMkLst>
            <pc:docMk/>
            <pc:sldMk cId="976607006" sldId="364"/>
            <ac:picMk id="5" creationId="{A62826C7-C46D-47EA-B891-5650E2A82F54}"/>
          </ac:picMkLst>
        </pc:picChg>
        <pc:picChg chg="mod">
          <ac:chgData name="Tracy Jose" userId="d0fdea4f-8bcb-4390-8ebb-aa52d8e16254" providerId="ADAL" clId="{F0AB03EB-2925-4638-8E5A-A05850CE99F7}" dt="2021-11-16T03:51:21.023" v="12425" actId="14826"/>
          <ac:picMkLst>
            <pc:docMk/>
            <pc:sldMk cId="976607006" sldId="364"/>
            <ac:picMk id="6" creationId="{ECF54248-CA0B-44DE-9F54-98ADA82554F1}"/>
          </ac:picMkLst>
        </pc:picChg>
      </pc:sldChg>
      <pc:sldChg chg="addSp modSp add mod modNotesTx">
        <pc:chgData name="Tracy Jose" userId="d0fdea4f-8bcb-4390-8ebb-aa52d8e16254" providerId="ADAL" clId="{F0AB03EB-2925-4638-8E5A-A05850CE99F7}" dt="2021-11-22T21:59:06.614" v="53577" actId="20577"/>
        <pc:sldMkLst>
          <pc:docMk/>
          <pc:sldMk cId="3693307620" sldId="365"/>
        </pc:sldMkLst>
        <pc:grpChg chg="add mod">
          <ac:chgData name="Tracy Jose" userId="d0fdea4f-8bcb-4390-8ebb-aa52d8e16254" providerId="ADAL" clId="{F0AB03EB-2925-4638-8E5A-A05850CE99F7}" dt="2021-11-16T04:34:47.463" v="13567"/>
          <ac:grpSpMkLst>
            <pc:docMk/>
            <pc:sldMk cId="3693307620" sldId="365"/>
            <ac:grpSpMk id="3" creationId="{BC6387E8-5E0F-40E7-A2B2-35757B1F7EBC}"/>
          </ac:grpSpMkLst>
        </pc:grpChg>
        <pc:picChg chg="mod">
          <ac:chgData name="Tracy Jose" userId="d0fdea4f-8bcb-4390-8ebb-aa52d8e16254" providerId="ADAL" clId="{F0AB03EB-2925-4638-8E5A-A05850CE99F7}" dt="2021-11-16T04:34:47.463" v="13567"/>
          <ac:picMkLst>
            <pc:docMk/>
            <pc:sldMk cId="3693307620" sldId="365"/>
            <ac:picMk id="4" creationId="{5AF8F950-92F6-49A2-8B5A-E3481BFE4278}"/>
          </ac:picMkLst>
        </pc:picChg>
        <pc:picChg chg="mod">
          <ac:chgData name="Tracy Jose" userId="d0fdea4f-8bcb-4390-8ebb-aa52d8e16254" providerId="ADAL" clId="{F0AB03EB-2925-4638-8E5A-A05850CE99F7}" dt="2021-11-16T04:34:47.463" v="13567"/>
          <ac:picMkLst>
            <pc:docMk/>
            <pc:sldMk cId="3693307620" sldId="365"/>
            <ac:picMk id="5" creationId="{1225D9D7-4527-45C9-877C-B5CFCB71760E}"/>
          </ac:picMkLst>
        </pc:picChg>
        <pc:picChg chg="mod">
          <ac:chgData name="Tracy Jose" userId="d0fdea4f-8bcb-4390-8ebb-aa52d8e16254" providerId="ADAL" clId="{F0AB03EB-2925-4638-8E5A-A05850CE99F7}" dt="2021-11-16T04:34:45.009" v="13566" actId="14100"/>
          <ac:picMkLst>
            <pc:docMk/>
            <pc:sldMk cId="3693307620" sldId="365"/>
            <ac:picMk id="6" creationId="{ECF54248-CA0B-44DE-9F54-98ADA82554F1}"/>
          </ac:picMkLst>
        </pc:picChg>
      </pc:sldChg>
      <pc:sldChg chg="addSp modSp add mod modNotesTx">
        <pc:chgData name="Tracy Jose" userId="d0fdea4f-8bcb-4390-8ebb-aa52d8e16254" providerId="ADAL" clId="{F0AB03EB-2925-4638-8E5A-A05850CE99F7}" dt="2021-11-22T22:17:30.413" v="54177" actId="114"/>
        <pc:sldMkLst>
          <pc:docMk/>
          <pc:sldMk cId="3982715235" sldId="366"/>
        </pc:sldMkLst>
        <pc:grpChg chg="add mod">
          <ac:chgData name="Tracy Jose" userId="d0fdea4f-8bcb-4390-8ebb-aa52d8e16254" providerId="ADAL" clId="{F0AB03EB-2925-4638-8E5A-A05850CE99F7}" dt="2021-11-16T04:48:02.602" v="14362" actId="1076"/>
          <ac:grpSpMkLst>
            <pc:docMk/>
            <pc:sldMk cId="3982715235" sldId="366"/>
            <ac:grpSpMk id="3" creationId="{94B4A374-DB14-45A6-956A-73DEBF37FB7A}"/>
          </ac:grpSpMkLst>
        </pc:grpChg>
        <pc:picChg chg="mod">
          <ac:chgData name="Tracy Jose" userId="d0fdea4f-8bcb-4390-8ebb-aa52d8e16254" providerId="ADAL" clId="{F0AB03EB-2925-4638-8E5A-A05850CE99F7}" dt="2021-11-16T04:47:59.094" v="14361"/>
          <ac:picMkLst>
            <pc:docMk/>
            <pc:sldMk cId="3982715235" sldId="366"/>
            <ac:picMk id="4" creationId="{29DBBFC3-122E-4487-BE8F-FCE1B524E7CF}"/>
          </ac:picMkLst>
        </pc:picChg>
        <pc:picChg chg="mod">
          <ac:chgData name="Tracy Jose" userId="d0fdea4f-8bcb-4390-8ebb-aa52d8e16254" providerId="ADAL" clId="{F0AB03EB-2925-4638-8E5A-A05850CE99F7}" dt="2021-11-16T04:47:59.094" v="14361"/>
          <ac:picMkLst>
            <pc:docMk/>
            <pc:sldMk cId="3982715235" sldId="366"/>
            <ac:picMk id="5" creationId="{0F6F599B-EC4F-4FC8-97DA-E89BA594F3A2}"/>
          </ac:picMkLst>
        </pc:picChg>
        <pc:picChg chg="mod">
          <ac:chgData name="Tracy Jose" userId="d0fdea4f-8bcb-4390-8ebb-aa52d8e16254" providerId="ADAL" clId="{F0AB03EB-2925-4638-8E5A-A05850CE99F7}" dt="2021-11-16T04:06:02.806" v="12710" actId="14826"/>
          <ac:picMkLst>
            <pc:docMk/>
            <pc:sldMk cId="3982715235" sldId="366"/>
            <ac:picMk id="6" creationId="{ECF54248-CA0B-44DE-9F54-98ADA82554F1}"/>
          </ac:picMkLst>
        </pc:picChg>
      </pc:sldChg>
      <pc:sldChg chg="delSp modSp add mod ord">
        <pc:chgData name="Tracy Jose" userId="d0fdea4f-8bcb-4390-8ebb-aa52d8e16254" providerId="ADAL" clId="{F0AB03EB-2925-4638-8E5A-A05850CE99F7}" dt="2021-11-16T21:57:07.007" v="26301" actId="6549"/>
        <pc:sldMkLst>
          <pc:docMk/>
          <pc:sldMk cId="312056983" sldId="367"/>
        </pc:sldMkLst>
        <pc:spChg chg="del mod">
          <ac:chgData name="Tracy Jose" userId="d0fdea4f-8bcb-4390-8ebb-aa52d8e16254" providerId="ADAL" clId="{F0AB03EB-2925-4638-8E5A-A05850CE99F7}" dt="2021-11-16T04:24:07.350" v="13136" actId="478"/>
          <ac:spMkLst>
            <pc:docMk/>
            <pc:sldMk cId="312056983" sldId="367"/>
            <ac:spMk id="3" creationId="{AE0C9FAD-6580-4D7D-9239-2A16E37133F3}"/>
          </ac:spMkLst>
        </pc:spChg>
        <pc:spChg chg="mod">
          <ac:chgData name="Tracy Jose" userId="d0fdea4f-8bcb-4390-8ebb-aa52d8e16254" providerId="ADAL" clId="{F0AB03EB-2925-4638-8E5A-A05850CE99F7}" dt="2021-11-16T21:57:07.007" v="26301" actId="6549"/>
          <ac:spMkLst>
            <pc:docMk/>
            <pc:sldMk cId="312056983" sldId="367"/>
            <ac:spMk id="10" creationId="{485803F5-C725-4EF8-948A-DC9115A59C55}"/>
          </ac:spMkLst>
        </pc:spChg>
      </pc:sldChg>
      <pc:sldChg chg="addSp modSp add mod modNotesTx">
        <pc:chgData name="Tracy Jose" userId="d0fdea4f-8bcb-4390-8ebb-aa52d8e16254" providerId="ADAL" clId="{F0AB03EB-2925-4638-8E5A-A05850CE99F7}" dt="2021-11-23T17:17:52.948" v="55298" actId="6549"/>
        <pc:sldMkLst>
          <pc:docMk/>
          <pc:sldMk cId="185337817" sldId="368"/>
        </pc:sldMkLst>
        <pc:grpChg chg="add mod">
          <ac:chgData name="Tracy Jose" userId="d0fdea4f-8bcb-4390-8ebb-aa52d8e16254" providerId="ADAL" clId="{F0AB03EB-2925-4638-8E5A-A05850CE99F7}" dt="2021-11-16T04:47:23.741" v="14356" actId="1076"/>
          <ac:grpSpMkLst>
            <pc:docMk/>
            <pc:sldMk cId="185337817" sldId="368"/>
            <ac:grpSpMk id="3" creationId="{9972EF60-9A47-48AA-A9E1-E22D9012C21F}"/>
          </ac:grpSpMkLst>
        </pc:grpChg>
        <pc:picChg chg="mod">
          <ac:chgData name="Tracy Jose" userId="d0fdea4f-8bcb-4390-8ebb-aa52d8e16254" providerId="ADAL" clId="{F0AB03EB-2925-4638-8E5A-A05850CE99F7}" dt="2021-11-16T04:47:19.979" v="14355"/>
          <ac:picMkLst>
            <pc:docMk/>
            <pc:sldMk cId="185337817" sldId="368"/>
            <ac:picMk id="4" creationId="{7AFCEC8B-34C1-4A15-B8A5-0D3BF42301EA}"/>
          </ac:picMkLst>
        </pc:picChg>
        <pc:picChg chg="mod">
          <ac:chgData name="Tracy Jose" userId="d0fdea4f-8bcb-4390-8ebb-aa52d8e16254" providerId="ADAL" clId="{F0AB03EB-2925-4638-8E5A-A05850CE99F7}" dt="2021-11-16T04:47:19.979" v="14355"/>
          <ac:picMkLst>
            <pc:docMk/>
            <pc:sldMk cId="185337817" sldId="368"/>
            <ac:picMk id="5" creationId="{E4D7CB22-D175-48EB-A6E8-9110C4E2171B}"/>
          </ac:picMkLst>
        </pc:picChg>
        <pc:picChg chg="mod">
          <ac:chgData name="Tracy Jose" userId="d0fdea4f-8bcb-4390-8ebb-aa52d8e16254" providerId="ADAL" clId="{F0AB03EB-2925-4638-8E5A-A05850CE99F7}" dt="2021-11-22T18:34:38.965" v="52505" actId="14826"/>
          <ac:picMkLst>
            <pc:docMk/>
            <pc:sldMk cId="185337817" sldId="368"/>
            <ac:picMk id="6" creationId="{ECF54248-CA0B-44DE-9F54-98ADA82554F1}"/>
          </ac:picMkLst>
        </pc:picChg>
      </pc:sldChg>
      <pc:sldChg chg="addSp delSp modSp add mod ord modNotesTx">
        <pc:chgData name="Tracy Jose" userId="d0fdea4f-8bcb-4390-8ebb-aa52d8e16254" providerId="ADAL" clId="{F0AB03EB-2925-4638-8E5A-A05850CE99F7}" dt="2021-11-23T17:20:00.136" v="55302" actId="20577"/>
        <pc:sldMkLst>
          <pc:docMk/>
          <pc:sldMk cId="2595352934" sldId="369"/>
        </pc:sldMkLst>
        <pc:spChg chg="add del mod">
          <ac:chgData name="Tracy Jose" userId="d0fdea4f-8bcb-4390-8ebb-aa52d8e16254" providerId="ADAL" clId="{F0AB03EB-2925-4638-8E5A-A05850CE99F7}" dt="2021-11-16T04:35:15.537" v="13568" actId="931"/>
          <ac:spMkLst>
            <pc:docMk/>
            <pc:sldMk cId="2595352934" sldId="369"/>
            <ac:spMk id="3" creationId="{CB3D11D3-59A0-4A26-9AF3-E7BA384FB1FF}"/>
          </ac:spMkLst>
        </pc:spChg>
        <pc:grpChg chg="add mod">
          <ac:chgData name="Tracy Jose" userId="d0fdea4f-8bcb-4390-8ebb-aa52d8e16254" providerId="ADAL" clId="{F0AB03EB-2925-4638-8E5A-A05850CE99F7}" dt="2021-11-16T04:35:22.569" v="13571"/>
          <ac:grpSpMkLst>
            <pc:docMk/>
            <pc:sldMk cId="2595352934" sldId="369"/>
            <ac:grpSpMk id="7" creationId="{65B9B425-1187-42EA-98B4-3222386F68F9}"/>
          </ac:grpSpMkLst>
        </pc:grpChg>
        <pc:picChg chg="add mod">
          <ac:chgData name="Tracy Jose" userId="d0fdea4f-8bcb-4390-8ebb-aa52d8e16254" providerId="ADAL" clId="{F0AB03EB-2925-4638-8E5A-A05850CE99F7}" dt="2021-11-22T17:11:44.889" v="52184" actId="14826"/>
          <ac:picMkLst>
            <pc:docMk/>
            <pc:sldMk cId="2595352934" sldId="369"/>
            <ac:picMk id="5" creationId="{DA71A71C-0DE0-4BD3-B287-19F97596C610}"/>
          </ac:picMkLst>
        </pc:picChg>
        <pc:picChg chg="del mod">
          <ac:chgData name="Tracy Jose" userId="d0fdea4f-8bcb-4390-8ebb-aa52d8e16254" providerId="ADAL" clId="{F0AB03EB-2925-4638-8E5A-A05850CE99F7}" dt="2021-11-16T04:33:53.493" v="13560" actId="478"/>
          <ac:picMkLst>
            <pc:docMk/>
            <pc:sldMk cId="2595352934" sldId="369"/>
            <ac:picMk id="6" creationId="{ECF54248-CA0B-44DE-9F54-98ADA82554F1}"/>
          </ac:picMkLst>
        </pc:picChg>
        <pc:picChg chg="mod">
          <ac:chgData name="Tracy Jose" userId="d0fdea4f-8bcb-4390-8ebb-aa52d8e16254" providerId="ADAL" clId="{F0AB03EB-2925-4638-8E5A-A05850CE99F7}" dt="2021-11-16T04:35:22.569" v="13571"/>
          <ac:picMkLst>
            <pc:docMk/>
            <pc:sldMk cId="2595352934" sldId="369"/>
            <ac:picMk id="8" creationId="{69A8497E-B8DE-49E4-A1E8-DEA9DB8BEF81}"/>
          </ac:picMkLst>
        </pc:picChg>
        <pc:picChg chg="mod">
          <ac:chgData name="Tracy Jose" userId="d0fdea4f-8bcb-4390-8ebb-aa52d8e16254" providerId="ADAL" clId="{F0AB03EB-2925-4638-8E5A-A05850CE99F7}" dt="2021-11-16T04:35:22.569" v="13571"/>
          <ac:picMkLst>
            <pc:docMk/>
            <pc:sldMk cId="2595352934" sldId="369"/>
            <ac:picMk id="9" creationId="{34B862D4-6726-428D-9763-3B17D2F6E7FC}"/>
          </ac:picMkLst>
        </pc:picChg>
      </pc:sldChg>
      <pc:sldChg chg="modSp add mod modNotesTx">
        <pc:chgData name="Tracy Jose" userId="d0fdea4f-8bcb-4390-8ebb-aa52d8e16254" providerId="ADAL" clId="{F0AB03EB-2925-4638-8E5A-A05850CE99F7}" dt="2021-11-19T03:58:32.270" v="46608" actId="6549"/>
        <pc:sldMkLst>
          <pc:docMk/>
          <pc:sldMk cId="773373825" sldId="370"/>
        </pc:sldMkLst>
        <pc:spChg chg="mod">
          <ac:chgData name="Tracy Jose" userId="d0fdea4f-8bcb-4390-8ebb-aa52d8e16254" providerId="ADAL" clId="{F0AB03EB-2925-4638-8E5A-A05850CE99F7}" dt="2021-11-19T03:57:48.921" v="46567" actId="255"/>
          <ac:spMkLst>
            <pc:docMk/>
            <pc:sldMk cId="773373825" sldId="370"/>
            <ac:spMk id="4" creationId="{BC7BA3D7-5606-47EE-8FDA-66E9EDB430D2}"/>
          </ac:spMkLst>
        </pc:spChg>
        <pc:spChg chg="mod">
          <ac:chgData name="Tracy Jose" userId="d0fdea4f-8bcb-4390-8ebb-aa52d8e16254" providerId="ADAL" clId="{F0AB03EB-2925-4638-8E5A-A05850CE99F7}" dt="2021-11-19T03:58:10.971" v="46570" actId="113"/>
          <ac:spMkLst>
            <pc:docMk/>
            <pc:sldMk cId="773373825" sldId="370"/>
            <ac:spMk id="5" creationId="{D394556C-F5B0-4368-934D-BC8DA74C721F}"/>
          </ac:spMkLst>
        </pc:spChg>
        <pc:spChg chg="mod">
          <ac:chgData name="Tracy Jose" userId="d0fdea4f-8bcb-4390-8ebb-aa52d8e16254" providerId="ADAL" clId="{F0AB03EB-2925-4638-8E5A-A05850CE99F7}" dt="2021-11-19T03:57:14.599" v="46562" actId="1076"/>
          <ac:spMkLst>
            <pc:docMk/>
            <pc:sldMk cId="773373825" sldId="370"/>
            <ac:spMk id="8" creationId="{60D77A5B-0E27-4C74-96EE-091EBF904A09}"/>
          </ac:spMkLst>
        </pc:spChg>
      </pc:sldChg>
      <pc:sldChg chg="add del">
        <pc:chgData name="Tracy Jose" userId="d0fdea4f-8bcb-4390-8ebb-aa52d8e16254" providerId="ADAL" clId="{F0AB03EB-2925-4638-8E5A-A05850CE99F7}" dt="2021-11-19T03:32:46.832" v="45860" actId="47"/>
        <pc:sldMkLst>
          <pc:docMk/>
          <pc:sldMk cId="980096078" sldId="371"/>
        </pc:sldMkLst>
      </pc:sldChg>
      <pc:sldChg chg="add del">
        <pc:chgData name="Tracy Jose" userId="d0fdea4f-8bcb-4390-8ebb-aa52d8e16254" providerId="ADAL" clId="{F0AB03EB-2925-4638-8E5A-A05850CE99F7}" dt="2021-11-16T06:01:07.438" v="15327" actId="2696"/>
        <pc:sldMkLst>
          <pc:docMk/>
          <pc:sldMk cId="461555907" sldId="372"/>
        </pc:sldMkLst>
      </pc:sldChg>
      <pc:sldChg chg="modSp add mod ord modNotesTx">
        <pc:chgData name="Tracy Jose" userId="d0fdea4f-8bcb-4390-8ebb-aa52d8e16254" providerId="ADAL" clId="{F0AB03EB-2925-4638-8E5A-A05850CE99F7}" dt="2021-11-22T23:04:51.775" v="55128" actId="6549"/>
        <pc:sldMkLst>
          <pc:docMk/>
          <pc:sldMk cId="2208428602" sldId="372"/>
        </pc:sldMkLst>
        <pc:spChg chg="mod">
          <ac:chgData name="Tracy Jose" userId="d0fdea4f-8bcb-4390-8ebb-aa52d8e16254" providerId="ADAL" clId="{F0AB03EB-2925-4638-8E5A-A05850CE99F7}" dt="2021-11-16T07:00:04.385" v="17281" actId="6549"/>
          <ac:spMkLst>
            <pc:docMk/>
            <pc:sldMk cId="2208428602" sldId="372"/>
            <ac:spMk id="5" creationId="{DF509886-4E88-49BF-B30B-5A2FF2798AC2}"/>
          </ac:spMkLst>
        </pc:spChg>
        <pc:spChg chg="mod">
          <ac:chgData name="Tracy Jose" userId="d0fdea4f-8bcb-4390-8ebb-aa52d8e16254" providerId="ADAL" clId="{F0AB03EB-2925-4638-8E5A-A05850CE99F7}" dt="2021-11-16T21:38:01.968" v="26167" actId="115"/>
          <ac:spMkLst>
            <pc:docMk/>
            <pc:sldMk cId="2208428602" sldId="372"/>
            <ac:spMk id="6" creationId="{1724D692-5DDF-456D-B422-69D5F5BD39BC}"/>
          </ac:spMkLst>
        </pc:spChg>
      </pc:sldChg>
      <pc:sldChg chg="addSp delSp modSp add mod ord modNotesTx">
        <pc:chgData name="Tracy Jose" userId="d0fdea4f-8bcb-4390-8ebb-aa52d8e16254" providerId="ADAL" clId="{F0AB03EB-2925-4638-8E5A-A05850CE99F7}" dt="2021-11-23T21:55:47.974" v="55847" actId="20577"/>
        <pc:sldMkLst>
          <pc:docMk/>
          <pc:sldMk cId="579088791" sldId="373"/>
        </pc:sldMkLst>
        <pc:picChg chg="add del mod">
          <ac:chgData name="Tracy Jose" userId="d0fdea4f-8bcb-4390-8ebb-aa52d8e16254" providerId="ADAL" clId="{F0AB03EB-2925-4638-8E5A-A05850CE99F7}" dt="2021-11-16T06:15:20.913" v="15494"/>
          <ac:picMkLst>
            <pc:docMk/>
            <pc:sldMk cId="579088791" sldId="373"/>
            <ac:picMk id="2" creationId="{52D5E88C-3912-403C-80E8-9CB1906E1117}"/>
          </ac:picMkLst>
        </pc:picChg>
        <pc:picChg chg="mod">
          <ac:chgData name="Tracy Jose" userId="d0fdea4f-8bcb-4390-8ebb-aa52d8e16254" providerId="ADAL" clId="{F0AB03EB-2925-4638-8E5A-A05850CE99F7}" dt="2021-11-16T06:16:53.796" v="15495" actId="14826"/>
          <ac:picMkLst>
            <pc:docMk/>
            <pc:sldMk cId="579088791" sldId="373"/>
            <ac:picMk id="4" creationId="{1CD6FE29-8954-40B8-8CCE-B69B315B5120}"/>
          </ac:picMkLst>
        </pc:picChg>
      </pc:sldChg>
      <pc:sldChg chg="add del">
        <pc:chgData name="Tracy Jose" userId="d0fdea4f-8bcb-4390-8ebb-aa52d8e16254" providerId="ADAL" clId="{F0AB03EB-2925-4638-8E5A-A05850CE99F7}" dt="2021-11-16T06:11:06.111" v="15484" actId="2696"/>
        <pc:sldMkLst>
          <pc:docMk/>
          <pc:sldMk cId="1455171222" sldId="373"/>
        </pc:sldMkLst>
      </pc:sldChg>
      <pc:sldChg chg="add del">
        <pc:chgData name="Tracy Jose" userId="d0fdea4f-8bcb-4390-8ebb-aa52d8e16254" providerId="ADAL" clId="{F0AB03EB-2925-4638-8E5A-A05850CE99F7}" dt="2021-11-19T03:32:35.003" v="45850" actId="47"/>
        <pc:sldMkLst>
          <pc:docMk/>
          <pc:sldMk cId="2411677037" sldId="374"/>
        </pc:sldMkLst>
      </pc:sldChg>
      <pc:sldChg chg="delSp modSp add mod modNotesTx">
        <pc:chgData name="Tracy Jose" userId="d0fdea4f-8bcb-4390-8ebb-aa52d8e16254" providerId="ADAL" clId="{F0AB03EB-2925-4638-8E5A-A05850CE99F7}" dt="2021-11-23T18:58:38.631" v="55402" actId="6549"/>
        <pc:sldMkLst>
          <pc:docMk/>
          <pc:sldMk cId="390376318" sldId="375"/>
        </pc:sldMkLst>
        <pc:spChg chg="del">
          <ac:chgData name="Tracy Jose" userId="d0fdea4f-8bcb-4390-8ebb-aa52d8e16254" providerId="ADAL" clId="{F0AB03EB-2925-4638-8E5A-A05850CE99F7}" dt="2021-11-16T06:53:56.214" v="17158" actId="14826"/>
          <ac:spMkLst>
            <pc:docMk/>
            <pc:sldMk cId="390376318" sldId="375"/>
            <ac:spMk id="2" creationId="{FADC5613-5776-4C09-9FCD-7C2EC086F27D}"/>
          </ac:spMkLst>
        </pc:spChg>
        <pc:picChg chg="mod">
          <ac:chgData name="Tracy Jose" userId="d0fdea4f-8bcb-4390-8ebb-aa52d8e16254" providerId="ADAL" clId="{F0AB03EB-2925-4638-8E5A-A05850CE99F7}" dt="2021-11-19T17:56:13.271" v="48986" actId="14826"/>
          <ac:picMkLst>
            <pc:docMk/>
            <pc:sldMk cId="390376318" sldId="375"/>
            <ac:picMk id="4" creationId="{1CD6FE29-8954-40B8-8CCE-B69B315B5120}"/>
          </ac:picMkLst>
        </pc:picChg>
      </pc:sldChg>
      <pc:sldChg chg="modSp add ord modNotesTx">
        <pc:chgData name="Tracy Jose" userId="d0fdea4f-8bcb-4390-8ebb-aa52d8e16254" providerId="ADAL" clId="{F0AB03EB-2925-4638-8E5A-A05850CE99F7}" dt="2021-11-22T23:09:13.122" v="55292" actId="6549"/>
        <pc:sldMkLst>
          <pc:docMk/>
          <pc:sldMk cId="3395138974" sldId="376"/>
        </pc:sldMkLst>
        <pc:picChg chg="mod">
          <ac:chgData name="Tracy Jose" userId="d0fdea4f-8bcb-4390-8ebb-aa52d8e16254" providerId="ADAL" clId="{F0AB03EB-2925-4638-8E5A-A05850CE99F7}" dt="2021-11-16T06:57:25.178" v="17167" actId="14826"/>
          <ac:picMkLst>
            <pc:docMk/>
            <pc:sldMk cId="3395138974" sldId="376"/>
            <ac:picMk id="4" creationId="{1CD6FE29-8954-40B8-8CCE-B69B315B5120}"/>
          </ac:picMkLst>
        </pc:picChg>
      </pc:sldChg>
      <pc:sldChg chg="modSp add mod ord modNotesTx">
        <pc:chgData name="Tracy Jose" userId="d0fdea4f-8bcb-4390-8ebb-aa52d8e16254" providerId="ADAL" clId="{F0AB03EB-2925-4638-8E5A-A05850CE99F7}" dt="2021-11-22T22:36:26.473" v="54557" actId="6549"/>
        <pc:sldMkLst>
          <pc:docMk/>
          <pc:sldMk cId="3843785321" sldId="377"/>
        </pc:sldMkLst>
        <pc:spChg chg="mod">
          <ac:chgData name="Tracy Jose" userId="d0fdea4f-8bcb-4390-8ebb-aa52d8e16254" providerId="ADAL" clId="{F0AB03EB-2925-4638-8E5A-A05850CE99F7}" dt="2021-11-17T20:57:14.466" v="29144" actId="207"/>
          <ac:spMkLst>
            <pc:docMk/>
            <pc:sldMk cId="3843785321" sldId="377"/>
            <ac:spMk id="6" creationId="{1724D692-5DDF-456D-B422-69D5F5BD39BC}"/>
          </ac:spMkLst>
        </pc:spChg>
      </pc:sldChg>
      <pc:sldChg chg="addSp delSp modSp add mod ord modNotesTx">
        <pc:chgData name="Tracy Jose" userId="d0fdea4f-8bcb-4390-8ebb-aa52d8e16254" providerId="ADAL" clId="{F0AB03EB-2925-4638-8E5A-A05850CE99F7}" dt="2021-11-19T03:31:54.697" v="45846" actId="20577"/>
        <pc:sldMkLst>
          <pc:docMk/>
          <pc:sldMk cId="1388810197" sldId="378"/>
        </pc:sldMkLst>
        <pc:spChg chg="del mod">
          <ac:chgData name="Tracy Jose" userId="d0fdea4f-8bcb-4390-8ebb-aa52d8e16254" providerId="ADAL" clId="{F0AB03EB-2925-4638-8E5A-A05850CE99F7}" dt="2021-11-16T07:15:16.191" v="17498" actId="478"/>
          <ac:spMkLst>
            <pc:docMk/>
            <pc:sldMk cId="1388810197" sldId="378"/>
            <ac:spMk id="2" creationId="{6E73B4FD-4210-4FDD-A395-E576886E9488}"/>
          </ac:spMkLst>
        </pc:spChg>
        <pc:spChg chg="del">
          <ac:chgData name="Tracy Jose" userId="d0fdea4f-8bcb-4390-8ebb-aa52d8e16254" providerId="ADAL" clId="{F0AB03EB-2925-4638-8E5A-A05850CE99F7}" dt="2021-11-16T07:07:16.285" v="17413" actId="931"/>
          <ac:spMkLst>
            <pc:docMk/>
            <pc:sldMk cId="1388810197" sldId="378"/>
            <ac:spMk id="3" creationId="{2D0D24BF-2ABF-4EEC-BBCC-7B40EE22F0B6}"/>
          </ac:spMkLst>
        </pc:spChg>
        <pc:spChg chg="add del mod">
          <ac:chgData name="Tracy Jose" userId="d0fdea4f-8bcb-4390-8ebb-aa52d8e16254" providerId="ADAL" clId="{F0AB03EB-2925-4638-8E5A-A05850CE99F7}" dt="2021-11-16T20:28:22.473" v="25994" actId="478"/>
          <ac:spMkLst>
            <pc:docMk/>
            <pc:sldMk cId="1388810197" sldId="378"/>
            <ac:spMk id="3" creationId="{DFFFC4F0-5F7F-4616-8B04-0DF5AB7FDF72}"/>
          </ac:spMkLst>
        </pc:spChg>
        <pc:spChg chg="add del mod">
          <ac:chgData name="Tracy Jose" userId="d0fdea4f-8bcb-4390-8ebb-aa52d8e16254" providerId="ADAL" clId="{F0AB03EB-2925-4638-8E5A-A05850CE99F7}" dt="2021-11-16T07:16:19.672" v="17555" actId="478"/>
          <ac:spMkLst>
            <pc:docMk/>
            <pc:sldMk cId="1388810197" sldId="378"/>
            <ac:spMk id="4" creationId="{69B2D649-E065-4DEC-A52D-4483D86B00B4}"/>
          </ac:spMkLst>
        </pc:spChg>
        <pc:spChg chg="add mod">
          <ac:chgData name="Tracy Jose" userId="d0fdea4f-8bcb-4390-8ebb-aa52d8e16254" providerId="ADAL" clId="{F0AB03EB-2925-4638-8E5A-A05850CE99F7}" dt="2021-11-16T07:13:15.676" v="17417" actId="14826"/>
          <ac:spMkLst>
            <pc:docMk/>
            <pc:sldMk cId="1388810197" sldId="378"/>
            <ac:spMk id="7" creationId="{2D1CF6EF-211F-445D-8A67-23D4D3006702}"/>
          </ac:spMkLst>
        </pc:spChg>
        <pc:spChg chg="add del mod">
          <ac:chgData name="Tracy Jose" userId="d0fdea4f-8bcb-4390-8ebb-aa52d8e16254" providerId="ADAL" clId="{F0AB03EB-2925-4638-8E5A-A05850CE99F7}" dt="2021-11-16T07:15:06.915" v="17495" actId="478"/>
          <ac:spMkLst>
            <pc:docMk/>
            <pc:sldMk cId="1388810197" sldId="378"/>
            <ac:spMk id="9" creationId="{3AA2A794-A7A3-4C43-A5D3-3D140BEF6ECB}"/>
          </ac:spMkLst>
        </pc:spChg>
        <pc:spChg chg="add mod">
          <ac:chgData name="Tracy Jose" userId="d0fdea4f-8bcb-4390-8ebb-aa52d8e16254" providerId="ADAL" clId="{F0AB03EB-2925-4638-8E5A-A05850CE99F7}" dt="2021-11-16T20:28:27.517" v="25995" actId="1076"/>
          <ac:spMkLst>
            <pc:docMk/>
            <pc:sldMk cId="1388810197" sldId="378"/>
            <ac:spMk id="11" creationId="{7701CD12-E1A3-47CF-8985-D58C6C0C1207}"/>
          </ac:spMkLst>
        </pc:spChg>
        <pc:spChg chg="add del mod">
          <ac:chgData name="Tracy Jose" userId="d0fdea4f-8bcb-4390-8ebb-aa52d8e16254" providerId="ADAL" clId="{F0AB03EB-2925-4638-8E5A-A05850CE99F7}" dt="2021-11-16T20:28:17.876" v="25993" actId="478"/>
          <ac:spMkLst>
            <pc:docMk/>
            <pc:sldMk cId="1388810197" sldId="378"/>
            <ac:spMk id="13" creationId="{0F4BDFA6-A3DA-4C7F-8F76-6D198C6359BD}"/>
          </ac:spMkLst>
        </pc:spChg>
        <pc:picChg chg="add mod">
          <ac:chgData name="Tracy Jose" userId="d0fdea4f-8bcb-4390-8ebb-aa52d8e16254" providerId="ADAL" clId="{F0AB03EB-2925-4638-8E5A-A05850CE99F7}" dt="2021-11-16T07:13:15.676" v="17417" actId="14826"/>
          <ac:picMkLst>
            <pc:docMk/>
            <pc:sldMk cId="1388810197" sldId="378"/>
            <ac:picMk id="6" creationId="{5B4196B8-8670-40AA-9FD3-17A0452467ED}"/>
          </ac:picMkLst>
        </pc:picChg>
      </pc:sldChg>
      <pc:sldChg chg="modSp add mod ord modNotesTx">
        <pc:chgData name="Tracy Jose" userId="d0fdea4f-8bcb-4390-8ebb-aa52d8e16254" providerId="ADAL" clId="{F0AB03EB-2925-4638-8E5A-A05850CE99F7}" dt="2021-11-19T17:11:05.010" v="48863" actId="20577"/>
        <pc:sldMkLst>
          <pc:docMk/>
          <pc:sldMk cId="152635423" sldId="379"/>
        </pc:sldMkLst>
        <pc:spChg chg="mod">
          <ac:chgData name="Tracy Jose" userId="d0fdea4f-8bcb-4390-8ebb-aa52d8e16254" providerId="ADAL" clId="{F0AB03EB-2925-4638-8E5A-A05850CE99F7}" dt="2021-11-16T07:20:31.033" v="17635" actId="6549"/>
          <ac:spMkLst>
            <pc:docMk/>
            <pc:sldMk cId="152635423" sldId="379"/>
            <ac:spMk id="7" creationId="{60D77A5B-0E27-4C74-96EE-091EBF904A09}"/>
          </ac:spMkLst>
        </pc:spChg>
        <pc:picChg chg="mod">
          <ac:chgData name="Tracy Jose" userId="d0fdea4f-8bcb-4390-8ebb-aa52d8e16254" providerId="ADAL" clId="{F0AB03EB-2925-4638-8E5A-A05850CE99F7}" dt="2021-11-16T07:18:58.704" v="17604" actId="14826"/>
          <ac:picMkLst>
            <pc:docMk/>
            <pc:sldMk cId="152635423" sldId="379"/>
            <ac:picMk id="4" creationId="{711D9D24-514D-4FBD-97A8-05BA6841E36B}"/>
          </ac:picMkLst>
        </pc:picChg>
      </pc:sldChg>
      <pc:sldChg chg="modSp add del ord modNotesTx">
        <pc:chgData name="Tracy Jose" userId="d0fdea4f-8bcb-4390-8ebb-aa52d8e16254" providerId="ADAL" clId="{F0AB03EB-2925-4638-8E5A-A05850CE99F7}" dt="2021-11-16T20:27:10.193" v="25957" actId="2696"/>
        <pc:sldMkLst>
          <pc:docMk/>
          <pc:sldMk cId="3295515945" sldId="380"/>
        </pc:sldMkLst>
        <pc:picChg chg="mod">
          <ac:chgData name="Tracy Jose" userId="d0fdea4f-8bcb-4390-8ebb-aa52d8e16254" providerId="ADAL" clId="{F0AB03EB-2925-4638-8E5A-A05850CE99F7}" dt="2021-11-16T07:22:44.808" v="17695" actId="14826"/>
          <ac:picMkLst>
            <pc:docMk/>
            <pc:sldMk cId="3295515945" sldId="380"/>
            <ac:picMk id="4" creationId="{E0556C7D-BAC6-4721-B7E3-79C9FA11FA01}"/>
          </ac:picMkLst>
        </pc:picChg>
      </pc:sldChg>
      <pc:sldChg chg="add del">
        <pc:chgData name="Tracy Jose" userId="d0fdea4f-8bcb-4390-8ebb-aa52d8e16254" providerId="ADAL" clId="{F0AB03EB-2925-4638-8E5A-A05850CE99F7}" dt="2021-11-19T03:32:33.542" v="45849" actId="47"/>
        <pc:sldMkLst>
          <pc:docMk/>
          <pc:sldMk cId="2464742824" sldId="381"/>
        </pc:sldMkLst>
      </pc:sldChg>
      <pc:sldChg chg="add del">
        <pc:chgData name="Tracy Jose" userId="d0fdea4f-8bcb-4390-8ebb-aa52d8e16254" providerId="ADAL" clId="{F0AB03EB-2925-4638-8E5A-A05850CE99F7}" dt="2021-11-16T20:29:00.321" v="26000" actId="2696"/>
        <pc:sldMkLst>
          <pc:docMk/>
          <pc:sldMk cId="212558060" sldId="382"/>
        </pc:sldMkLst>
      </pc:sldChg>
      <pc:sldChg chg="addSp modSp add mod ord modAnim modNotesTx">
        <pc:chgData name="Tracy Jose" userId="d0fdea4f-8bcb-4390-8ebb-aa52d8e16254" providerId="ADAL" clId="{F0AB03EB-2925-4638-8E5A-A05850CE99F7}" dt="2021-11-23T20:27:48.176" v="55449" actId="1076"/>
        <pc:sldMkLst>
          <pc:docMk/>
          <pc:sldMk cId="426692622" sldId="383"/>
        </pc:sldMkLst>
        <pc:picChg chg="add mod">
          <ac:chgData name="Tracy Jose" userId="d0fdea4f-8bcb-4390-8ebb-aa52d8e16254" providerId="ADAL" clId="{F0AB03EB-2925-4638-8E5A-A05850CE99F7}" dt="2021-11-23T20:27:48.176" v="55449" actId="1076"/>
          <ac:picMkLst>
            <pc:docMk/>
            <pc:sldMk cId="426692622" sldId="383"/>
            <ac:picMk id="2" creationId="{754440E2-361C-4E94-A2EE-70BFB2F8F338}"/>
          </ac:picMkLst>
        </pc:picChg>
      </pc:sldChg>
      <pc:sldChg chg="modSp new del mod ord">
        <pc:chgData name="Tracy Jose" userId="d0fdea4f-8bcb-4390-8ebb-aa52d8e16254" providerId="ADAL" clId="{F0AB03EB-2925-4638-8E5A-A05850CE99F7}" dt="2021-11-16T20:28:43.866" v="25997" actId="47"/>
        <pc:sldMkLst>
          <pc:docMk/>
          <pc:sldMk cId="1282081989" sldId="384"/>
        </pc:sldMkLst>
        <pc:spChg chg="mod">
          <ac:chgData name="Tracy Jose" userId="d0fdea4f-8bcb-4390-8ebb-aa52d8e16254" providerId="ADAL" clId="{F0AB03EB-2925-4638-8E5A-A05850CE99F7}" dt="2021-11-16T15:37:08.802" v="20865" actId="1076"/>
          <ac:spMkLst>
            <pc:docMk/>
            <pc:sldMk cId="1282081989" sldId="384"/>
            <ac:spMk id="3" creationId="{46096764-0329-497D-AD6F-B6739B540874}"/>
          </ac:spMkLst>
        </pc:spChg>
      </pc:sldChg>
      <pc:sldChg chg="add del">
        <pc:chgData name="Tracy Jose" userId="d0fdea4f-8bcb-4390-8ebb-aa52d8e16254" providerId="ADAL" clId="{F0AB03EB-2925-4638-8E5A-A05850CE99F7}" dt="2021-11-18T23:44:07.208" v="38724" actId="2696"/>
        <pc:sldMkLst>
          <pc:docMk/>
          <pc:sldMk cId="2632246417" sldId="384"/>
        </pc:sldMkLst>
      </pc:sldChg>
      <pc:sldChg chg="add del">
        <pc:chgData name="Tracy Jose" userId="d0fdea4f-8bcb-4390-8ebb-aa52d8e16254" providerId="ADAL" clId="{F0AB03EB-2925-4638-8E5A-A05850CE99F7}" dt="2021-11-16T20:24:00.275" v="25854" actId="2696"/>
        <pc:sldMkLst>
          <pc:docMk/>
          <pc:sldMk cId="2326769023" sldId="385"/>
        </pc:sldMkLst>
      </pc:sldChg>
      <pc:sldChg chg="add del">
        <pc:chgData name="Tracy Jose" userId="d0fdea4f-8bcb-4390-8ebb-aa52d8e16254" providerId="ADAL" clId="{F0AB03EB-2925-4638-8E5A-A05850CE99F7}" dt="2021-11-18T23:44:14.258" v="38725" actId="2696"/>
        <pc:sldMkLst>
          <pc:docMk/>
          <pc:sldMk cId="3520548175" sldId="385"/>
        </pc:sldMkLst>
      </pc:sldChg>
      <pc:sldChg chg="modSp add del mod">
        <pc:chgData name="Tracy Jose" userId="d0fdea4f-8bcb-4390-8ebb-aa52d8e16254" providerId="ADAL" clId="{F0AB03EB-2925-4638-8E5A-A05850CE99F7}" dt="2021-11-19T00:03:31.122" v="39103" actId="47"/>
        <pc:sldMkLst>
          <pc:docMk/>
          <pc:sldMk cId="3034811839" sldId="386"/>
        </pc:sldMkLst>
        <pc:spChg chg="mod">
          <ac:chgData name="Tracy Jose" userId="d0fdea4f-8bcb-4390-8ebb-aa52d8e16254" providerId="ADAL" clId="{F0AB03EB-2925-4638-8E5A-A05850CE99F7}" dt="2021-11-19T00:03:24.885" v="39102" actId="403"/>
          <ac:spMkLst>
            <pc:docMk/>
            <pc:sldMk cId="3034811839" sldId="386"/>
            <ac:spMk id="4" creationId="{69B2D649-E065-4DEC-A52D-4483D86B00B4}"/>
          </ac:spMkLst>
        </pc:spChg>
      </pc:sldChg>
      <pc:sldChg chg="modNotesTx">
        <pc:chgData name="Tracy Jose" userId="d0fdea4f-8bcb-4390-8ebb-aa52d8e16254" providerId="ADAL" clId="{F0AB03EB-2925-4638-8E5A-A05850CE99F7}" dt="2021-11-23T17:20:30.292" v="55304"/>
        <pc:sldMkLst>
          <pc:docMk/>
          <pc:sldMk cId="934935188" sldId="387"/>
        </pc:sldMkLst>
      </pc:sldChg>
      <pc:sldChg chg="add del">
        <pc:chgData name="Tracy Jose" userId="d0fdea4f-8bcb-4390-8ebb-aa52d8e16254" providerId="ADAL" clId="{F0AB03EB-2925-4638-8E5A-A05850CE99F7}" dt="2021-11-19T19:54:52.446" v="52174" actId="47"/>
        <pc:sldMkLst>
          <pc:docMk/>
          <pc:sldMk cId="471553409" sldId="388"/>
        </pc:sldMkLst>
      </pc:sldChg>
      <pc:sldChg chg="new del">
        <pc:chgData name="Tracy Jose" userId="d0fdea4f-8bcb-4390-8ebb-aa52d8e16254" providerId="ADAL" clId="{F0AB03EB-2925-4638-8E5A-A05850CE99F7}" dt="2021-11-22T23:00:54.780" v="54945" actId="2696"/>
        <pc:sldMkLst>
          <pc:docMk/>
          <pc:sldMk cId="1592555722" sldId="388"/>
        </pc:sldMkLst>
      </pc:sldChg>
      <pc:sldChg chg="add del">
        <pc:chgData name="Tracy Jose" userId="d0fdea4f-8bcb-4390-8ebb-aa52d8e16254" providerId="ADAL" clId="{F0AB03EB-2925-4638-8E5A-A05850CE99F7}" dt="2021-11-19T19:54:34.456" v="52164" actId="47"/>
        <pc:sldMkLst>
          <pc:docMk/>
          <pc:sldMk cId="1006153115" sldId="389"/>
        </pc:sldMkLst>
      </pc:sldChg>
      <pc:sldChg chg="new del">
        <pc:chgData name="Tracy Jose" userId="d0fdea4f-8bcb-4390-8ebb-aa52d8e16254" providerId="ADAL" clId="{F0AB03EB-2925-4638-8E5A-A05850CE99F7}" dt="2021-11-19T02:41:18.007" v="44107" actId="680"/>
        <pc:sldMkLst>
          <pc:docMk/>
          <pc:sldMk cId="1852980737" sldId="390"/>
        </pc:sldMkLst>
      </pc:sldChg>
      <pc:sldChg chg="addSp delSp modSp add del mod">
        <pc:chgData name="Tracy Jose" userId="d0fdea4f-8bcb-4390-8ebb-aa52d8e16254" providerId="ADAL" clId="{F0AB03EB-2925-4638-8E5A-A05850CE99F7}" dt="2021-11-19T18:51:23.575" v="49273" actId="2696"/>
        <pc:sldMkLst>
          <pc:docMk/>
          <pc:sldMk cId="3565143671" sldId="390"/>
        </pc:sldMkLst>
        <pc:spChg chg="add mod">
          <ac:chgData name="Tracy Jose" userId="d0fdea4f-8bcb-4390-8ebb-aa52d8e16254" providerId="ADAL" clId="{F0AB03EB-2925-4638-8E5A-A05850CE99F7}" dt="2021-11-19T17:33:27.085" v="48867" actId="478"/>
          <ac:spMkLst>
            <pc:docMk/>
            <pc:sldMk cId="3565143671" sldId="390"/>
            <ac:spMk id="3" creationId="{9481C80D-F88D-426C-B83A-EE035AB81B74}"/>
          </ac:spMkLst>
        </pc:spChg>
        <pc:picChg chg="del">
          <ac:chgData name="Tracy Jose" userId="d0fdea4f-8bcb-4390-8ebb-aa52d8e16254" providerId="ADAL" clId="{F0AB03EB-2925-4638-8E5A-A05850CE99F7}" dt="2021-11-19T17:33:27.085" v="48867" actId="478"/>
          <ac:picMkLst>
            <pc:docMk/>
            <pc:sldMk cId="3565143671" sldId="390"/>
            <ac:picMk id="4" creationId="{1CD6FE29-8954-40B8-8CCE-B69B315B51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E728A-3637-4324-ACAA-B35DC8393D5F}" type="datetimeFigureOut">
              <a:rPr lang="en-US" smtClean="0"/>
              <a:t>12/2/2021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136BE-0FFE-4494-A5B9-238F95F4F349}" type="slidenum">
              <a:rPr lang="en-US" smtClean="0"/>
              <a:t>‹#›</a:t>
            </a:fld>
            <a:endParaRPr lang="en-US" dirty="0"/>
          </a:p>
        </p:txBody>
      </p:sp>
    </p:spTree>
    <p:extLst>
      <p:ext uri="{BB962C8B-B14F-4D97-AF65-F5344CB8AC3E}">
        <p14:creationId xmlns:p14="http://schemas.microsoft.com/office/powerpoint/2010/main" val="95888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mericanhistory.si.edu/advertising-war/a-vast-enterprise-in-salesmanshi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ams.nyhistory.org/confidence-and-crises/jazz-age/flappers-in-media#resourc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istory.com/news/flappers-roaring-20s-women-empowermen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istory.com/news/great-depression-married-women-employ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lnH6V83QR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bs.org/wgbh/americanexperience/features/pill-mrs-america-womens-roles-1950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3_7pcQcH0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kxxv.com/story/34760341/female-students-at-temple-high-participate-in-non-traditional-stem-rol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JQ1AGLGr1_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wpM499XhMJQ"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pload.wikimedia.org/wikipedia/commons/5/5e/Audrey_Hepburn_1956.jp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eejane.org/research-informs-empowers/women-over-50-repor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0Z7_KHt94u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istory.com/news/early-womens-rights-movement-beyond-suffra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a:t>
            </a:fld>
            <a:endParaRPr lang="en-US" dirty="0"/>
          </a:p>
        </p:txBody>
      </p:sp>
    </p:spTree>
    <p:extLst>
      <p:ext uri="{BB962C8B-B14F-4D97-AF65-F5344CB8AC3E}">
        <p14:creationId xmlns:p14="http://schemas.microsoft.com/office/powerpoint/2010/main" val="285090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April 1917, America joined WW l.  As discussed in the last session, as millions of men were needed for service, women were called upon to fill their jobs. The public media was tasked with reframing the historic messaging of “A woman’s place is in the home” to a new message of patriotic service. To convince women who feared they would become too masculine doing men’s work, war posters focused on the feminine look of women as they drove trucks, used farm equipment and worked in munition factories.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Christy, Howard Chandler. </a:t>
            </a:r>
            <a:r>
              <a:rPr lang="en-US" sz="1200" b="0" i="1" dirty="0">
                <a:effectLst/>
                <a:latin typeface="Arial" panose="020B0604020202020204" pitchFamily="34" charset="0"/>
                <a:ea typeface="Times New Roman" panose="02020603050405020304" pitchFamily="18" charset="0"/>
                <a:cs typeface="Arial" panose="020B0604020202020204" pitchFamily="34" charset="0"/>
              </a:rPr>
              <a:t>New Spring Horse Show – The Motor Corps of America</a:t>
            </a:r>
            <a:r>
              <a:rPr lang="en-US" sz="1200" b="0" dirty="0">
                <a:effectLst/>
                <a:latin typeface="Arial" panose="020B0604020202020204" pitchFamily="34" charset="0"/>
                <a:ea typeface="Times New Roman" panose="02020603050405020304" pitchFamily="18" charset="0"/>
                <a:cs typeface="Arial" panose="020B0604020202020204" pitchFamily="34" charset="0"/>
              </a:rPr>
              <a:t>. (1918) Library of Congress.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Times New Roman" panose="02020603050405020304" pitchFamily="18" charset="0"/>
              </a:rPr>
              <a:t>National Museum of American History. </a:t>
            </a:r>
            <a:r>
              <a:rPr lang="en-US" sz="1200" b="0" i="1" dirty="0">
                <a:effectLst/>
                <a:latin typeface="Arial" panose="020B0604020202020204" pitchFamily="34" charset="0"/>
                <a:cs typeface="Times New Roman" panose="02020603050405020304" pitchFamily="18" charset="0"/>
              </a:rPr>
              <a:t>“A Vast Enterprise in Salesmanship”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Times New Roman" panose="02020603050405020304" pitchFamily="18" charset="0"/>
                <a:hlinkClick r:id="rId3"/>
              </a:rPr>
              <a:t>https://americanhistory.si.edu/advertising-war/a-vast-enterprise-in-salesmanship</a:t>
            </a:r>
            <a:r>
              <a:rPr lang="en-US" sz="1200" b="0" i="0" dirty="0">
                <a:effectLst/>
                <a:latin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10</a:t>
            </a:fld>
            <a:endParaRPr lang="en-US" dirty="0"/>
          </a:p>
        </p:txBody>
      </p:sp>
    </p:spTree>
    <p:extLst>
      <p:ext uri="{BB962C8B-B14F-4D97-AF65-F5344CB8AC3E}">
        <p14:creationId xmlns:p14="http://schemas.microsoft.com/office/powerpoint/2010/main" val="358542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During this war, women were also encouraged to grow liberty gardens, can and pickle the bounty to help stretch food resources, and maintain the positive morale of their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What do you think it was like to experience this dual role of work and family during the war?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What similarities might these expectations have to working women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Women were released from their war jobs when men returned from the war and returned to their role in the domestic sphere.  Emboldened by this new work experience, women recognized that they could develop skills outside of the home and proved they could perform “a man’s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Times New Roman" panose="02020603050405020304" pitchFamily="18" charset="0"/>
                <a:cs typeface="Arial" panose="020B0604020202020204" pitchFamily="34" charset="0"/>
              </a:rPr>
              <a:t>Flagg, James Montgomery. “</a:t>
            </a:r>
            <a:r>
              <a:rPr lang="en-US" i="1" dirty="0">
                <a:latin typeface="Arial" panose="020B0604020202020204" pitchFamily="34" charset="0"/>
                <a:ea typeface="Times New Roman" panose="02020603050405020304" pitchFamily="18" charset="0"/>
                <a:cs typeface="Arial" panose="020B0604020202020204" pitchFamily="34" charset="0"/>
              </a:rPr>
              <a:t>Will you have a part in Victory?” </a:t>
            </a:r>
            <a:r>
              <a:rPr lang="en-US" dirty="0">
                <a:latin typeface="Arial" panose="020B0604020202020204" pitchFamily="34" charset="0"/>
                <a:ea typeface="Times New Roman" panose="02020603050405020304" pitchFamily="18" charset="0"/>
                <a:cs typeface="Arial" panose="020B0604020202020204" pitchFamily="34" charset="0"/>
              </a:rPr>
              <a:t>(1918) L</a:t>
            </a:r>
            <a:r>
              <a:rPr lang="en-US" sz="1200" b="0" dirty="0">
                <a:effectLst/>
                <a:latin typeface="Arial" panose="020B0604020202020204" pitchFamily="34" charset="0"/>
                <a:ea typeface="Times New Roman" panose="02020603050405020304" pitchFamily="18" charset="0"/>
                <a:cs typeface="Arial" panose="020B0604020202020204" pitchFamily="34" charset="0"/>
              </a:rPr>
              <a:t>ibrary of Congress.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11</a:t>
            </a:fld>
            <a:endParaRPr lang="en-US" dirty="0"/>
          </a:p>
        </p:txBody>
      </p:sp>
    </p:spTree>
    <p:extLst>
      <p:ext uri="{BB962C8B-B14F-4D97-AF65-F5344CB8AC3E}">
        <p14:creationId xmlns:p14="http://schemas.microsoft.com/office/powerpoint/2010/main" val="113290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0"/>
              </a:spcBef>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Following WW l and the 1918 flu pandemic, the “Roaring Twenties” began.  America was feeling good, the economy was beginning to boom, and the 19</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Amendment giving women a right to vote had passed.  A generation of young women with new attitudes about gender roles and sexuality were eager to enjoy independence unlike any generation of women before them. They purchased products that represented freedom such as cars, makeup, lingerie, perfume and cigarettes.  Many joined the workforce or pursued higher education while also enjoying drinking and dancing with men in speakeasies and dancehalls. These actions were new to the accepted norms for women's behavior in the past.</a:t>
            </a:r>
          </a:p>
          <a:p>
            <a:pPr marL="0" marR="0" lvl="0" indent="0" algn="l" defTabSz="914400" rtl="0" eaLnBrk="1" fontAlgn="auto" latinLnBrk="0" hangingPunct="1">
              <a:spcBef>
                <a:spcPts val="0"/>
              </a:spcBef>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While some media touted flappers as overly sexual, </a:t>
            </a:r>
            <a:r>
              <a:rPr lang="en-US" dirty="0">
                <a:latin typeface="Arial" panose="020B0604020202020204" pitchFamily="34" charset="0"/>
                <a:ea typeface="Times New Roman" panose="02020603050405020304" pitchFamily="18" charset="0"/>
                <a:cs typeface="Times New Roman" panose="02020603050405020304" pitchFamily="18" charset="0"/>
              </a:rPr>
              <a:t>they</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were generally portrayed as young women expressing their independence and having fun, even while pushing the boundaries of social and sexual freedoms. </a:t>
            </a: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flapper generation, along with the Roaring Twenties, came to an end with the stock market crash of 1929, followed by the Great Depression.  This experience, however, continued to define a new avenue of choice for women in the future. </a:t>
            </a: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Who might be able to share family stories about 1920s flappers?</a:t>
            </a: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spcBef>
                <a:spcPts val="0"/>
              </a:spcBef>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spcBef>
                <a:spcPts val="0"/>
              </a:spcBef>
              <a:buClrTx/>
              <a:buSzTx/>
              <a:buFontTx/>
              <a:buNone/>
              <a:tabLst/>
              <a:defRPr/>
            </a:pPr>
            <a:endParaRPr lang="en-US" sz="1200" b="1" i="0" dirty="0">
              <a:effectLst/>
              <a:latin typeface="Arial" panose="020B0604020202020204" pitchFamily="34" charset="0"/>
              <a:cs typeface="Times New Roman" panose="02020603050405020304" pitchFamily="18" charset="0"/>
            </a:endParaRPr>
          </a:p>
          <a:p>
            <a:pPr>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Holton, L.J. </a:t>
            </a:r>
            <a:r>
              <a:rPr lang="en-US" sz="1200" b="0" i="1" dirty="0">
                <a:effectLst/>
                <a:latin typeface="Arial" panose="020B0604020202020204" pitchFamily="34" charset="0"/>
                <a:ea typeface="Times New Roman" panose="02020603050405020304" pitchFamily="18" charset="0"/>
                <a:cs typeface="Arial" panose="020B0604020202020204" pitchFamily="34" charset="0"/>
              </a:rPr>
              <a:t>“Now Shall We Commence.” </a:t>
            </a:r>
            <a:r>
              <a:rPr lang="en-US" sz="1200" b="0" dirty="0">
                <a:effectLst/>
                <a:latin typeface="Arial" panose="020B0604020202020204" pitchFamily="34" charset="0"/>
                <a:ea typeface="Times New Roman" panose="02020603050405020304" pitchFamily="18" charset="0"/>
                <a:cs typeface="Arial" panose="020B0604020202020204" pitchFamily="34" charset="0"/>
              </a:rPr>
              <a:t>(June 2, 1927) Life Magazine. Women and the American Story, New York Historical Society Library. </a:t>
            </a:r>
            <a:r>
              <a:rPr lang="en-US" sz="1200" b="0" dirty="0">
                <a:effectLst/>
                <a:latin typeface="Arial" panose="020B0604020202020204" pitchFamily="34" charset="0"/>
                <a:ea typeface="Times New Roman" panose="02020603050405020304" pitchFamily="18" charset="0"/>
                <a:cs typeface="Arial" panose="020B0604020202020204" pitchFamily="34" charset="0"/>
                <a:hlinkClick r:id="rId3"/>
              </a:rPr>
              <a:t>https://wams.nyhistory.org/confidence-and-crises/jazz-age/flappers-in-media#resource</a:t>
            </a:r>
            <a:r>
              <a:rPr lang="en-US" sz="1200" b="0"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spcBef>
                <a:spcPts val="0"/>
              </a:spcBef>
              <a:buClrTx/>
              <a:buSzTx/>
              <a:buFontTx/>
              <a:buNone/>
              <a:tabLst/>
              <a:defRPr/>
            </a:pPr>
            <a:endParaRPr lang="en-US" sz="1200" b="0"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lang="en-US" sz="1200" b="0" i="0" dirty="0">
                <a:effectLst/>
                <a:latin typeface="Arial" panose="020B0604020202020204" pitchFamily="34" charset="0"/>
                <a:cs typeface="Times New Roman" panose="02020603050405020304" pitchFamily="18" charset="0"/>
              </a:rPr>
              <a:t>Pruitt, Sarah. (Sep 17, 2018) “How Flappers of the Roaring Twenties Redefined Womanhood.” </a:t>
            </a:r>
            <a:r>
              <a:rPr lang="en-US" sz="1200" b="0" i="1" dirty="0">
                <a:effectLst/>
                <a:latin typeface="Arial" panose="020B0604020202020204" pitchFamily="34" charset="0"/>
                <a:cs typeface="Times New Roman" panose="02020603050405020304" pitchFamily="18" charset="0"/>
              </a:rPr>
              <a:t>History Stories.</a:t>
            </a:r>
          </a:p>
          <a:p>
            <a:pPr marL="0" marR="0" lvl="0" indent="0" algn="l" defTabSz="914400" rtl="0" eaLnBrk="1" fontAlgn="auto" latinLnBrk="0" hangingPunct="1">
              <a:spcBef>
                <a:spcPts val="0"/>
              </a:spcBef>
              <a:buClrTx/>
              <a:buSzTx/>
              <a:buFontTx/>
              <a:buNone/>
              <a:tabLst/>
              <a:defRPr/>
            </a:pPr>
            <a:r>
              <a:rPr lang="en-US" sz="1200" b="0" i="1" dirty="0">
                <a:effectLst/>
                <a:latin typeface="Arial" panose="020B0604020202020204" pitchFamily="34" charset="0"/>
                <a:cs typeface="Times New Roman" panose="02020603050405020304" pitchFamily="18" charset="0"/>
                <a:hlinkClick r:id="rId4"/>
              </a:rPr>
              <a:t>https://www.history.com/news/flappers-roaring-20s-women-empowerment</a:t>
            </a:r>
            <a:r>
              <a:rPr lang="en-US" sz="1200" b="0" i="1" dirty="0">
                <a:effectLst/>
                <a:latin typeface="Arial" panose="020B0604020202020204" pitchFamily="34" charset="0"/>
                <a:cs typeface="Times New Roman" panose="02020603050405020304" pitchFamily="18" charset="0"/>
              </a:rPr>
              <a:t> </a:t>
            </a:r>
          </a:p>
          <a:p>
            <a:pPr marL="0" marR="0" lvl="0" indent="0" algn="l" defTabSz="914400" rtl="0" eaLnBrk="1" fontAlgn="auto" latinLnBrk="0" hangingPunct="1">
              <a:spcBef>
                <a:spcPts val="0"/>
              </a:spcBef>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12</a:t>
            </a:fld>
            <a:endParaRPr lang="en-US" dirty="0"/>
          </a:p>
        </p:txBody>
      </p:sp>
    </p:spTree>
    <p:extLst>
      <p:ext uri="{BB962C8B-B14F-4D97-AF65-F5344CB8AC3E}">
        <p14:creationId xmlns:p14="http://schemas.microsoft.com/office/powerpoint/2010/main" val="1477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Unemployment was at 25% during the Great Depression.  Business and industry asked married working women to give up their jobs to men who needed to support a family, or single women who needed to support themselves.  </a:t>
            </a: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With most women at home during the Great Depression, advertising companies designed their ads to promote this gender model. Ads and photos in the print media showed men working in offices, factories and on farms while women were most often placed in the home, cooking, cleaning and caring for families. </a:t>
            </a: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better appeal to women who had previously worked in challenging roles outside the home, advertisements touted the rewards of mastering domestic chores and spun a message that excitement and learning, such as chemistry, could be found in cooking and cleaning. </a:t>
            </a: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spcBef>
                <a:spcPts val="0"/>
              </a:spcBef>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spcBef>
                <a:spcPts val="0"/>
              </a:spcBef>
              <a:buClrTx/>
              <a:buSzTx/>
              <a:buFontTx/>
              <a:buNone/>
              <a:tabLst/>
              <a:defRPr/>
            </a:pPr>
            <a:endParaRPr lang="en-US" sz="1200" b="0"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lang="en-US" sz="1200" b="0" i="0" dirty="0">
                <a:effectLst/>
                <a:latin typeface="Arial" panose="020B0604020202020204" pitchFamily="34" charset="0"/>
                <a:cs typeface="Times New Roman" panose="02020603050405020304" pitchFamily="18" charset="0"/>
              </a:rPr>
              <a:t>Blakemore, Erin. (Nov 8,2021) </a:t>
            </a:r>
            <a:r>
              <a:rPr lang="en-US" sz="1200" b="0" i="1" dirty="0">
                <a:effectLst/>
                <a:latin typeface="Arial" panose="020B0604020202020204" pitchFamily="34" charset="0"/>
                <a:cs typeface="Times New Roman" panose="02020603050405020304" pitchFamily="18" charset="0"/>
              </a:rPr>
              <a:t>Why Married Women Were Banned From Working During the Great Depression. </a:t>
            </a:r>
          </a:p>
          <a:p>
            <a:pPr marL="0" marR="0" lvl="0" indent="0" algn="l" defTabSz="914400" rtl="0" eaLnBrk="1" fontAlgn="auto" latinLnBrk="0" hangingPunct="1">
              <a:spcBef>
                <a:spcPts val="0"/>
              </a:spcBef>
              <a:buClrTx/>
              <a:buSzTx/>
              <a:buFontTx/>
              <a:buNone/>
              <a:tabLst/>
              <a:defRPr/>
            </a:pPr>
            <a:r>
              <a:rPr lang="en-US" sz="1200" b="0" i="0" dirty="0">
                <a:effectLst/>
                <a:latin typeface="Arial" panose="020B0604020202020204" pitchFamily="34" charset="0"/>
                <a:cs typeface="Times New Roman" panose="02020603050405020304" pitchFamily="18" charset="0"/>
                <a:hlinkClick r:id="rId3"/>
              </a:rPr>
              <a:t>https://www.history.com/news/great-depression-married-women-employment</a:t>
            </a:r>
            <a:r>
              <a:rPr lang="en-US" sz="1200" b="0" i="0" dirty="0">
                <a:effectLst/>
                <a:latin typeface="Arial" panose="020B0604020202020204" pitchFamily="34" charset="0"/>
                <a:cs typeface="Times New Roman" panose="02020603050405020304" pitchFamily="18" charset="0"/>
              </a:rPr>
              <a:t> </a:t>
            </a:r>
          </a:p>
          <a:p>
            <a:pPr marL="0" marR="0" lvl="0" indent="0" algn="l" defTabSz="914400" rtl="0" eaLnBrk="1" fontAlgn="auto" latinLnBrk="0" hangingPunct="1">
              <a:spcBef>
                <a:spcPts val="0"/>
              </a:spcBef>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a:spcBef>
                <a:spcPts val="0"/>
              </a:spcBef>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pPr>
            <a:endParaRPr lang="en-US" sz="1200" dirty="0">
              <a:effectLst/>
              <a:latin typeface="Arial" panose="020B0604020202020204" pitchFamily="34" charset="0"/>
              <a:cs typeface="Times New Roman" panose="02020603050405020304" pitchFamily="18" charset="0"/>
            </a:endParaRPr>
          </a:p>
          <a:p>
            <a:pPr marL="0" marR="0">
              <a:spcBef>
                <a:spcPts val="0"/>
              </a:spcBef>
            </a:pPr>
            <a:endParaRPr lang="en-US" sz="1200" dirty="0">
              <a:effectLst/>
              <a:latin typeface="Arial" panose="020B0604020202020204" pitchFamily="34" charset="0"/>
              <a:cs typeface="Times New Roman" panose="02020603050405020304" pitchFamily="18" charset="0"/>
            </a:endParaRPr>
          </a:p>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13</a:t>
            </a:fld>
            <a:endParaRPr lang="en-US" dirty="0"/>
          </a:p>
        </p:txBody>
      </p:sp>
    </p:spTree>
    <p:extLst>
      <p:ext uri="{BB962C8B-B14F-4D97-AF65-F5344CB8AC3E}">
        <p14:creationId xmlns:p14="http://schemas.microsoft.com/office/powerpoint/2010/main" val="340863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December 1941, the United States entered WW ll. Poster campaigns, again, used feminine images to encourage women to fill men’s jobs on the home front, and new to this war, an unprecedented array of positions in the armed forces. </a:t>
            </a:r>
          </a:p>
          <a:p>
            <a:endParaRPr lang="en-US" dirty="0"/>
          </a:p>
          <a:p>
            <a:pPr marL="0" marR="0" lvl="0" indent="0" algn="l" defTabSz="914400" rtl="0" eaLnBrk="1" fontAlgn="auto" latinLnBrk="0" hangingPunct="1">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The experience women had reshaping gender roles in the workplace during both world wars, along with freedoms experienced in the 1920s, would continue to set the stage for accepted changes of women’s roles in the future.  </a:t>
            </a:r>
          </a:p>
          <a:p>
            <a:endParaRPr lang="en-US" dirty="0"/>
          </a:p>
          <a:p>
            <a:pPr marL="0" marR="0" lvl="0" indent="0" algn="l" defTabSz="914400" rtl="0" eaLnBrk="1" fontAlgn="auto" latinLnBrk="0" hangingPunct="1">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Falter, John.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S”he’s</a:t>
            </a:r>
            <a:r>
              <a:rPr lang="en-US" sz="1200" b="0" i="1" dirty="0">
                <a:effectLst/>
                <a:latin typeface="Arial" panose="020B0604020202020204" pitchFamily="34" charset="0"/>
                <a:ea typeface="Times New Roman" panose="02020603050405020304" pitchFamily="18" charset="0"/>
                <a:cs typeface="Arial" panose="020B0604020202020204" pitchFamily="34" charset="0"/>
              </a:rPr>
              <a:t> Helping to Win … how about you?” </a:t>
            </a:r>
            <a:r>
              <a:rPr lang="en-US" sz="1200" b="0" dirty="0">
                <a:effectLst/>
                <a:latin typeface="Arial" panose="020B0604020202020204" pitchFamily="34" charset="0"/>
                <a:ea typeface="Times New Roman" panose="02020603050405020304" pitchFamily="18" charset="0"/>
                <a:cs typeface="Arial" panose="020B0604020202020204" pitchFamily="34" charset="0"/>
              </a:rPr>
              <a:t>(1943) Naval History and Heritage Command. Women of World War ll.</a:t>
            </a:r>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14</a:t>
            </a:fld>
            <a:endParaRPr lang="en-US" dirty="0"/>
          </a:p>
        </p:txBody>
      </p:sp>
    </p:spTree>
    <p:extLst>
      <p:ext uri="{BB962C8B-B14F-4D97-AF65-F5344CB8AC3E}">
        <p14:creationId xmlns:p14="http://schemas.microsoft.com/office/powerpoint/2010/main" val="202996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Once again, the social norm of the woman’s role changed after WW ll. The post-war economy was healthy and marriage and family were centerstage. Many middle-class couples purchased homes in the suburbs that allowed for expanding families as women returned to domestic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With more disposable income and credit than previous generations, companies were eager to promote their wares to the American public. Advertisements for merchandise pictured women smartly dressed, smiling as they used products that enhanced life in the private sphere, whether it be time saving appliances, cleaning products, food for the family dinner, or an afterwork cocktail or cigarette for the hard-working husband.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15</a:t>
            </a:fld>
            <a:endParaRPr lang="en-US" dirty="0"/>
          </a:p>
        </p:txBody>
      </p:sp>
    </p:spTree>
    <p:extLst>
      <p:ext uri="{BB962C8B-B14F-4D97-AF65-F5344CB8AC3E}">
        <p14:creationId xmlns:p14="http://schemas.microsoft.com/office/powerpoint/2010/main" val="154071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Let’s look at this brief clip of the expected role of women in the 1950s.</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[Facilitator:  Click on video to play.  It will begin in about 10 seconds]</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__</a:t>
            </a:r>
          </a:p>
          <a:p>
            <a:r>
              <a:rPr lang="en-US" b="1" i="0" dirty="0">
                <a:latin typeface="Arial" panose="020B0604020202020204" pitchFamily="34" charset="0"/>
                <a:cs typeface="Arial" panose="020B0604020202020204" pitchFamily="34" charset="0"/>
              </a:rPr>
              <a:t>References:</a:t>
            </a:r>
          </a:p>
          <a:p>
            <a:endParaRPr lang="en-US" b="1" i="1"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“Cultural Shift: Women’s Roles in the 1950s” (Retrieved December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hlinkClick r:id="rId3"/>
              </a:rPr>
              <a:t>https://www.youtube.com/watch?v=zlnH6V83QRA</a:t>
            </a:r>
            <a:r>
              <a:rPr lang="en-US" i="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16</a:t>
            </a:fld>
            <a:endParaRPr lang="en-US" dirty="0"/>
          </a:p>
        </p:txBody>
      </p:sp>
    </p:spTree>
    <p:extLst>
      <p:ext uri="{BB962C8B-B14F-4D97-AF65-F5344CB8AC3E}">
        <p14:creationId xmlns:p14="http://schemas.microsoft.com/office/powerpoint/2010/main" val="148429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average age women married in the 1950s was 20 years old, compared to 27 years old today. Many young women postponed or opted out of higher education in order to marry and begin families. Movies reinforced these social norms through story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Let’s look at messaging from the 1955 popular movie, The Tender Trap.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Online article.  PBS.  American Experience.  Women in American History. </a:t>
            </a:r>
            <a:r>
              <a:rPr lang="en-US" sz="1200" i="1" dirty="0">
                <a:effectLst/>
                <a:latin typeface="Arial" panose="020B0604020202020204" pitchFamily="34" charset="0"/>
                <a:ea typeface="Times New Roman" panose="02020603050405020304" pitchFamily="18" charset="0"/>
                <a:cs typeface="Arial" panose="020B0604020202020204" pitchFamily="34" charset="0"/>
              </a:rPr>
              <a:t>Mrs. America: Women’s Roles in the 1950s.  </a:t>
            </a:r>
            <a:r>
              <a:rPr lang="en-US" sz="1200"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https://www.pbs.org/wgbh/americanexperience/features/pill-mrs-america-womens-roles-1950s/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17</a:t>
            </a:fld>
            <a:endParaRPr lang="en-US" dirty="0"/>
          </a:p>
        </p:txBody>
      </p:sp>
    </p:spTree>
    <p:extLst>
      <p:ext uri="{BB962C8B-B14F-4D97-AF65-F5344CB8AC3E}">
        <p14:creationId xmlns:p14="http://schemas.microsoft.com/office/powerpoint/2010/main" val="2438701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200" dirty="0">
                <a:effectLst/>
                <a:latin typeface="Arial" panose="020B0604020202020204" pitchFamily="34" charset="0"/>
                <a:ea typeface="Times New Roman" panose="02020603050405020304" pitchFamily="18" charset="0"/>
                <a:cs typeface="Arial" panose="020B0604020202020204" pitchFamily="34" charset="0"/>
              </a:rPr>
              <a:t>In a conversation between two leading characters, Debbie Reynolds and Frank Sinatra, Frank has just asked Reynolds if she is excited about being selected for a main role in her very first professional show.   </a:t>
            </a:r>
          </a:p>
          <a:p>
            <a:pPr marL="0" marR="0">
              <a:spcBef>
                <a:spcPts val="0"/>
              </a:spcBef>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sz="1200" i="1" dirty="0">
                <a:effectLst/>
                <a:latin typeface="Arial" panose="020B0604020202020204" pitchFamily="34" charset="0"/>
                <a:ea typeface="Times New Roman" panose="02020603050405020304" pitchFamily="18" charset="0"/>
                <a:cs typeface="Arial" panose="020B0604020202020204" pitchFamily="34" charset="0"/>
              </a:rPr>
              <a:t>Facilitator:  [read script on slide or below] </a:t>
            </a:r>
          </a:p>
          <a:p>
            <a:pPr marL="0" marR="0">
              <a:spcBef>
                <a:spcPts val="0"/>
              </a:spcBef>
            </a:pPr>
            <a:endParaRPr lang="en-US" sz="1200" i="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sz="1200" i="0" dirty="0">
                <a:effectLst/>
                <a:latin typeface="Arial" panose="020B0604020202020204" pitchFamily="34" charset="0"/>
                <a:ea typeface="Times New Roman" panose="02020603050405020304" pitchFamily="18" charset="0"/>
                <a:cs typeface="Arial" panose="020B0604020202020204" pitchFamily="34" charset="0"/>
              </a:rPr>
              <a:t>Reynolds: The theatre is all right, but its only temporary. </a:t>
            </a:r>
          </a:p>
          <a:p>
            <a:pPr marL="0" marR="0">
              <a:spcBef>
                <a:spcPts val="0"/>
              </a:spcBef>
            </a:pP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sz="1200" i="0" dirty="0">
                <a:effectLst/>
                <a:latin typeface="Arial" panose="020B0604020202020204" pitchFamily="34" charset="0"/>
                <a:ea typeface="Times New Roman" panose="02020603050405020304" pitchFamily="18" charset="0"/>
                <a:cs typeface="Arial" panose="020B0604020202020204" pitchFamily="34" charset="0"/>
              </a:rPr>
              <a:t>Sinatra: Are you thinking of something else? </a:t>
            </a:r>
          </a:p>
          <a:p>
            <a:pPr marL="0" marR="0">
              <a:spcBef>
                <a:spcPts val="0"/>
              </a:spcBef>
            </a:pP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sz="1200" i="0" dirty="0">
                <a:effectLst/>
                <a:latin typeface="Arial" panose="020B0604020202020204" pitchFamily="34" charset="0"/>
                <a:ea typeface="Times New Roman" panose="02020603050405020304" pitchFamily="18" charset="0"/>
                <a:cs typeface="Arial" panose="020B0604020202020204" pitchFamily="34" charset="0"/>
              </a:rPr>
              <a:t>Reynolds: Marriage, I hope. A career is just fine, but it’s no substitute for marriage. Don’t you think a man is just the most important thing in the world? A woman isn’t a woman until she’s been married and had children.</a:t>
            </a:r>
          </a:p>
          <a:p>
            <a:pPr marL="0" marR="0">
              <a:spcBef>
                <a:spcPts val="0"/>
              </a:spcBef>
            </a:pP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spcBef>
                <a:spcPts val="0"/>
              </a:spcBef>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spcBef>
                <a:spcPts val="0"/>
              </a:spcBef>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spcBef>
                <a:spcPts val="0"/>
              </a:spcBef>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r>
              <a:rPr lang="en-US" sz="1200" i="1" dirty="0">
                <a:effectLst/>
                <a:latin typeface="Arial" panose="020B0604020202020204" pitchFamily="34" charset="0"/>
                <a:cs typeface="Times New Roman" panose="02020603050405020304" pitchFamily="18" charset="0"/>
              </a:rPr>
              <a:t>The Tender Trap. </a:t>
            </a:r>
            <a:r>
              <a:rPr lang="en-US" sz="1200" i="0" dirty="0">
                <a:effectLst/>
                <a:latin typeface="Arial" panose="020B0604020202020204" pitchFamily="34" charset="0"/>
                <a:cs typeface="Times New Roman" panose="02020603050405020304" pitchFamily="18" charset="0"/>
              </a:rPr>
              <a:t>Warner Archive (Apr 1, 2021) </a:t>
            </a:r>
            <a:r>
              <a:rPr lang="en-US" sz="1200" i="0" dirty="0">
                <a:effectLst/>
                <a:latin typeface="Arial" panose="020B0604020202020204" pitchFamily="34" charset="0"/>
                <a:cs typeface="Times New Roman" panose="02020603050405020304" pitchFamily="18" charset="0"/>
                <a:hlinkClick r:id="rId3"/>
              </a:rPr>
              <a:t>https://www.youtube.com/watch?v=-3_7pcQcH0s</a:t>
            </a:r>
            <a:r>
              <a:rPr lang="en-US" sz="1200" i="0" dirty="0">
                <a:effectLst/>
                <a:latin typeface="Arial" panose="020B0604020202020204" pitchFamily="34" charset="0"/>
                <a:cs typeface="Times New Roman" panose="02020603050405020304" pitchFamily="18" charset="0"/>
              </a:rPr>
              <a:t>  </a:t>
            </a:r>
          </a:p>
          <a:p>
            <a:pPr marL="0" marR="0">
              <a:lnSpc>
                <a:spcPct val="150000"/>
              </a:lnSpc>
              <a:spcBef>
                <a:spcPts val="0"/>
              </a:spcBef>
            </a:pP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18</a:t>
            </a:fld>
            <a:endParaRPr lang="en-US" dirty="0"/>
          </a:p>
        </p:txBody>
      </p:sp>
    </p:spTree>
    <p:extLst>
      <p:ext uri="{BB962C8B-B14F-4D97-AF65-F5344CB8AC3E}">
        <p14:creationId xmlns:p14="http://schemas.microsoft.com/office/powerpoint/2010/main" val="319635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Thousands of families purchased their first television in the 1950s, and this form of media not only </a:t>
            </a:r>
            <a:r>
              <a:rPr lang="en-US" sz="1200" dirty="0">
                <a:effectLst/>
                <a:latin typeface="Arial" panose="020B0604020202020204" pitchFamily="34" charset="0"/>
                <a:ea typeface="Calibri" panose="020F0502020204030204" pitchFamily="34" charset="0"/>
                <a:cs typeface="Arial" panose="020B0604020202020204" pitchFamily="34" charset="0"/>
              </a:rPr>
              <a:t>became a prime avenue for entertainment, but also the preferred method for advertising.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After the challenging years of the Great Depression and WW ll, 1950s television shows reflected a new stability through images of close-knit nuclear families with sharply dressed mothers tending middle class homes while raising well-behaved children. Storylines reflected clear roles for parents and small life lessons for children.  </a:t>
            </a:r>
          </a:p>
          <a:p>
            <a:pPr marL="0" marR="0">
              <a:lnSpc>
                <a:spcPct val="107000"/>
              </a:lnSpc>
              <a:spcBef>
                <a:spcPts val="0"/>
              </a:spcBef>
              <a:spcAft>
                <a:spcPts val="800"/>
              </a:spcAft>
            </a:pPr>
            <a:endParaRPr lang="en-US" sz="120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What ways do you think these television shows highlighted this ideal?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[Facilitator: If no response, refer to notes below.] </a:t>
            </a:r>
          </a:p>
          <a:p>
            <a:pPr marL="0" marR="0">
              <a:lnSpc>
                <a:spcPct val="107000"/>
              </a:lnSpc>
              <a:spcBef>
                <a:spcPts val="0"/>
              </a:spcBef>
              <a:spcAft>
                <a:spcPts val="800"/>
              </a:spcAf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The Adventures of Ozzie and Harriett </a:t>
            </a:r>
            <a:r>
              <a:rPr lang="en-US" sz="1200" dirty="0">
                <a:effectLst/>
                <a:latin typeface="Arial" panose="020B0604020202020204" pitchFamily="34" charset="0"/>
                <a:ea typeface="Calibri" panose="020F0502020204030204" pitchFamily="34" charset="0"/>
                <a:cs typeface="Arial" panose="020B0604020202020204" pitchFamily="34" charset="0"/>
              </a:rPr>
              <a:t>(1952-1966): All-American nuclear family dealing with simple everyday issues. </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Father Knows Best </a:t>
            </a:r>
            <a:r>
              <a:rPr lang="en-US" sz="1200" dirty="0">
                <a:effectLst/>
                <a:latin typeface="Arial" panose="020B0604020202020204" pitchFamily="34" charset="0"/>
                <a:ea typeface="Calibri" panose="020F0502020204030204" pitchFamily="34" charset="0"/>
                <a:cs typeface="Arial" panose="020B0604020202020204" pitchFamily="34" charset="0"/>
              </a:rPr>
              <a:t>(1954-1960): A wise family man who can always provide the family with advice and direction.</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Leave it to Beaver</a:t>
            </a:r>
            <a:r>
              <a:rPr lang="en-US" sz="1200" dirty="0">
                <a:effectLst/>
                <a:latin typeface="Arial" panose="020B0604020202020204" pitchFamily="34" charset="0"/>
                <a:ea typeface="Calibri" panose="020F0502020204030204" pitchFamily="34" charset="0"/>
                <a:cs typeface="Arial" panose="020B0604020202020204" pitchFamily="34" charset="0"/>
              </a:rPr>
              <a:t> (1957-1963): A typical nuclear family where father gets home in time for dinner, mother wears a dress and pearls while cleaning and cooking, and the boys veer out of line just enough to learn a gentle lesson on behavior.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19</a:t>
            </a:fld>
            <a:endParaRPr lang="en-US" dirty="0"/>
          </a:p>
        </p:txBody>
      </p:sp>
    </p:spTree>
    <p:extLst>
      <p:ext uri="{BB962C8B-B14F-4D97-AF65-F5344CB8AC3E}">
        <p14:creationId xmlns:p14="http://schemas.microsoft.com/office/powerpoint/2010/main" val="370916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second session of A Generational Journey: Women. The title of this session is Women and the Media.</a:t>
            </a:r>
          </a:p>
        </p:txBody>
      </p:sp>
      <p:sp>
        <p:nvSpPr>
          <p:cNvPr id="4" name="Slide Number Placeholder 3"/>
          <p:cNvSpPr>
            <a:spLocks noGrp="1"/>
          </p:cNvSpPr>
          <p:nvPr>
            <p:ph type="sldNum" sz="quarter" idx="5"/>
          </p:nvPr>
        </p:nvSpPr>
        <p:spPr/>
        <p:txBody>
          <a:bodyPr/>
          <a:lstStyle/>
          <a:p>
            <a:fld id="{565136BE-0FFE-4494-A5B9-238F95F4F349}" type="slidenum">
              <a:rPr lang="en-US" smtClean="0"/>
              <a:t>2</a:t>
            </a:fld>
            <a:endParaRPr lang="en-US" dirty="0"/>
          </a:p>
        </p:txBody>
      </p:sp>
    </p:spTree>
    <p:extLst>
      <p:ext uri="{BB962C8B-B14F-4D97-AF65-F5344CB8AC3E}">
        <p14:creationId xmlns:p14="http://schemas.microsoft.com/office/powerpoint/2010/main" val="562871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The Civil Rights movement influenced the second wave of the Women’s Rights Movement. Between the 1960s and the 1980s, women challenged the traditional roles of marriage and motherhood and pushed for equal rights, greater opportunities and more personal freedoms. </a:t>
            </a:r>
          </a:p>
          <a:p>
            <a:pPr marL="0" marR="0">
              <a:lnSpc>
                <a:spcPct val="107000"/>
              </a:lnSpc>
              <a:spcBef>
                <a:spcPts val="60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Cohabitation outside of marriage, new options in birth control, greater access to higher education and more options for careers created new possibilities for woman with more choice than expectation. </a:t>
            </a:r>
          </a:p>
          <a:p>
            <a:pPr marL="0" marR="0" lvl="0" indent="0" algn="l" defTabSz="914400" rtl="0" eaLnBrk="1" fontAlgn="auto" latinLnBrk="0" hangingPunct="1">
              <a:lnSpc>
                <a:spcPct val="107000"/>
              </a:lnSpc>
              <a:spcBef>
                <a:spcPts val="600"/>
              </a:spcBef>
              <a:spcAft>
                <a:spcPts val="80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What are your thoughts on the woman’s movement, or who can speak to their role in this movement?</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Television shows in this period began to reflect these new expectations and changing social themes. Shows included divorced or widowed parents, women working outside the home and imperfect families.  More controversial topics such as civil rights, gender equality and the challenges of raising children as a single mother were addressed in the episodes.</a:t>
            </a: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20</a:t>
            </a:fld>
            <a:endParaRPr lang="en-US" dirty="0"/>
          </a:p>
        </p:txBody>
      </p:sp>
    </p:spTree>
    <p:extLst>
      <p:ext uri="{BB962C8B-B14F-4D97-AF65-F5344CB8AC3E}">
        <p14:creationId xmlns:p14="http://schemas.microsoft.com/office/powerpoint/2010/main" val="400390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Let’s look at popular shows from this period and the subtle, or not so subtle changes they nodded to.  </a:t>
            </a: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Can you identify what the changing roles were in these shows or others you remember from that period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[Facilitator: If no response, offer a few below.]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The Andy Griffith Show </a:t>
            </a:r>
            <a:r>
              <a:rPr lang="en-US" sz="1200" dirty="0">
                <a:effectLst/>
                <a:latin typeface="Arial" panose="020B0604020202020204" pitchFamily="34" charset="0"/>
                <a:ea typeface="Calibri" panose="020F0502020204030204" pitchFamily="34" charset="0"/>
                <a:cs typeface="Arial" panose="020B0604020202020204" pitchFamily="34" charset="0"/>
              </a:rPr>
              <a:t>(1960-1968): A widower raises son with help from Aunt Bea.</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My Three Sons </a:t>
            </a:r>
            <a:r>
              <a:rPr lang="en-US" sz="1200" dirty="0">
                <a:effectLst/>
                <a:latin typeface="Arial" panose="020B0604020202020204" pitchFamily="34" charset="0"/>
                <a:ea typeface="Calibri" panose="020F0502020204030204" pitchFamily="34" charset="0"/>
                <a:cs typeface="Arial" panose="020B0604020202020204" pitchFamily="34" charset="0"/>
              </a:rPr>
              <a:t>(1960-1972): A widower raises three boys with help from his father-in-law.</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The Dick Van Dyke Show </a:t>
            </a:r>
            <a:r>
              <a:rPr lang="en-US" sz="1200" dirty="0">
                <a:effectLst/>
                <a:latin typeface="Arial" panose="020B0604020202020204" pitchFamily="34" charset="0"/>
                <a:ea typeface="Calibri" panose="020F0502020204030204" pitchFamily="34" charset="0"/>
                <a:cs typeface="Arial" panose="020B0604020202020204" pitchFamily="34" charset="0"/>
              </a:rPr>
              <a:t>(1961-1966):  Character wife Laura wears capris instead of dresses and heels while cleaning the home. </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The Lucy Show </a:t>
            </a:r>
            <a:r>
              <a:rPr lang="en-US" sz="1200" dirty="0">
                <a:effectLst/>
                <a:latin typeface="Arial" panose="020B0604020202020204" pitchFamily="34" charset="0"/>
                <a:ea typeface="Calibri" panose="020F0502020204030204" pitchFamily="34" charset="0"/>
                <a:cs typeface="Arial" panose="020B0604020202020204" pitchFamily="34" charset="0"/>
              </a:rPr>
              <a:t>(1962-1968): A widowed woman, not always “ladylike,” raising her children while sharing her home with her divorced friend.</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Bewitched</a:t>
            </a:r>
            <a:r>
              <a:rPr lang="en-US" sz="1200" dirty="0">
                <a:effectLst/>
                <a:latin typeface="Arial" panose="020B0604020202020204" pitchFamily="34" charset="0"/>
                <a:ea typeface="Calibri" panose="020F0502020204030204" pitchFamily="34" charset="0"/>
                <a:cs typeface="Arial" panose="020B0604020202020204" pitchFamily="34" charset="0"/>
              </a:rPr>
              <a:t> (1964-1972):  A housewife with more powers than her husband.</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That Girl </a:t>
            </a:r>
            <a:r>
              <a:rPr lang="en-US" sz="1200" dirty="0">
                <a:effectLst/>
                <a:latin typeface="Arial" panose="020B0604020202020204" pitchFamily="34" charset="0"/>
                <a:ea typeface="Calibri" panose="020F0502020204030204" pitchFamily="34" charset="0"/>
                <a:cs typeface="Arial" panose="020B0604020202020204" pitchFamily="34" charset="0"/>
              </a:rPr>
              <a:t>(1966-1971):  An independent career woman.</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Julia</a:t>
            </a:r>
            <a:r>
              <a:rPr lang="en-US" sz="1200" dirty="0">
                <a:effectLst/>
                <a:latin typeface="Arial" panose="020B0604020202020204" pitchFamily="34" charset="0"/>
                <a:ea typeface="Calibri" panose="020F0502020204030204" pitchFamily="34" charset="0"/>
                <a:cs typeface="Arial" panose="020B0604020202020204" pitchFamily="34" charset="0"/>
              </a:rPr>
              <a:t> (1968-1971): First sitcom revolving around an African American leading actress.</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The Mary Tyler Moore Show </a:t>
            </a:r>
            <a:r>
              <a:rPr lang="en-US" sz="1200" dirty="0">
                <a:effectLst/>
                <a:latin typeface="Arial" panose="020B0604020202020204" pitchFamily="34" charset="0"/>
                <a:ea typeface="Calibri" panose="020F0502020204030204" pitchFamily="34" charset="0"/>
                <a:cs typeface="Arial" panose="020B0604020202020204" pitchFamily="34" charset="0"/>
              </a:rPr>
              <a:t>(1970-1977): A single woman who “made it on her own.”</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All in the Family </a:t>
            </a:r>
            <a:r>
              <a:rPr lang="en-US" sz="1200" dirty="0">
                <a:effectLst/>
                <a:latin typeface="Arial" panose="020B0604020202020204" pitchFamily="34" charset="0"/>
                <a:ea typeface="Calibri" panose="020F0502020204030204" pitchFamily="34" charset="0"/>
                <a:cs typeface="Arial" panose="020B0604020202020204" pitchFamily="34" charset="0"/>
              </a:rPr>
              <a:t>(1971-1979): Four characters with very different views debate controversial social topics.</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Maude</a:t>
            </a:r>
            <a:r>
              <a:rPr lang="en-US" sz="1200" dirty="0">
                <a:effectLst/>
                <a:latin typeface="Arial" panose="020B0604020202020204" pitchFamily="34" charset="0"/>
                <a:ea typeface="Calibri" panose="020F0502020204030204" pitchFamily="34" charset="0"/>
                <a:cs typeface="Arial" panose="020B0604020202020204" pitchFamily="34" charset="0"/>
              </a:rPr>
              <a:t> (1972-1978): An outspoken woman with liberal political views living with her fourth husband, divorced daughter and teenage grandson. </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One Day at a Time</a:t>
            </a:r>
            <a:r>
              <a:rPr lang="en-US" sz="1200" dirty="0">
                <a:effectLst/>
                <a:latin typeface="Arial" panose="020B0604020202020204" pitchFamily="34" charset="0"/>
                <a:ea typeface="Calibri" panose="020F0502020204030204" pitchFamily="34" charset="0"/>
                <a:cs typeface="Arial" panose="020B0604020202020204" pitchFamily="34" charset="0"/>
              </a:rPr>
              <a:t>: (1975-1984): A divorced mother raising teens and addressing an array of social issues. </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Kate and Allie </a:t>
            </a:r>
            <a:r>
              <a:rPr lang="en-US" sz="1200" dirty="0">
                <a:effectLst/>
                <a:latin typeface="Arial" panose="020B0604020202020204" pitchFamily="34" charset="0"/>
                <a:ea typeface="Calibri" panose="020F0502020204030204" pitchFamily="34" charset="0"/>
                <a:cs typeface="Arial" panose="020B0604020202020204" pitchFamily="34" charset="0"/>
              </a:rPr>
              <a:t>(1984-1989) A divorced woman sharing an apartment with her friend and their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21</a:t>
            </a:fld>
            <a:endParaRPr lang="en-US" dirty="0"/>
          </a:p>
        </p:txBody>
      </p:sp>
    </p:spTree>
    <p:extLst>
      <p:ext uri="{BB962C8B-B14F-4D97-AF65-F5344CB8AC3E}">
        <p14:creationId xmlns:p14="http://schemas.microsoft.com/office/powerpoint/2010/main" val="244532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Thanks to previous generations of women who took strides to open opportunities, women today have more choices in education, career, marital status, family timing, and their identity as an individual. These options for choices today are expressed through many avenues of the media. </a:t>
            </a:r>
            <a:endParaRPr lang="en-US" sz="1200" i="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Arial" panose="020B0604020202020204" pitchFamily="34" charset="0"/>
              </a:rPr>
              <a:t>For instance, let’s look at one area of choice – jobs. Women filled men’s jobs during the world wars, but these jobs were temporary. Today, women are building full careers in industries that were not open to them years ago.  In this next video news report, we learn about young women training for such careers today.</a:t>
            </a: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What are some non-traditional jobs women are moving into today that were not available to them in the past?  </a:t>
            </a: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[Facilitator: Note answers. If need prompting on careers: heavy equipment operators, electricians, welders, engineers, architects, construction workers, police officers, firefighters, transportation drivers and pilots, politicians, chefs, undertakers, health and safety officers, environmental scientists, and more.]</a:t>
            </a: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Have any of you worked in these areas, or do you have family members who are working in these fields and can share what it may be like for them?</a:t>
            </a: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__</a:t>
            </a:r>
          </a:p>
          <a:p>
            <a:pPr marL="0" marR="0">
              <a:lnSpc>
                <a:spcPct val="107000"/>
              </a:lnSpc>
              <a:spcBef>
                <a:spcPts val="0"/>
              </a:spcBef>
              <a:spcAft>
                <a:spcPts val="800"/>
              </a:spcAft>
            </a:pPr>
            <a:r>
              <a:rPr lang="en-US" sz="1200" b="1" i="0" dirty="0">
                <a:effectLst/>
                <a:latin typeface="Arial" panose="020B0604020202020204" pitchFamily="34" charset="0"/>
                <a:ea typeface="Calibri" panose="020F0502020204030204" pitchFamily="34" charset="0"/>
                <a:cs typeface="Arial" panose="020B0604020202020204" pitchFamily="34" charset="0"/>
              </a:rPr>
              <a:t>References:</a:t>
            </a:r>
          </a:p>
          <a:p>
            <a:pPr marL="0" marR="0">
              <a:lnSpc>
                <a:spcPct val="107000"/>
              </a:lnSpc>
              <a:spcBef>
                <a:spcPts val="0"/>
              </a:spcBef>
              <a:spcAft>
                <a:spcPts val="800"/>
              </a:spcAft>
            </a:pPr>
            <a:r>
              <a:rPr lang="en-US" sz="1200" b="0" i="0" dirty="0">
                <a:effectLst/>
                <a:latin typeface="Arial" panose="020B0604020202020204" pitchFamily="34" charset="0"/>
                <a:ea typeface="Calibri" panose="020F0502020204030204" pitchFamily="34" charset="0"/>
                <a:cs typeface="Arial" panose="020B0604020202020204" pitchFamily="34" charset="0"/>
              </a:rPr>
              <a:t>Verner, </a:t>
            </a:r>
            <a:r>
              <a:rPr lang="en-US" sz="1200" b="0" i="0" dirty="0" err="1">
                <a:effectLst/>
                <a:latin typeface="Arial" panose="020B0604020202020204" pitchFamily="34" charset="0"/>
                <a:ea typeface="Calibri" panose="020F0502020204030204" pitchFamily="34" charset="0"/>
                <a:cs typeface="Arial" panose="020B0604020202020204" pitchFamily="34" charset="0"/>
              </a:rPr>
              <a:t>Britteny</a:t>
            </a:r>
            <a:r>
              <a:rPr lang="en-US" sz="1200" b="0" i="0" dirty="0">
                <a:effectLst/>
                <a:latin typeface="Arial" panose="020B0604020202020204" pitchFamily="34" charset="0"/>
                <a:ea typeface="Calibri" panose="020F0502020204030204" pitchFamily="34" charset="0"/>
                <a:cs typeface="Arial" panose="020B0604020202020204" pitchFamily="34" charset="0"/>
              </a:rPr>
              <a:t>. (Mar 13, 2017) Female Students at Temple High participate in non-traditional STEM roles. </a:t>
            </a:r>
            <a:r>
              <a:rPr lang="en-US" sz="1200" b="0" i="0" dirty="0">
                <a:effectLst/>
                <a:latin typeface="Arial" panose="020B0604020202020204" pitchFamily="34" charset="0"/>
                <a:ea typeface="Calibri" panose="020F0502020204030204" pitchFamily="34" charset="0"/>
                <a:cs typeface="Arial" panose="020B0604020202020204" pitchFamily="34" charset="0"/>
                <a:hlinkClick r:id="rId3"/>
              </a:rPr>
              <a:t>https://www.kxxv.com/story/34760341/female-students-at-temple-high-participate-in-non-traditional-stem-roles</a:t>
            </a:r>
            <a:r>
              <a:rPr lang="en-US" sz="1200" b="0" i="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200" b="1" i="0" dirty="0">
              <a:effectLst/>
              <a:latin typeface="Arial" panose="020B0604020202020204" pitchFamily="34" charset="0"/>
              <a:ea typeface="Calibri" panose="020F0502020204030204" pitchFamily="34" charset="0"/>
              <a:cs typeface="Arial" panose="020B0604020202020204" pitchFamily="34" charset="0"/>
            </a:endParaRPr>
          </a:p>
          <a:p>
            <a:pPr marL="457200" marR="0" lvl="1">
              <a:lnSpc>
                <a:spcPct val="107000"/>
              </a:lnSpc>
              <a:spcBef>
                <a:spcPts val="0"/>
              </a:spcBef>
              <a:spcAft>
                <a:spcPts val="800"/>
              </a:spcAft>
            </a:pPr>
            <a:endParaRPr lang="en-US" sz="1200" i="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22</a:t>
            </a:fld>
            <a:endParaRPr lang="en-US" dirty="0"/>
          </a:p>
        </p:txBody>
      </p:sp>
    </p:spTree>
    <p:extLst>
      <p:ext uri="{BB962C8B-B14F-4D97-AF65-F5344CB8AC3E}">
        <p14:creationId xmlns:p14="http://schemas.microsoft.com/office/powerpoint/2010/main" val="212161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With the ability to make a video on a smart phone and share it on social media, the world of media now has a great deal of content about everything. However, there are still traditional outlets. This is an example of a news station, KGW8, sharing a human interest story about girls in pursuit of the science, technology, engineering and math (STEM) fields.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__</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cs typeface="Arial" panose="020B0604020202020204" pitchFamily="34" charset="0"/>
              </a:rPr>
              <a:t>KGW News. (Link retrieved 12/2/2021) </a:t>
            </a:r>
            <a:r>
              <a:rPr lang="en-US" b="0" i="1" dirty="0">
                <a:effectLst/>
                <a:latin typeface="Arial" panose="020B0604020202020204" pitchFamily="34" charset="0"/>
                <a:cs typeface="Arial" panose="020B0604020202020204" pitchFamily="34" charset="0"/>
              </a:rPr>
              <a:t>“Nonprofit empowers girls to pursue work in STEM field.” </a:t>
            </a:r>
            <a:r>
              <a:rPr lang="en-US" b="0" i="0" dirty="0">
                <a:effectLst/>
                <a:latin typeface="Arial" panose="020B0604020202020204" pitchFamily="34" charset="0"/>
                <a:cs typeface="Arial" panose="020B0604020202020204" pitchFamily="34" charset="0"/>
                <a:hlinkClick r:id="rId3"/>
              </a:rPr>
              <a:t>https://www.youtube.com/watch?v=JQ1AGLGr1_4</a:t>
            </a:r>
            <a:r>
              <a:rPr lang="en-US" b="0" i="0" dirty="0">
                <a:effectLst/>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23</a:t>
            </a:fld>
            <a:endParaRPr lang="en-US" dirty="0"/>
          </a:p>
        </p:txBody>
      </p:sp>
    </p:spTree>
    <p:extLst>
      <p:ext uri="{BB962C8B-B14F-4D97-AF65-F5344CB8AC3E}">
        <p14:creationId xmlns:p14="http://schemas.microsoft.com/office/powerpoint/2010/main" val="126011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To use a highly recognized phrase from a popular 1968 cigarette ad “You’ve come a long way Baby,”  and indeed, women have.</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However, this is not so true in how women compare themselves to media messages about aging and beauty.  It is estimated that between 5,000 and 10,000 ads cross in front of people each day. With the cosmetic and toiletries segment being one of the leading advertising categories, a tremendous number of ads focused on flawless perfection and anti-aging impact how girls and women feel about their own beauty.  The promotion of products from Botox, to plastic surgery, to serums and creams, all promising to halt or turn back time has hampered the ability of people to see their own beauty as they age.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According to the Dove company, only 4% of women surveyed believe they are beautiful. If this seems surprising. understand the bar set for beauty today is a false bar, impossible to reach. Today’s models, no matter how beautiful or fit, are digitally perfected at photo shoots. Using photoshop apps, or teen models to appear as women much older, or body part doubles to replace the ears, necks, arms, or legs of the original model, the final product is not a true picture of the model.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This discourages girls with their own “flaws” and “imperfections” as early as middle school. In fact, women of all ages are impacted by ads that suggest flawless perfected youth must be retained in order to be considered beautiful. In addition to this, older women are rarely used as models in beauty ads.  Our culture has saved this group for prescription and undergarment ads, as if that’s what aging is all about!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What experiences as a child or younger woman can you think of that made you question your own beauty?</a:t>
            </a: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Who can recall an example of advertised beauty that seemed impossible to reach?</a:t>
            </a: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Times New Roman" panose="02020603050405020304" pitchFamily="18" charset="0"/>
              </a:rPr>
              <a:t>Dove. The Real Truth About Beauty: Revisited.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Times New Roman" panose="02020603050405020304" pitchFamily="18" charset="0"/>
              </a:rPr>
              <a:t>https://www.dove.com/us/en/stories/about-dove/our-research.html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Arial" panose="020B060402020202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24</a:t>
            </a:fld>
            <a:endParaRPr lang="en-US" dirty="0"/>
          </a:p>
        </p:txBody>
      </p:sp>
    </p:spTree>
    <p:extLst>
      <p:ext uri="{BB962C8B-B14F-4D97-AF65-F5344CB8AC3E}">
        <p14:creationId xmlns:p14="http://schemas.microsoft.com/office/powerpoint/2010/main" val="2447227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look at an example of this “impossible beauty” as a model is prepared for a photo shoot.  This very short video titled Evolution, was created for the Dove Beauty campaign.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[Facilitator: The changes to the model in this video move quickly.  We recommend playing it twice and between both showing ask people if they noticed the enhancement in both make-up and digital changes, like elongating the neck, moving the eyebrows, etc.]</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Were you aware that this occurs in photo shoots for print and social media?</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What are your thoughts about it?</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Source of video: </a:t>
            </a:r>
            <a:r>
              <a:rPr lang="en-US" i="0" dirty="0">
                <a:latin typeface="Arial" panose="020B0604020202020204" pitchFamily="34" charset="0"/>
                <a:cs typeface="Arial" panose="020B0604020202020204" pitchFamily="34" charset="0"/>
              </a:rPr>
              <a:t>Evolution video distributed by the Dove Campaign for Real Beauty. </a:t>
            </a:r>
            <a:r>
              <a:rPr lang="en-US" i="0" dirty="0">
                <a:latin typeface="Arial" panose="020B0604020202020204" pitchFamily="34" charset="0"/>
                <a:cs typeface="Arial" panose="020B0604020202020204" pitchFamily="34" charset="0"/>
                <a:hlinkClick r:id="rId3"/>
              </a:rPr>
              <a:t>https://www.youtube.com/watch?v=wpM499XhMJQ</a:t>
            </a:r>
            <a:r>
              <a:rPr lang="en-US" i="0" dirty="0">
                <a:latin typeface="Arial" panose="020B0604020202020204" pitchFamily="34" charset="0"/>
                <a:cs typeface="Arial" panose="020B0604020202020204" pitchFamily="34" charset="0"/>
              </a:rPr>
              <a:t> </a:t>
            </a:r>
          </a:p>
          <a:p>
            <a:endParaRPr lang="en-US" i="1" dirty="0"/>
          </a:p>
        </p:txBody>
      </p:sp>
      <p:sp>
        <p:nvSpPr>
          <p:cNvPr id="4" name="Slide Number Placeholder 3"/>
          <p:cNvSpPr>
            <a:spLocks noGrp="1"/>
          </p:cNvSpPr>
          <p:nvPr>
            <p:ph type="sldNum" sz="quarter" idx="5"/>
          </p:nvPr>
        </p:nvSpPr>
        <p:spPr/>
        <p:txBody>
          <a:bodyPr/>
          <a:lstStyle/>
          <a:p>
            <a:fld id="{565136BE-0FFE-4494-A5B9-238F95F4F349}" type="slidenum">
              <a:rPr lang="en-US" smtClean="0"/>
              <a:t>25</a:t>
            </a:fld>
            <a:endParaRPr lang="en-US" dirty="0"/>
          </a:p>
        </p:txBody>
      </p:sp>
    </p:spTree>
    <p:extLst>
      <p:ext uri="{BB962C8B-B14F-4D97-AF65-F5344CB8AC3E}">
        <p14:creationId xmlns:p14="http://schemas.microsoft.com/office/powerpoint/2010/main" val="77430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 comedian, Jessiemae Peluso, says about the photoshop creation of “impossible beauty” ... You will never look like the girl in the magazine. The girl in the magazine doesn’t even look like the girl in the magazine.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cs typeface="Arial" panose="020B0604020202020204" pitchFamily="34" charset="0"/>
              </a:rPr>
              <a:t>[Facilitator: Read quote]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26</a:t>
            </a:fld>
            <a:endParaRPr lang="en-US" dirty="0"/>
          </a:p>
        </p:txBody>
      </p:sp>
    </p:spTree>
    <p:extLst>
      <p:ext uri="{BB962C8B-B14F-4D97-AF65-F5344CB8AC3E}">
        <p14:creationId xmlns:p14="http://schemas.microsoft.com/office/powerpoint/2010/main" val="3743299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With today’s younger generations embracing inclusivity and authenticity, and pushback from </a:t>
            </a:r>
            <a:r>
              <a:rPr lang="en-US" sz="1200">
                <a:effectLst/>
                <a:latin typeface="Arial" panose="020B0604020202020204" pitchFamily="34" charset="0"/>
                <a:ea typeface="Calibri" panose="020F0502020204030204" pitchFamily="34" charset="0"/>
                <a:cs typeface="Arial" panose="020B0604020202020204" pitchFamily="34" charset="0"/>
              </a:rPr>
              <a:t>consumers resisting </a:t>
            </a:r>
            <a:r>
              <a:rPr lang="en-US" sz="1200" dirty="0">
                <a:effectLst/>
                <a:latin typeface="Arial" panose="020B0604020202020204" pitchFamily="34" charset="0"/>
                <a:ea typeface="Calibri" panose="020F0502020204030204" pitchFamily="34" charset="0"/>
                <a:cs typeface="Arial" panose="020B0604020202020204" pitchFamily="34" charset="0"/>
              </a:rPr>
              <a:t>this false portrayal of beauty, a handful of clothing and beauty product companies are responding. By limiting the layers of digital enhancement or using regular people of different ages, sizes and skin colors as their product models, they hope to create a broader definition of beauty and connect with a wider range of buyers.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How do you feel about companies using real women to create product ads? </a:t>
            </a: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Who can share what they have seen in ads that encourage an individuals’ unique beauty?</a:t>
            </a: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27</a:t>
            </a:fld>
            <a:endParaRPr lang="en-US" dirty="0"/>
          </a:p>
        </p:txBody>
      </p:sp>
    </p:spTree>
    <p:extLst>
      <p:ext uri="{BB962C8B-B14F-4D97-AF65-F5344CB8AC3E}">
        <p14:creationId xmlns:p14="http://schemas.microsoft.com/office/powerpoint/2010/main" val="293050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Audrey Hepburn, British actress and humanitarian, provides a reflection of beauty. </a:t>
            </a:r>
            <a:r>
              <a:rPr lang="en-US" i="1" dirty="0">
                <a:latin typeface="Arial" panose="020B0604020202020204" pitchFamily="34" charset="0"/>
                <a:cs typeface="Arial" panose="020B0604020202020204" pitchFamily="34" charset="0"/>
              </a:rPr>
              <a:t>[Facilitator: Read the quote.]</a:t>
            </a:r>
          </a:p>
          <a:p>
            <a:endParaRPr lang="en-US" i="1"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Times New Roman" panose="02020603050405020304" pitchFamily="18" charset="0"/>
              </a:rPr>
              <a:t>For attractive lips, speak words of kindness.</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Times New Roman" panose="02020603050405020304" pitchFamily="18" charset="0"/>
              </a:rPr>
              <a:t>For lovely eyes, seek out the good in people.  </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Times New Roman" panose="02020603050405020304" pitchFamily="18" charset="0"/>
              </a:rPr>
              <a:t>For a slim figure, share your food with the hungry.  </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Times New Roman" panose="02020603050405020304" pitchFamily="18" charset="0"/>
              </a:rPr>
              <a:t>For beautiful hair, let a child run his/her fingers through it once a day.  </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Times New Roman" panose="02020603050405020304" pitchFamily="18" charset="0"/>
              </a:rPr>
              <a:t>For poise, walk with the knowledge that you never walk </a:t>
            </a:r>
            <a:r>
              <a:rPr lang="en-US" sz="1200" i="0" u="sng" dirty="0">
                <a:effectLst/>
                <a:latin typeface="Arial" panose="020B0604020202020204" pitchFamily="34" charset="0"/>
                <a:ea typeface="Calibri" panose="020F0502020204030204" pitchFamily="34" charset="0"/>
                <a:cs typeface="Times New Roman" panose="02020603050405020304" pitchFamily="18" charset="0"/>
              </a:rPr>
              <a:t>alone.</a:t>
            </a:r>
            <a:endParaRPr lang="en-US" sz="1200" i="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What do YOU think beauty is?</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How might this view counterbalance the messages received from the media about one’s own beauty?</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__</a:t>
            </a:r>
          </a:p>
          <a:p>
            <a:r>
              <a:rPr lang="en-US" b="1" dirty="0">
                <a:latin typeface="Arial" panose="020B0604020202020204" pitchFamily="34" charset="0"/>
                <a:cs typeface="Arial" panose="020B0604020202020204" pitchFamily="34" charset="0"/>
              </a:rPr>
              <a:t>Reference:</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Fraker</a:t>
            </a:r>
            <a:r>
              <a:rPr lang="en-US" dirty="0">
                <a:latin typeface="Arial" panose="020B0604020202020204" pitchFamily="34" charset="0"/>
                <a:cs typeface="Arial" panose="020B0604020202020204" pitchFamily="34" charset="0"/>
              </a:rPr>
              <a:t>, Bud. “</a:t>
            </a:r>
            <a:r>
              <a:rPr lang="en-US" dirty="0" err="1">
                <a:latin typeface="Arial" panose="020B0604020202020204" pitchFamily="34" charset="0"/>
                <a:cs typeface="Arial" panose="020B0604020202020204" pitchFamily="34" charset="0"/>
              </a:rPr>
              <a:t>Audry</a:t>
            </a:r>
            <a:r>
              <a:rPr lang="en-US" dirty="0">
                <a:latin typeface="Arial" panose="020B0604020202020204" pitchFamily="34" charset="0"/>
                <a:cs typeface="Arial" panose="020B0604020202020204" pitchFamily="34" charset="0"/>
              </a:rPr>
              <a:t> Hepburn.” (1956) </a:t>
            </a:r>
            <a:r>
              <a:rPr lang="en-US" dirty="0">
                <a:solidFill>
                  <a:srgbClr val="80008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https://upload.wikimedia.org/wikipedia/commons/5/5e/Audrey_Hepburn_1956.jpg</a:t>
            </a:r>
            <a:r>
              <a:rPr lang="en-US" dirty="0">
                <a:latin typeface="Arial" panose="020B0604020202020204" pitchFamily="34" charset="0"/>
                <a:cs typeface="Arial" panose="020B0604020202020204" pitchFamily="34" charset="0"/>
              </a:rPr>
              <a:t>  </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28</a:t>
            </a:fld>
            <a:endParaRPr lang="en-US" dirty="0"/>
          </a:p>
        </p:txBody>
      </p:sp>
    </p:spTree>
    <p:extLst>
      <p:ext uri="{BB962C8B-B14F-4D97-AF65-F5344CB8AC3E}">
        <p14:creationId xmlns:p14="http://schemas.microsoft.com/office/powerpoint/2010/main" val="1820450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The Geena Davis institute of Gender in Media and the </a:t>
            </a:r>
            <a:r>
              <a:rPr lang="en-US" sz="1200" dirty="0" err="1">
                <a:effectLst/>
                <a:latin typeface="Arial" panose="020B0604020202020204" pitchFamily="34" charset="0"/>
                <a:ea typeface="Calibri" panose="020F0502020204030204" pitchFamily="34" charset="0"/>
                <a:cs typeface="Arial" panose="020B0604020202020204" pitchFamily="34" charset="0"/>
              </a:rPr>
              <a:t>NextFifty</a:t>
            </a:r>
            <a:r>
              <a:rPr lang="en-US" sz="1200" dirty="0">
                <a:effectLst/>
                <a:latin typeface="Arial" panose="020B0604020202020204" pitchFamily="34" charset="0"/>
                <a:ea typeface="Calibri" panose="020F0502020204030204" pitchFamily="34" charset="0"/>
                <a:cs typeface="Arial" panose="020B0604020202020204" pitchFamily="34" charset="0"/>
              </a:rPr>
              <a:t> Initiative recently collaborated on a study of Americans attitudes about the representation of older adults in film and television.  In the report, Women Over 50: The Right to Be Seen on Screen, they found that television and film viewers want to see more realistic and frequent representations of older men and women, including more diverse characters and roles.  Older women, especially, are underrepresented and when they are, the character is often in a minor or supporting role.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What roles could older female actresses portray that would best represent you?</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Let’s transition now.  We covered the media’s portrayals of women’s roles through our recent history, and we addressed the media’s view of aging and the current representation of older women. Now, let’s look at how we could support younger generations of women on their journey.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[Facilitator: Make group aware there is an area in the participant packet to jot down ideas and notes for the following discussion. Prepare to collect group thoughts on a white board as you ask questions.]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As women of wisdom and experience, do you think there is value in connecting with younger women to compare life roles?  Maybe discovering similarities, challenges, and desires across generations?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i="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[If so ask:] What could those opportunities look like? [Facilitator: encourage discussion and note ideas the group suggests such as those listed below]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a simple plan for individual connection with a younger family member to share something they feel is important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create the opportunity to continue conversations around key topics of interest in a women’s group or event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host a meet-and-greet tea with scripted prompts to share experiences between residents and other women</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story sharing through written or video media with younger family or students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focus on community wide activities on a specific topic such as recognizing beauty in self and others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i="0" dirty="0">
                <a:effectLst/>
                <a:latin typeface="Arial" panose="020B0604020202020204" pitchFamily="34" charset="0"/>
                <a:ea typeface="Calibri" panose="020F0502020204030204" pitchFamily="34" charset="0"/>
                <a:cs typeface="Arial" panose="020B0604020202020204" pitchFamily="34" charset="0"/>
              </a:rPr>
              <a:t>model a program for young women around the array of Dove beauty campaign videos (listed in Facilitator Guide)</a:t>
            </a: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What next steps do you hope that you as an individual, or us as a group can take toward these ideas? </a:t>
            </a:r>
          </a:p>
          <a:p>
            <a:pPr marL="0" marR="0">
              <a:lnSpc>
                <a:spcPct val="107000"/>
              </a:lnSpc>
              <a:spcBef>
                <a:spcPts val="0"/>
              </a:spcBef>
              <a:spcAft>
                <a:spcPts val="800"/>
              </a:spcAft>
            </a:pPr>
            <a:r>
              <a:rPr lang="en-US" sz="1200" i="0" dirty="0">
                <a:effectLst/>
                <a:latin typeface="Arial" panose="020B0604020202020204" pitchFamily="34" charset="0"/>
                <a:ea typeface="Calibri" panose="020F0502020204030204" pitchFamily="34" charset="0"/>
                <a:cs typeface="Arial" panose="020B0604020202020204" pitchFamily="34" charset="0"/>
              </a:rPr>
              <a:t>Thank you for beginning to explore this.</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__</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References:</a:t>
            </a:r>
          </a:p>
          <a:p>
            <a:pPr marL="0" marR="0">
              <a:lnSpc>
                <a:spcPct val="107000"/>
              </a:lnSpc>
              <a:spcBef>
                <a:spcPts val="0"/>
              </a:spcBef>
              <a:spcAft>
                <a:spcPts val="800"/>
              </a:spcAf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0" dirty="0">
                <a:effectLst/>
                <a:latin typeface="Arial" panose="020B0604020202020204" pitchFamily="34" charset="0"/>
                <a:ea typeface="Calibri" panose="020F0502020204030204" pitchFamily="34" charset="0"/>
                <a:cs typeface="Arial" panose="020B0604020202020204" pitchFamily="34" charset="0"/>
              </a:rPr>
              <a:t>The Geena Davis Institute on Gender in Media. </a:t>
            </a:r>
            <a:r>
              <a:rPr lang="en-US" sz="1200" b="0" i="0" dirty="0">
                <a:effectLst/>
                <a:latin typeface="Arial" panose="020B0604020202020204" pitchFamily="34" charset="0"/>
                <a:ea typeface="Calibri" panose="020F0502020204030204" pitchFamily="34" charset="0"/>
                <a:cs typeface="Arial" panose="020B0604020202020204" pitchFamily="34" charset="0"/>
              </a:rPr>
              <a:t>Executive Summary </a:t>
            </a:r>
            <a:r>
              <a:rPr lang="en-US" sz="1200" b="0" dirty="0">
                <a:effectLst/>
                <a:latin typeface="Arial" panose="020B0604020202020204" pitchFamily="34" charset="0"/>
                <a:ea typeface="Calibri" panose="020F0502020204030204" pitchFamily="34" charset="0"/>
                <a:cs typeface="Arial" panose="020B0604020202020204" pitchFamily="34" charset="0"/>
              </a:rPr>
              <a:t>(2021) </a:t>
            </a:r>
            <a:r>
              <a:rPr lang="en-US" sz="1200" b="0" i="1" dirty="0">
                <a:effectLst/>
                <a:latin typeface="Arial" panose="020B0604020202020204" pitchFamily="34" charset="0"/>
                <a:ea typeface="Calibri" panose="020F0502020204030204" pitchFamily="34" charset="0"/>
                <a:cs typeface="Arial" panose="020B0604020202020204" pitchFamily="34" charset="0"/>
              </a:rPr>
              <a:t>Women Over 50:  The Right to be Seen on Screen. </a:t>
            </a:r>
            <a:r>
              <a:rPr lang="en-US" sz="1200" dirty="0">
                <a:effectLst/>
                <a:latin typeface="Arial" panose="020B0604020202020204" pitchFamily="34" charset="0"/>
                <a:ea typeface="Calibri" panose="020F0502020204030204" pitchFamily="34" charset="0"/>
                <a:cs typeface="Arial" panose="020B0604020202020204" pitchFamily="34" charset="0"/>
                <a:hlinkClick r:id="rId3"/>
              </a:rPr>
              <a:t>https://seejane.org/research-informs-empowers/women-over-50-report/</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Arial" panose="020B0604020202020204" pitchFamily="34" charset="0"/>
              </a:rPr>
              <a:t> </a:t>
            </a:r>
            <a:endParaRPr lang="en-US" sz="12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29</a:t>
            </a:fld>
            <a:endParaRPr lang="en-US" dirty="0"/>
          </a:p>
        </p:txBody>
      </p:sp>
    </p:spTree>
    <p:extLst>
      <p:ext uri="{BB962C8B-B14F-4D97-AF65-F5344CB8AC3E}">
        <p14:creationId xmlns:p14="http://schemas.microsoft.com/office/powerpoint/2010/main" val="38273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last session we discussed the historical shift in education and cultural expectations for women. We explored changing views on careers and motherhood and wrapped up with work-life balance, including the impact it has on women in our society. </a:t>
            </a:r>
          </a:p>
          <a:p>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What was a “take away” from that session that was helpful to you, or even surprised you?</a:t>
            </a:r>
          </a:p>
          <a:p>
            <a:endParaRPr lang="en-US"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Making successful changes in lifestyle is about succeeding in small kaizen steps, one at a time.  </a:t>
            </a:r>
          </a:p>
          <a:p>
            <a:endParaRPr lang="en-US" i="0"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Who is willing to share a bit about a kaizen step they took recently?</a:t>
            </a: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3</a:t>
            </a:fld>
            <a:endParaRPr lang="en-US" dirty="0"/>
          </a:p>
        </p:txBody>
      </p:sp>
    </p:spTree>
    <p:extLst>
      <p:ext uri="{BB962C8B-B14F-4D97-AF65-F5344CB8AC3E}">
        <p14:creationId xmlns:p14="http://schemas.microsoft.com/office/powerpoint/2010/main" val="289600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Please look in your participation packet for the kaizen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Take a few minutes to consider a small step you could take to support your wellbeing as you continue your own longevity journey. Jot down ideas that come to you. It could be on topics relate to this session, or something else important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[Facilitator: Give the group 3-4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Who would like to share some of the thoughts </a:t>
            </a:r>
            <a:r>
              <a:rPr lang="en-US" sz="1200" i="1">
                <a:effectLst/>
                <a:latin typeface="Arial" panose="020B0604020202020204" pitchFamily="34" charset="0"/>
                <a:ea typeface="Calibri" panose="020F0502020204030204" pitchFamily="34" charset="0"/>
                <a:cs typeface="Arial" panose="020B0604020202020204" pitchFamily="34" charset="0"/>
              </a:rPr>
              <a:t>they have </a:t>
            </a:r>
            <a:r>
              <a:rPr lang="en-US" sz="1200" i="1" dirty="0">
                <a:effectLst/>
                <a:latin typeface="Arial" panose="020B0604020202020204" pitchFamily="34" charset="0"/>
                <a:ea typeface="Calibri" panose="020F0502020204030204" pitchFamily="34" charset="0"/>
                <a:cs typeface="Arial" panose="020B0604020202020204" pitchFamily="34" charset="0"/>
              </a:rPr>
              <a:t>for a future kaizen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ea typeface="Calibri" panose="020F0502020204030204" pitchFamily="34" charset="0"/>
                <a:cs typeface="Arial" panose="020B0604020202020204" pitchFamily="34" charset="0"/>
              </a:rPr>
              <a:t>Thank you for sharing.</a:t>
            </a:r>
          </a:p>
        </p:txBody>
      </p:sp>
      <p:sp>
        <p:nvSpPr>
          <p:cNvPr id="4" name="Slide Number Placeholder 3"/>
          <p:cNvSpPr>
            <a:spLocks noGrp="1"/>
          </p:cNvSpPr>
          <p:nvPr>
            <p:ph type="sldNum" sz="quarter" idx="5"/>
          </p:nvPr>
        </p:nvSpPr>
        <p:spPr/>
        <p:txBody>
          <a:bodyPr/>
          <a:lstStyle/>
          <a:p>
            <a:fld id="{565136BE-0FFE-4494-A5B9-238F95F4F349}" type="slidenum">
              <a:rPr lang="en-US" smtClean="0"/>
              <a:t>30</a:t>
            </a:fld>
            <a:endParaRPr lang="en-US" dirty="0"/>
          </a:p>
        </p:txBody>
      </p:sp>
    </p:spTree>
    <p:extLst>
      <p:ext uri="{BB962C8B-B14F-4D97-AF65-F5344CB8AC3E}">
        <p14:creationId xmlns:p14="http://schemas.microsoft.com/office/powerpoint/2010/main" val="1972338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 appreciate your attention and participation today.  For our next session we’ll address an interesting topic – the “modern crone”.  We’ll also discover solutions to issues such as ageism, invisibility and social support. I look forward to seeing you then.</a:t>
            </a: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31</a:t>
            </a:fld>
            <a:endParaRPr lang="en-US" dirty="0"/>
          </a:p>
        </p:txBody>
      </p:sp>
    </p:spTree>
    <p:extLst>
      <p:ext uri="{BB962C8B-B14F-4D97-AF65-F5344CB8AC3E}">
        <p14:creationId xmlns:p14="http://schemas.microsoft.com/office/powerpoint/2010/main" val="856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Today’s session is about </a:t>
            </a:r>
            <a:r>
              <a:rPr lang="en-US" b="0" dirty="0">
                <a:latin typeface="Arial" panose="020B0604020202020204" pitchFamily="34" charset="0"/>
                <a:cs typeface="Arial" panose="020B0604020202020204" pitchFamily="34" charset="0"/>
              </a:rPr>
              <a:t>t</a:t>
            </a:r>
            <a:r>
              <a:rPr lang="en-US" b="0" strike="noStrike" dirty="0">
                <a:latin typeface="Arial" panose="020B0604020202020204" pitchFamily="34" charset="0"/>
                <a:cs typeface="Arial" panose="020B0604020202020204" pitchFamily="34" charset="0"/>
              </a:rPr>
              <a:t>he media’s depiction of the changing role of women.</a:t>
            </a:r>
          </a:p>
          <a:p>
            <a:endParaRPr lang="en-US" b="1" strike="sngStrike"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We’ll examine the changing perceptions of women’s life choices and career options as reflected in the media over the past century.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We’ll also discuss the media’s portrayal of aging women in American culture.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Finally, we’ll take time to explore ways to share life experiences with younger generations, comparing similarities, challenges and desires. </a:t>
            </a:r>
          </a:p>
        </p:txBody>
      </p:sp>
      <p:sp>
        <p:nvSpPr>
          <p:cNvPr id="4" name="Slide Number Placeholder 3"/>
          <p:cNvSpPr>
            <a:spLocks noGrp="1"/>
          </p:cNvSpPr>
          <p:nvPr>
            <p:ph type="sldNum" sz="quarter" idx="5"/>
          </p:nvPr>
        </p:nvSpPr>
        <p:spPr/>
        <p:txBody>
          <a:bodyPr/>
          <a:lstStyle/>
          <a:p>
            <a:fld id="{565136BE-0FFE-4494-A5B9-238F95F4F349}" type="slidenum">
              <a:rPr lang="en-US" smtClean="0"/>
              <a:t>4</a:t>
            </a:fld>
            <a:endParaRPr lang="en-US" dirty="0"/>
          </a:p>
        </p:txBody>
      </p:sp>
    </p:spTree>
    <p:extLst>
      <p:ext uri="{BB962C8B-B14F-4D97-AF65-F5344CB8AC3E}">
        <p14:creationId xmlns:p14="http://schemas.microsoft.com/office/powerpoint/2010/main" val="272332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our early history, marriage and parenthood were highly valued standards. Large families could help support the family farm or business and protect against poverty, provide care to aging relatives, and contribute to the greater community. Social identity for women was largely built through families. So, imagine what it may have been like in those days if a woman did not marry, or could not give birth to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5</a:t>
            </a:fld>
            <a:endParaRPr lang="en-US" dirty="0"/>
          </a:p>
        </p:txBody>
      </p:sp>
    </p:spTree>
    <p:extLst>
      <p:ext uri="{BB962C8B-B14F-4D97-AF65-F5344CB8AC3E}">
        <p14:creationId xmlns:p14="http://schemas.microsoft.com/office/powerpoint/2010/main" val="398457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dirty="0">
                <a:effectLst/>
                <a:latin typeface="Arial" panose="020B0604020202020204" pitchFamily="34" charset="0"/>
                <a:ea typeface="Times New Roman" panose="02020603050405020304" pitchFamily="18" charset="0"/>
                <a:cs typeface="Times New Roman" panose="02020603050405020304" pitchFamily="18" charset="0"/>
              </a:rPr>
              <a:t>Women who remained single, whether by choice or without a proposal, were often shunned or discriminated against. The term “spinster” was historically used to describe someone who spun thread for a living.  Later this term described women who were of age to marry but were not yet married or were older and no longer likely to marry.  </a:t>
            </a:r>
          </a:p>
          <a:p>
            <a:pPr marL="0" marR="0"/>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cs typeface="Times New Roman" panose="02020603050405020304" pitchFamily="18" charset="0"/>
              </a:rPr>
              <a:t>Identified by the label “old maid”, some believed these terms were not only attached to singleness but also to childlessness and bleak prospects for their future financial and social status. Caricatures of spinsters or old maids were drawn with unflattering themes, reflecting undesirable looks and living conditions.</a:t>
            </a:r>
          </a:p>
          <a:p>
            <a:endParaRPr lang="en-US" sz="120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Messaging through historical cartoon depictions, stories and even songs placed negative connotations on spinsters. One example can be heard in the song titled “The Old Maid in the Garret,” an old Irish song referring to a single woman living in the garret, a small room in the attic. The lyrics, sung by generations of children, likely discouraged girls from choosing to live independently when they grew up.  </a:t>
            </a:r>
          </a:p>
          <a:p>
            <a:pPr marL="0" marR="0" lvl="0" indent="0" algn="l" defTabSz="914400" rtl="0" eaLnBrk="1" fontAlgn="auto" latinLnBrk="0" hangingPunct="1">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buClrTx/>
              <a:buSzTx/>
              <a:buFontTx/>
              <a:buNone/>
              <a:tabLst/>
              <a:defRPr/>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[Facilitator: Note the words to the song are in the participant packet if they wish to follow along].</a:t>
            </a:r>
          </a:p>
          <a:p>
            <a:pPr marL="0" marR="0" lvl="0" indent="0" algn="l" defTabSz="914400" rtl="0" eaLnBrk="1" fontAlgn="auto" latinLnBrk="0" hangingPunct="1">
              <a:buClrTx/>
              <a:buSzTx/>
              <a:buFontTx/>
              <a:buNone/>
              <a:tabLst/>
              <a:defRPr/>
            </a:pPr>
            <a:endParaRPr lang="en-US" sz="1200" b="1"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buClrTx/>
              <a:buSzTx/>
              <a:buFontTx/>
              <a:buNone/>
              <a:tabLst/>
              <a:defRPr/>
            </a:pPr>
            <a:r>
              <a:rPr lang="en-US" sz="1200" b="0" i="0"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buClrTx/>
              <a:buSzTx/>
              <a:buFontTx/>
              <a:buNone/>
              <a:tabLst/>
              <a:defRPr/>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effectLst/>
                <a:latin typeface="Arial" panose="020B0604020202020204" pitchFamily="34" charset="0"/>
                <a:cs typeface="Times New Roman" panose="02020603050405020304" pitchFamily="18" charset="0"/>
              </a:rPr>
              <a:t>Schwartz &amp; Wolf. (1976) </a:t>
            </a:r>
            <a:r>
              <a:rPr lang="en-US" sz="1200" i="1" dirty="0">
                <a:effectLst/>
                <a:latin typeface="Arial" panose="020B0604020202020204" pitchFamily="34" charset="0"/>
                <a:cs typeface="Times New Roman" panose="02020603050405020304" pitchFamily="18" charset="0"/>
              </a:rPr>
              <a:t>Singlehood and the American Experience: Prospect for a Changing Status.</a:t>
            </a:r>
          </a:p>
          <a:p>
            <a:r>
              <a:rPr lang="en-US" sz="1200" i="0" dirty="0">
                <a:effectLst/>
                <a:latin typeface="Arial" panose="020B0604020202020204" pitchFamily="34" charset="0"/>
                <a:cs typeface="Times New Roman" panose="02020603050405020304" pitchFamily="18" charset="0"/>
              </a:rPr>
              <a:t>https://www.jstor.org/stable/44011693</a:t>
            </a:r>
          </a:p>
          <a:p>
            <a:pPr marL="0" marR="0" lvl="0" indent="0" algn="l" defTabSz="914400" rtl="0" eaLnBrk="1" fontAlgn="auto" latinLnBrk="0" hangingPunct="1">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5136BE-0FFE-4494-A5B9-238F95F4F349}" type="slidenum">
              <a:rPr lang="en-US" smtClean="0"/>
              <a:t>6</a:t>
            </a:fld>
            <a:endParaRPr lang="en-US" dirty="0"/>
          </a:p>
        </p:txBody>
      </p:sp>
    </p:spTree>
    <p:extLst>
      <p:ext uri="{BB962C8B-B14F-4D97-AF65-F5344CB8AC3E}">
        <p14:creationId xmlns:p14="http://schemas.microsoft.com/office/powerpoint/2010/main" val="243288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[Facilitator: Click on video to play. It may take about 10 seconds to open]</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___</a:t>
            </a:r>
          </a:p>
          <a:p>
            <a:r>
              <a:rPr lang="en-US" b="1" dirty="0">
                <a:latin typeface="Arial" panose="020B0604020202020204" pitchFamily="34" charset="0"/>
                <a:cs typeface="Arial" panose="020B0604020202020204" pitchFamily="34" charset="0"/>
              </a:rPr>
              <a:t>Reference: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Clancy Brothers and Tommy </a:t>
            </a:r>
            <a:r>
              <a:rPr lang="en-US" dirty="0" err="1">
                <a:latin typeface="Arial" panose="020B0604020202020204" pitchFamily="34" charset="0"/>
                <a:cs typeface="Arial" panose="020B0604020202020204" pitchFamily="34" charset="0"/>
              </a:rPr>
              <a:t>Makem</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Home Boys Home. </a:t>
            </a:r>
            <a:r>
              <a:rPr lang="en-US" dirty="0">
                <a:latin typeface="Arial" panose="020B0604020202020204" pitchFamily="34" charset="0"/>
                <a:cs typeface="Arial" panose="020B0604020202020204" pitchFamily="34" charset="0"/>
              </a:rPr>
              <a:t>Video url: </a:t>
            </a:r>
            <a:r>
              <a:rPr lang="en-US" dirty="0">
                <a:latin typeface="Arial" panose="020B0604020202020204" pitchFamily="34" charset="0"/>
                <a:cs typeface="Arial" panose="020B0604020202020204" pitchFamily="34" charset="0"/>
                <a:hlinkClick r:id="rId3"/>
              </a:rPr>
              <a:t>https://youtu.be/0Z7_KHt94u8</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65136BE-0FFE-4494-A5B9-238F95F4F349}" type="slidenum">
              <a:rPr lang="en-US" smtClean="0"/>
              <a:t>7</a:t>
            </a:fld>
            <a:endParaRPr lang="en-US" dirty="0"/>
          </a:p>
        </p:txBody>
      </p:sp>
    </p:spTree>
    <p:extLst>
      <p:ext uri="{BB962C8B-B14F-4D97-AF65-F5344CB8AC3E}">
        <p14:creationId xmlns:p14="http://schemas.microsoft.com/office/powerpoint/2010/main" val="220207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effectLst/>
                <a:latin typeface="Arial" panose="020B0604020202020204" pitchFamily="34" charset="0"/>
                <a:ea typeface="Times New Roman" panose="02020603050405020304" pitchFamily="18" charset="0"/>
                <a:cs typeface="Arial" panose="020B0604020202020204" pitchFamily="34" charset="0"/>
              </a:rPr>
              <a:t>Another group that did not fit the social norms of the mid 1800s to early 1900s was the suffragettes. As these women pursued the right to vote, better access </a:t>
            </a:r>
            <a:r>
              <a:rPr lang="en-US" sz="1200" dirty="0">
                <a:effectLst/>
                <a:latin typeface="Arial" panose="020B0604020202020204" pitchFamily="34" charset="0"/>
                <a:ea typeface="Times New Roman" panose="02020603050405020304" pitchFamily="18" charset="0"/>
                <a:cs typeface="Arial" panose="020B0604020202020204" pitchFamily="34" charset="0"/>
              </a:rPr>
              <a:t>to education and profitable employment, the popular media jumped on the theme of role reversal.  Drawings in newspapers and journals depicted exhausted husbands tending to home and children as wives and mothers marched off to promote the vote.  Often depictions portrayed suffragettes as angry, bossy, and less than feminine.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cs typeface="Arial" panose="020B0604020202020204" pitchFamily="34"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Times New Roman" panose="02020603050405020304" pitchFamily="18" charset="0"/>
              </a:rPr>
              <a:t>Edwards, Rebecca. (2019) </a:t>
            </a:r>
            <a:r>
              <a:rPr lang="en-US" sz="1200" b="0" i="1" dirty="0">
                <a:effectLst/>
                <a:latin typeface="Arial" panose="020B0604020202020204" pitchFamily="34" charset="0"/>
                <a:cs typeface="Times New Roman" panose="02020603050405020304" pitchFamily="18" charset="0"/>
              </a:rPr>
              <a:t>Early Women’s Rights Activists Wanted Much More than Suffrage.</a:t>
            </a:r>
          </a:p>
          <a:p>
            <a:r>
              <a:rPr lang="en-US" b="0" dirty="0">
                <a:latin typeface="Arial" panose="020B0604020202020204" pitchFamily="34" charset="0"/>
                <a:cs typeface="Arial" panose="020B0604020202020204" pitchFamily="34" charset="0"/>
                <a:hlinkClick r:id="rId3"/>
              </a:rPr>
              <a:t>https://www.history.com/news/early-womens-rights-movement-beyond-suffrage</a:t>
            </a:r>
            <a:r>
              <a:rPr lang="en-US" b="0"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effectLst/>
                <a:latin typeface="Arial" panose="020B0604020202020204" pitchFamily="34" charset="0"/>
                <a:ea typeface="Times New Roman" panose="02020603050405020304" pitchFamily="18" charset="0"/>
                <a:cs typeface="Arial" panose="020B0604020202020204" pitchFamily="34" charset="0"/>
              </a:rPr>
              <a:t>Gustin</a:t>
            </a:r>
            <a:r>
              <a:rPr lang="en-US" sz="1200" b="0" dirty="0">
                <a:effectLst/>
                <a:latin typeface="Arial" panose="020B0604020202020204" pitchFamily="34" charset="0"/>
                <a:ea typeface="Times New Roman" panose="02020603050405020304" pitchFamily="18" charset="0"/>
                <a:cs typeface="Arial" panose="020B0604020202020204" pitchFamily="34" charset="0"/>
              </a:rPr>
              <a:t>, E.W. </a:t>
            </a:r>
            <a:r>
              <a:rPr lang="en-US" sz="1200" i="1" dirty="0">
                <a:effectLst/>
                <a:latin typeface="Arial" panose="020B0604020202020204" pitchFamily="34" charset="0"/>
                <a:ea typeface="Calibri" panose="020F0502020204030204" pitchFamily="34" charset="0"/>
                <a:cs typeface="Arial" panose="020B0604020202020204" pitchFamily="34" charset="0"/>
              </a:rPr>
              <a:t>Editorial Cartoon: “Election Day!” </a:t>
            </a:r>
            <a:r>
              <a:rPr lang="en-US" sz="1200" i="0" dirty="0">
                <a:effectLst/>
                <a:latin typeface="Arial" panose="020B0604020202020204" pitchFamily="34" charset="0"/>
                <a:ea typeface="Calibri" panose="020F0502020204030204" pitchFamily="34" charset="0"/>
                <a:cs typeface="Arial" panose="020B0604020202020204" pitchFamily="34" charset="0"/>
              </a:rPr>
              <a:t>(January 21, 1909) </a:t>
            </a:r>
            <a:r>
              <a:rPr lang="en-US" sz="1200" b="0" dirty="0">
                <a:effectLst/>
                <a:latin typeface="Arial" panose="020B0604020202020204" pitchFamily="34" charset="0"/>
                <a:ea typeface="Times New Roman" panose="02020603050405020304" pitchFamily="18" charset="0"/>
                <a:cs typeface="Arial" panose="020B0604020202020204" pitchFamily="34" charset="0"/>
              </a:rPr>
              <a:t>Source of picture: </a:t>
            </a:r>
            <a:r>
              <a:rPr lang="en-US" sz="1200" dirty="0">
                <a:effectLst/>
                <a:latin typeface="Arial" panose="020B0604020202020204" pitchFamily="34" charset="0"/>
                <a:ea typeface="Calibri" panose="020F0502020204030204" pitchFamily="34" charset="0"/>
                <a:cs typeface="Arial" panose="020B0604020202020204" pitchFamily="34" charset="0"/>
              </a:rPr>
              <a:t>Library of Congress. Call Number: LOT 4404</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8</a:t>
            </a:fld>
            <a:endParaRPr lang="en-US" dirty="0"/>
          </a:p>
        </p:txBody>
      </p:sp>
    </p:spTree>
    <p:extLst>
      <p:ext uri="{BB962C8B-B14F-4D97-AF65-F5344CB8AC3E}">
        <p14:creationId xmlns:p14="http://schemas.microsoft.com/office/powerpoint/2010/main" val="153919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 are aware of how powerful the media is in promoting the fashion industry today.  This was also true in the 19</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century. When bloomers were introduced to women as a form of less restrictive clothing, the media focused attention on how these were very much like men’s pantaloons. In this drawing the artist suggests dressing like men would make women act like men, including smoking cigarettes, wearing men’s ties and unfeminine hats and the public reaction would be gossip, anger and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cs typeface="Times New Roman" panose="02020603050405020304" pitchFamily="18" charset="0"/>
              </a:rPr>
              <a:t>How does the media portray or influence behaviors or dress choices for women? For women of different 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Arial" panose="020B0604020202020204" pitchFamily="34" charset="0"/>
                <a:cs typeface="Times New Roman" panose="02020603050405020304" pitchFamily="18" charset="0"/>
              </a:rPr>
              <a:t>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Photographer Unknown. </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Bloomerism</a:t>
            </a:r>
            <a:r>
              <a:rPr lang="en-US" sz="1200" b="0" i="1" dirty="0">
                <a:effectLst/>
                <a:latin typeface="Arial" panose="020B0604020202020204" pitchFamily="34" charset="0"/>
                <a:ea typeface="Times New Roman" panose="02020603050405020304" pitchFamily="18" charset="0"/>
                <a:cs typeface="Arial" panose="020B0604020202020204" pitchFamily="34" charset="0"/>
              </a:rPr>
              <a:t> – an American Custom.” </a:t>
            </a:r>
            <a:r>
              <a:rPr lang="en-US" sz="1200" b="0" dirty="0">
                <a:effectLst/>
                <a:latin typeface="Arial" panose="020B0604020202020204" pitchFamily="34" charset="0"/>
                <a:ea typeface="Times New Roman" panose="02020603050405020304" pitchFamily="18" charset="0"/>
                <a:cs typeface="Arial" panose="020B0604020202020204" pitchFamily="34" charset="0"/>
              </a:rPr>
              <a:t>(1851) Punch/Wikipedia Commons.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cs typeface="Times New Roman" panose="02020603050405020304" pitchFamily="18" charset="0"/>
              </a:rPr>
              <a:t>Taylor, Stephen.(Apr 9, 2015) “A Skirt Divided.” </a:t>
            </a:r>
            <a:r>
              <a:rPr lang="en-US" sz="1200" b="0" i="1" dirty="0">
                <a:effectLst/>
                <a:latin typeface="Arial" panose="020B0604020202020204" pitchFamily="34" charset="0"/>
                <a:cs typeface="Times New Roman" panose="02020603050405020304" pitchFamily="18" charset="0"/>
              </a:rPr>
              <a:t>Hoosier State Chronicles.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cs typeface="Times New Roman" panose="02020603050405020304" pitchFamily="18" charset="0"/>
              </a:rPr>
              <a:t>https://blog.newspapers.library.in.gov/tag/cycling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5136BE-0FFE-4494-A5B9-238F95F4F349}" type="slidenum">
              <a:rPr lang="en-US" smtClean="0"/>
              <a:t>9</a:t>
            </a:fld>
            <a:endParaRPr lang="en-US" dirty="0"/>
          </a:p>
        </p:txBody>
      </p:sp>
    </p:spTree>
    <p:extLst>
      <p:ext uri="{BB962C8B-B14F-4D97-AF65-F5344CB8AC3E}">
        <p14:creationId xmlns:p14="http://schemas.microsoft.com/office/powerpoint/2010/main" val="129943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zlnH6V83QRA?feature=oembed" TargetMode="Externa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publicdomainpictures.net/view-image.php?image=361699&amp;picture=television"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9.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publicdomainpictures.net/view-image.php?image=361699&amp;picture=television"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JQ1AGLGr1_4?feature=oembed" TargetMode="Externa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fotofashion9ja.blogspot.com/2014/12/introducing-ramonafotofashion9jas-model.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wpM499XhMJQ?feature=oembed" TargetMode="Externa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rawpixel.com/image/519833/old-lady-listening-musi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hyperlink" Target="https://creativecommons.org/licenses/by/3.0/" TargetMode="External"/><Relationship Id="rId4" Type="http://schemas.openxmlformats.org/officeDocument/2006/relationships/hyperlink" Target="http://www.flickr.com/photos/thearches/59079609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0Z7_KHt94u8?feature=oembed" TargetMode="Externa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3C772EE-01D9-47B6-B2AF-A7180665E498}"/>
              </a:ext>
            </a:extLst>
          </p:cNvPr>
          <p:cNvSpPr>
            <a:spLocks noGrp="1"/>
          </p:cNvSpPr>
          <p:nvPr>
            <p:ph type="pic" idx="1"/>
          </p:nvPr>
        </p:nvSpPr>
        <p:spPr>
          <a:xfrm>
            <a:off x="3797" y="4556"/>
            <a:ext cx="12190895" cy="6773102"/>
          </a:xfrm>
        </p:spPr>
      </p:sp>
      <p:sp>
        <p:nvSpPr>
          <p:cNvPr id="4" name="Google Shape;165;p1">
            <a:extLst>
              <a:ext uri="{FF2B5EF4-FFF2-40B4-BE49-F238E27FC236}">
                <a16:creationId xmlns:a16="http://schemas.microsoft.com/office/drawing/2014/main" id="{325E62FD-A612-449E-9A1A-5D5747F33177}"/>
              </a:ext>
            </a:extLst>
          </p:cNvPr>
          <p:cNvSpPr/>
          <p:nvPr/>
        </p:nvSpPr>
        <p:spPr>
          <a:xfrm>
            <a:off x="0" y="-1"/>
            <a:ext cx="12192000" cy="6957392"/>
          </a:xfrm>
          <a:prstGeom prst="rect">
            <a:avLst/>
          </a:prstGeom>
          <a:solidFill>
            <a:schemeClr val="accent2">
              <a:alpha val="61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chemeClr val="lt1"/>
                </a:solidFill>
                <a:latin typeface="Calibri"/>
                <a:ea typeface="Calibri"/>
                <a:cs typeface="Calibri"/>
              </a:rPr>
              <a:t>Name here</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F54248-CA0B-44DE-9F54-98ADA82554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398294" y="306645"/>
            <a:ext cx="4954136" cy="6244709"/>
          </a:xfrm>
        </p:spPr>
      </p:pic>
      <p:grpSp>
        <p:nvGrpSpPr>
          <p:cNvPr id="3" name="Google Shape;109;p14">
            <a:extLst>
              <a:ext uri="{FF2B5EF4-FFF2-40B4-BE49-F238E27FC236}">
                <a16:creationId xmlns:a16="http://schemas.microsoft.com/office/drawing/2014/main" id="{9972EF60-9A47-48AA-A9E1-E22D9012C21F}"/>
              </a:ext>
            </a:extLst>
          </p:cNvPr>
          <p:cNvGrpSpPr/>
          <p:nvPr/>
        </p:nvGrpSpPr>
        <p:grpSpPr>
          <a:xfrm>
            <a:off x="10079819" y="6285202"/>
            <a:ext cx="1681553" cy="307043"/>
            <a:chOff x="5200907" y="9436905"/>
            <a:chExt cx="2072078" cy="378351"/>
          </a:xfrm>
        </p:grpSpPr>
        <p:pic>
          <p:nvPicPr>
            <p:cNvPr id="4" name="Google Shape;110;p14">
              <a:extLst>
                <a:ext uri="{FF2B5EF4-FFF2-40B4-BE49-F238E27FC236}">
                  <a16:creationId xmlns:a16="http://schemas.microsoft.com/office/drawing/2014/main" id="{7AFCEC8B-34C1-4A15-B8A5-0D3BF42301E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5" name="Google Shape;111;p14">
              <a:extLst>
                <a:ext uri="{FF2B5EF4-FFF2-40B4-BE49-F238E27FC236}">
                  <a16:creationId xmlns:a16="http://schemas.microsoft.com/office/drawing/2014/main" id="{E4D7CB22-D175-48EB-A6E8-9110C4E2171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18533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F54248-CA0B-44DE-9F54-98ADA82554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742520" y="762297"/>
            <a:ext cx="4265683" cy="5333405"/>
          </a:xfrm>
        </p:spPr>
      </p:pic>
      <p:grpSp>
        <p:nvGrpSpPr>
          <p:cNvPr id="3" name="Google Shape;109;p14">
            <a:extLst>
              <a:ext uri="{FF2B5EF4-FFF2-40B4-BE49-F238E27FC236}">
                <a16:creationId xmlns:a16="http://schemas.microsoft.com/office/drawing/2014/main" id="{AF1F3159-049A-4E28-B6AF-22B62361CC08}"/>
              </a:ext>
            </a:extLst>
          </p:cNvPr>
          <p:cNvGrpSpPr/>
          <p:nvPr/>
        </p:nvGrpSpPr>
        <p:grpSpPr>
          <a:xfrm>
            <a:off x="10107114" y="6298851"/>
            <a:ext cx="1681553" cy="307043"/>
            <a:chOff x="5200907" y="9436905"/>
            <a:chExt cx="2072078" cy="378351"/>
          </a:xfrm>
        </p:grpSpPr>
        <p:pic>
          <p:nvPicPr>
            <p:cNvPr id="4" name="Google Shape;110;p14">
              <a:extLst>
                <a:ext uri="{FF2B5EF4-FFF2-40B4-BE49-F238E27FC236}">
                  <a16:creationId xmlns:a16="http://schemas.microsoft.com/office/drawing/2014/main" id="{C722DB2C-6C33-47DB-96F8-6AA20A73D260}"/>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5" name="Google Shape;111;p14">
              <a:extLst>
                <a:ext uri="{FF2B5EF4-FFF2-40B4-BE49-F238E27FC236}">
                  <a16:creationId xmlns:a16="http://schemas.microsoft.com/office/drawing/2014/main" id="{57F35D61-72E4-40E5-A956-C25008CDA15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403321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F54248-CA0B-44DE-9F54-98ADA82554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400033" y="145662"/>
            <a:ext cx="4950657" cy="6566675"/>
          </a:xfrm>
        </p:spPr>
      </p:pic>
      <p:grpSp>
        <p:nvGrpSpPr>
          <p:cNvPr id="3" name="Google Shape;109;p14">
            <a:extLst>
              <a:ext uri="{FF2B5EF4-FFF2-40B4-BE49-F238E27FC236}">
                <a16:creationId xmlns:a16="http://schemas.microsoft.com/office/drawing/2014/main" id="{BE5CBABA-0142-40CE-831C-0B74DE8DD8C1}"/>
              </a:ext>
            </a:extLst>
          </p:cNvPr>
          <p:cNvGrpSpPr/>
          <p:nvPr/>
        </p:nvGrpSpPr>
        <p:grpSpPr>
          <a:xfrm>
            <a:off x="10107114" y="6405294"/>
            <a:ext cx="1681553" cy="307043"/>
            <a:chOff x="5200907" y="9436905"/>
            <a:chExt cx="2072078" cy="378351"/>
          </a:xfrm>
        </p:grpSpPr>
        <p:pic>
          <p:nvPicPr>
            <p:cNvPr id="4" name="Google Shape;110;p14">
              <a:extLst>
                <a:ext uri="{FF2B5EF4-FFF2-40B4-BE49-F238E27FC236}">
                  <a16:creationId xmlns:a16="http://schemas.microsoft.com/office/drawing/2014/main" id="{287A1EE7-766E-4B67-9D66-EC7E8BA1329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5" name="Google Shape;111;p14">
              <a:extLst>
                <a:ext uri="{FF2B5EF4-FFF2-40B4-BE49-F238E27FC236}">
                  <a16:creationId xmlns:a16="http://schemas.microsoft.com/office/drawing/2014/main" id="{A62826C7-C46D-47EA-B891-5650E2A82F5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97660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F54248-CA0B-44DE-9F54-98ADA82554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768553" y="145662"/>
            <a:ext cx="4213616" cy="6566675"/>
          </a:xfrm>
        </p:spPr>
      </p:pic>
      <p:grpSp>
        <p:nvGrpSpPr>
          <p:cNvPr id="3" name="Google Shape;109;p14">
            <a:extLst>
              <a:ext uri="{FF2B5EF4-FFF2-40B4-BE49-F238E27FC236}">
                <a16:creationId xmlns:a16="http://schemas.microsoft.com/office/drawing/2014/main" id="{94B4A374-DB14-45A6-956A-73DEBF37FB7A}"/>
              </a:ext>
            </a:extLst>
          </p:cNvPr>
          <p:cNvGrpSpPr/>
          <p:nvPr/>
        </p:nvGrpSpPr>
        <p:grpSpPr>
          <a:xfrm>
            <a:off x="10038876" y="6405294"/>
            <a:ext cx="1681553" cy="307043"/>
            <a:chOff x="5200907" y="9436905"/>
            <a:chExt cx="2072078" cy="378351"/>
          </a:xfrm>
        </p:grpSpPr>
        <p:pic>
          <p:nvPicPr>
            <p:cNvPr id="4" name="Google Shape;110;p14">
              <a:extLst>
                <a:ext uri="{FF2B5EF4-FFF2-40B4-BE49-F238E27FC236}">
                  <a16:creationId xmlns:a16="http://schemas.microsoft.com/office/drawing/2014/main" id="{29DBBFC3-122E-4487-BE8F-FCE1B524E7C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5" name="Google Shape;111;p14">
              <a:extLst>
                <a:ext uri="{FF2B5EF4-FFF2-40B4-BE49-F238E27FC236}">
                  <a16:creationId xmlns:a16="http://schemas.microsoft.com/office/drawing/2014/main" id="{0F6F599B-EC4F-4FC8-97DA-E89BA594F3A2}"/>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98271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998711" y="0"/>
            <a:ext cx="475237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icture Placeholder 2">
            <a:extLst>
              <a:ext uri="{FF2B5EF4-FFF2-40B4-BE49-F238E27FC236}">
                <a16:creationId xmlns:a16="http://schemas.microsoft.com/office/drawing/2014/main" id="{08B95FA5-894D-4CA2-B4DA-A71EF3D4E071}"/>
              </a:ext>
            </a:extLst>
          </p:cNvPr>
          <p:cNvSpPr txBox="1">
            <a:spLocks/>
          </p:cNvSpPr>
          <p:nvPr/>
        </p:nvSpPr>
        <p:spPr>
          <a:xfrm>
            <a:off x="7791449" y="-86498"/>
            <a:ext cx="4400551" cy="70309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sp>
      <p:grpSp>
        <p:nvGrpSpPr>
          <p:cNvPr id="12" name="Google Shape;109;p14"/>
          <p:cNvGrpSpPr/>
          <p:nvPr/>
        </p:nvGrpSpPr>
        <p:grpSpPr>
          <a:xfrm>
            <a:off x="9888751" y="6326145"/>
            <a:ext cx="1681553" cy="307043"/>
            <a:chOff x="5200907" y="9436905"/>
            <a:chExt cx="2072078" cy="378351"/>
          </a:xfrm>
        </p:grpSpPr>
        <p:pic>
          <p:nvPicPr>
            <p:cNvPr id="13"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4"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41898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icture containing text&#10;&#10;Description automatically generated">
            <a:extLst>
              <a:ext uri="{FF2B5EF4-FFF2-40B4-BE49-F238E27FC236}">
                <a16:creationId xmlns:a16="http://schemas.microsoft.com/office/drawing/2014/main" id="{9DA355BB-9552-46DA-A6E7-D2178E4052E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760" b="1760"/>
          <a:stretch>
            <a:fillRect/>
          </a:stretch>
        </p:blipFill>
        <p:spPr>
          <a:xfrm>
            <a:off x="1341438" y="992188"/>
            <a:ext cx="10102850" cy="4873625"/>
          </a:xfrm>
          <a:solidFill>
            <a:schemeClr val="bg2"/>
          </a:solidFill>
          <a:ln>
            <a:noFill/>
          </a:ln>
        </p:spPr>
      </p:pic>
      <p:sp>
        <p:nvSpPr>
          <p:cNvPr id="12" name="Google Shape;255;p10">
            <a:extLst>
              <a:ext uri="{FF2B5EF4-FFF2-40B4-BE49-F238E27FC236}">
                <a16:creationId xmlns:a16="http://schemas.microsoft.com/office/drawing/2014/main" id="{4167B2A4-4051-46A5-B18F-7AE9CEC24A36}"/>
              </a:ext>
            </a:extLst>
          </p:cNvPr>
          <p:cNvSpPr txBox="1"/>
          <p:nvPr/>
        </p:nvSpPr>
        <p:spPr>
          <a:xfrm>
            <a:off x="7084671" y="4009285"/>
            <a:ext cx="2744700" cy="3387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accent3"/>
                </a:solidFill>
                <a:latin typeface="Open Sans"/>
                <a:ea typeface="Open Sans"/>
                <a:cs typeface="Open Sans"/>
              </a:rPr>
              <a:t>Subtitle here</a:t>
            </a: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267562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 Ullamcorper Parturient">
            <a:extLst>
              <a:ext uri="{FF2B5EF4-FFF2-40B4-BE49-F238E27FC236}">
                <a16:creationId xmlns:a16="http://schemas.microsoft.com/office/drawing/2014/main" id="{7DC69516-B53E-4854-A8D4-59133553262B}"/>
              </a:ext>
            </a:extLst>
          </p:cNvPr>
          <p:cNvSpPr txBox="1">
            <a:spLocks noGrp="1"/>
          </p:cNvSpPr>
          <p:nvPr/>
        </p:nvSpPr>
        <p:spPr>
          <a:xfrm>
            <a:off x="1577834" y="224812"/>
            <a:ext cx="10614166" cy="802889"/>
          </a:xfrm>
          <a:prstGeom prst="rect">
            <a:avLst/>
          </a:prstGeom>
          <a:ln w="3175">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b="1" spc="0" dirty="0">
                <a:latin typeface="Open Sans"/>
              </a:rPr>
              <a:t>Women’s Roles in the 1950’s</a:t>
            </a:r>
          </a:p>
        </p:txBody>
      </p:sp>
      <p:sp>
        <p:nvSpPr>
          <p:cNvPr id="5" name="Oval 4">
            <a:extLst>
              <a:ext uri="{FF2B5EF4-FFF2-40B4-BE49-F238E27FC236}">
                <a16:creationId xmlns:a16="http://schemas.microsoft.com/office/drawing/2014/main" id="{0347C61F-4193-462E-8003-7EEBD84A9974}"/>
              </a:ext>
            </a:extLst>
          </p:cNvPr>
          <p:cNvSpPr/>
          <p:nvPr/>
        </p:nvSpPr>
        <p:spPr>
          <a:xfrm>
            <a:off x="5715414" y="3457023"/>
            <a:ext cx="916608" cy="91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5422E5F-C091-49BA-A015-349B67AE377C}"/>
              </a:ext>
            </a:extLst>
          </p:cNvPr>
          <p:cNvSpPr/>
          <p:nvPr/>
        </p:nvSpPr>
        <p:spPr>
          <a:xfrm rot="5400000">
            <a:off x="6011527" y="3726898"/>
            <a:ext cx="452782" cy="386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109;p14"/>
          <p:cNvGrpSpPr/>
          <p:nvPr/>
        </p:nvGrpSpPr>
        <p:grpSpPr>
          <a:xfrm>
            <a:off x="9888751" y="6326145"/>
            <a:ext cx="1681553" cy="307043"/>
            <a:chOff x="5200907" y="9436905"/>
            <a:chExt cx="2072078" cy="378351"/>
          </a:xfrm>
        </p:grpSpPr>
        <p:pic>
          <p:nvPicPr>
            <p:cNvPr id="8"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9"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pic>
        <p:nvPicPr>
          <p:cNvPr id="2" name="Online Media 1" title="Cultural Shift: Women's Roles in the 1950s">
            <a:hlinkClick r:id="" action="ppaction://media"/>
            <a:extLst>
              <a:ext uri="{FF2B5EF4-FFF2-40B4-BE49-F238E27FC236}">
                <a16:creationId xmlns:a16="http://schemas.microsoft.com/office/drawing/2014/main" id="{8A9118D1-6132-4D40-B31C-78563E0778DC}"/>
              </a:ext>
            </a:extLst>
          </p:cNvPr>
          <p:cNvPicPr>
            <a:picLocks noRot="1" noChangeAspect="1"/>
          </p:cNvPicPr>
          <p:nvPr>
            <a:videoFile r:link="rId1"/>
          </p:nvPr>
        </p:nvPicPr>
        <p:blipFill>
          <a:blip r:embed="rId6"/>
          <a:stretch>
            <a:fillRect/>
          </a:stretch>
        </p:blipFill>
        <p:spPr>
          <a:xfrm>
            <a:off x="2323557" y="1198942"/>
            <a:ext cx="7442200" cy="5581650"/>
          </a:xfrm>
          <a:prstGeom prst="rect">
            <a:avLst/>
          </a:prstGeom>
        </p:spPr>
      </p:pic>
    </p:spTree>
    <p:extLst>
      <p:ext uri="{BB962C8B-B14F-4D97-AF65-F5344CB8AC3E}">
        <p14:creationId xmlns:p14="http://schemas.microsoft.com/office/powerpoint/2010/main" val="9349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ake, wedding, food, cut&#10;&#10;Description automatically generated">
            <a:extLst>
              <a:ext uri="{FF2B5EF4-FFF2-40B4-BE49-F238E27FC236}">
                <a16:creationId xmlns:a16="http://schemas.microsoft.com/office/drawing/2014/main" id="{CDE34ED3-0E7E-44BF-8DC2-CC046760D10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9014" r="19014"/>
          <a:stretch>
            <a:fillRect/>
          </a:stretch>
        </p:blipFill>
        <p:spPr>
          <a:xfrm>
            <a:off x="1466850" y="992188"/>
            <a:ext cx="10102850" cy="4873625"/>
          </a:xfrm>
          <a:solidFill>
            <a:schemeClr val="bg2"/>
          </a:solidFill>
          <a:ln>
            <a:noFill/>
          </a:ln>
        </p:spPr>
      </p:pic>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279963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ibh Dolor Euismod">
            <a:extLst>
              <a:ext uri="{FF2B5EF4-FFF2-40B4-BE49-F238E27FC236}">
                <a16:creationId xmlns:a16="http://schemas.microsoft.com/office/drawing/2014/main" id="{DF509886-4E88-49BF-B30B-5A2FF2798AC2}"/>
              </a:ext>
            </a:extLst>
          </p:cNvPr>
          <p:cNvSpPr txBox="1">
            <a:spLocks noGrp="1"/>
          </p:cNvSpPr>
          <p:nvPr/>
        </p:nvSpPr>
        <p:spPr>
          <a:xfrm>
            <a:off x="949047" y="636999"/>
            <a:ext cx="10293906" cy="700120"/>
          </a:xfrm>
          <a:prstGeom prst="rect">
            <a:avLst/>
          </a:prstGeom>
          <a:ln w="3175">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b="1" spc="0" dirty="0">
                <a:latin typeface="Open Sans"/>
              </a:rPr>
              <a:t>1955 Film: The Tender Trap</a:t>
            </a:r>
          </a:p>
        </p:txBody>
      </p:sp>
      <p:sp>
        <p:nvSpPr>
          <p:cNvPr id="6" name="Vestibulum Ligula">
            <a:extLst>
              <a:ext uri="{FF2B5EF4-FFF2-40B4-BE49-F238E27FC236}">
                <a16:creationId xmlns:a16="http://schemas.microsoft.com/office/drawing/2014/main" id="{1724D692-5DDF-456D-B422-69D5F5BD39BC}"/>
              </a:ext>
            </a:extLst>
          </p:cNvPr>
          <p:cNvSpPr txBox="1">
            <a:spLocks noGrp="1"/>
          </p:cNvSpPr>
          <p:nvPr/>
        </p:nvSpPr>
        <p:spPr>
          <a:xfrm>
            <a:off x="949047" y="3256156"/>
            <a:ext cx="10621257" cy="1494264"/>
          </a:xfrm>
          <a:prstGeom prst="rect">
            <a:avLst/>
          </a:prstGeom>
          <a:ln w="3175">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nchor="ctr"/>
          <a:lstStyle>
            <a:lvl1pPr marL="0" marR="0" indent="0" algn="l" defTabSz="584200" latinLnBrk="0">
              <a:lnSpc>
                <a:spcPct val="100000"/>
              </a:lnSpc>
              <a:spcBef>
                <a:spcPts val="0"/>
              </a:spcBef>
              <a:spcAft>
                <a:spcPts val="0"/>
              </a:spcAft>
              <a:buClrTx/>
              <a:buSzTx/>
              <a:buFontTx/>
              <a:buNone/>
              <a:tabLst/>
              <a:defRPr sz="2000" b="0" i="0" u="none" strike="noStrike" cap="none" spc="100" baseline="0">
                <a:ln>
                  <a:noFill/>
                </a:ln>
                <a:solidFill>
                  <a:srgbClr val="62BFC4"/>
                </a:solidFill>
                <a:uFillTx/>
                <a:latin typeface="+mn-lt"/>
                <a:ea typeface="+mn-ea"/>
                <a:cs typeface="+mn-cs"/>
                <a:sym typeface="Avenir Next Medium"/>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lang="en-US" sz="3200" b="1" i="1" dirty="0">
                <a:solidFill>
                  <a:schemeClr val="tx1"/>
                </a:solidFill>
                <a:latin typeface="Arial" panose="020B0604020202020204" pitchFamily="34" charset="0"/>
                <a:cs typeface="Arial" panose="020B0604020202020204" pitchFamily="34" charset="0"/>
              </a:rPr>
              <a:t>Reynolds:  </a:t>
            </a:r>
            <a:r>
              <a:rPr lang="en-US" sz="3200" b="1" i="1" dirty="0">
                <a:solidFill>
                  <a:schemeClr val="accent1">
                    <a:lumMod val="75000"/>
                  </a:schemeClr>
                </a:solidFill>
                <a:latin typeface="Arial" panose="020B0604020202020204" pitchFamily="34" charset="0"/>
                <a:cs typeface="Arial" panose="020B0604020202020204" pitchFamily="34" charset="0"/>
              </a:rPr>
              <a:t>The theatre’s alright, but it’s only temporary. </a:t>
            </a:r>
          </a:p>
          <a:p>
            <a:r>
              <a:rPr lang="en-US" sz="3200" b="1" i="1" dirty="0">
                <a:solidFill>
                  <a:schemeClr val="accent1">
                    <a:lumMod val="75000"/>
                  </a:schemeClr>
                </a:solidFill>
                <a:latin typeface="Arial" panose="020B0604020202020204" pitchFamily="34" charset="0"/>
                <a:cs typeface="Arial" panose="020B0604020202020204" pitchFamily="34" charset="0"/>
              </a:rPr>
              <a:t> </a:t>
            </a:r>
          </a:p>
          <a:p>
            <a:r>
              <a:rPr lang="en-US" sz="3200" b="1" i="1" dirty="0">
                <a:solidFill>
                  <a:schemeClr val="tx1"/>
                </a:solidFill>
                <a:latin typeface="Arial" panose="020B0604020202020204" pitchFamily="34" charset="0"/>
                <a:cs typeface="Arial" panose="020B0604020202020204" pitchFamily="34" charset="0"/>
              </a:rPr>
              <a:t>Sinatra:  </a:t>
            </a:r>
            <a:r>
              <a:rPr lang="en-US" sz="3200" b="1" i="1" dirty="0">
                <a:solidFill>
                  <a:schemeClr val="accent1">
                    <a:lumMod val="75000"/>
                  </a:schemeClr>
                </a:solidFill>
                <a:latin typeface="Arial" panose="020B0604020202020204" pitchFamily="34" charset="0"/>
                <a:cs typeface="Arial" panose="020B0604020202020204" pitchFamily="34" charset="0"/>
              </a:rPr>
              <a:t>Are you thinking of something else? </a:t>
            </a:r>
          </a:p>
          <a:p>
            <a:endParaRPr lang="en-US" sz="3200" b="1" i="1" dirty="0">
              <a:solidFill>
                <a:schemeClr val="accent1">
                  <a:lumMod val="75000"/>
                </a:schemeClr>
              </a:solidFill>
              <a:latin typeface="Arial" panose="020B0604020202020204" pitchFamily="34" charset="0"/>
              <a:cs typeface="Arial" panose="020B0604020202020204" pitchFamily="34" charset="0"/>
            </a:endParaRPr>
          </a:p>
          <a:p>
            <a:r>
              <a:rPr lang="en-US" sz="3200" b="1" i="1" dirty="0">
                <a:solidFill>
                  <a:schemeClr val="tx1"/>
                </a:solidFill>
                <a:latin typeface="Arial" panose="020B0604020202020204" pitchFamily="34" charset="0"/>
                <a:cs typeface="Arial" panose="020B0604020202020204" pitchFamily="34" charset="0"/>
              </a:rPr>
              <a:t>Reynolds:  </a:t>
            </a:r>
            <a:r>
              <a:rPr lang="en-US" sz="3200" b="1" i="1" dirty="0">
                <a:solidFill>
                  <a:schemeClr val="accent1">
                    <a:lumMod val="75000"/>
                  </a:schemeClr>
                </a:solidFill>
                <a:latin typeface="Arial" panose="020B0604020202020204" pitchFamily="34" charset="0"/>
                <a:cs typeface="Arial" panose="020B0604020202020204" pitchFamily="34" charset="0"/>
              </a:rPr>
              <a:t>Marriage, I hope. A career is just fine, but it’s no substitute for marriage.  Don’t you think a man is just the most important thing in the world?  A woman isn’t a woman until she’s been married and had children</a:t>
            </a:r>
            <a:r>
              <a:rPr lang="en-US" sz="3600" b="1" i="1" dirty="0">
                <a:solidFill>
                  <a:schemeClr val="accent1">
                    <a:lumMod val="75000"/>
                  </a:schemeClr>
                </a:solidFill>
                <a:latin typeface="Arial" panose="020B0604020202020204" pitchFamily="34" charset="0"/>
                <a:cs typeface="Arial" panose="020B0604020202020204" pitchFamily="34" charset="0"/>
              </a:rPr>
              <a:t>.</a:t>
            </a: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0" name="Google Shape;11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84378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bh Dolor Euismod">
            <a:extLst>
              <a:ext uri="{FF2B5EF4-FFF2-40B4-BE49-F238E27FC236}">
                <a16:creationId xmlns:a16="http://schemas.microsoft.com/office/drawing/2014/main" id="{60D77A5B-0E27-4C74-96EE-091EBF904A09}"/>
              </a:ext>
            </a:extLst>
          </p:cNvPr>
          <p:cNvSpPr txBox="1">
            <a:spLocks noGrp="1"/>
          </p:cNvSpPr>
          <p:nvPr/>
        </p:nvSpPr>
        <p:spPr>
          <a:xfrm>
            <a:off x="784773" y="586683"/>
            <a:ext cx="8350254" cy="4846205"/>
          </a:xfrm>
          <a:prstGeom prst="rect">
            <a:avLst/>
          </a:prstGeom>
          <a:ln w="3175">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endParaRPr lang="en-US" b="1" spc="0" dirty="0">
              <a:latin typeface="Open Sans"/>
            </a:endParaRP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
        <p:nvSpPr>
          <p:cNvPr id="4" name="Title 3">
            <a:extLst>
              <a:ext uri="{FF2B5EF4-FFF2-40B4-BE49-F238E27FC236}">
                <a16:creationId xmlns:a16="http://schemas.microsoft.com/office/drawing/2014/main" id="{BC7BA3D7-5606-47EE-8FDA-66E9EDB430D2}"/>
              </a:ext>
            </a:extLst>
          </p:cNvPr>
          <p:cNvSpPr>
            <a:spLocks noGrp="1"/>
          </p:cNvSpPr>
          <p:nvPr>
            <p:ph type="title"/>
          </p:nvPr>
        </p:nvSpPr>
        <p:spPr>
          <a:xfrm>
            <a:off x="839787" y="457200"/>
            <a:ext cx="8512031" cy="1600200"/>
          </a:xfrm>
        </p:spPr>
        <p:txBody>
          <a:bodyPr>
            <a:normAutofit/>
          </a:bodyPr>
          <a:lstStyle/>
          <a:p>
            <a:r>
              <a:rPr lang="en-US" sz="3600" b="1" spc="0" dirty="0">
                <a:latin typeface="Open Sans"/>
              </a:rPr>
              <a:t>Popular Television Shows in the 1950’s</a:t>
            </a:r>
            <a:br>
              <a:rPr lang="en-US" b="1" spc="0" dirty="0">
                <a:latin typeface="Open Sans"/>
              </a:rPr>
            </a:br>
            <a:endParaRPr lang="en-US" dirty="0"/>
          </a:p>
        </p:txBody>
      </p:sp>
      <p:pic>
        <p:nvPicPr>
          <p:cNvPr id="1026" name="Picture 2">
            <a:extLst>
              <a:ext uri="{FF2B5EF4-FFF2-40B4-BE49-F238E27FC236}">
                <a16:creationId xmlns:a16="http://schemas.microsoft.com/office/drawing/2014/main" id="{719EDF86-8A9C-426A-B8BF-4D8A1CF0542B}"/>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7851" r="7851"/>
          <a:stretch/>
        </p:blipFill>
        <p:spPr bwMode="auto">
          <a:xfrm>
            <a:off x="5183188" y="987425"/>
            <a:ext cx="6172200" cy="4873625"/>
          </a:xfr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394556C-F5B0-4368-934D-BC8DA74C721F}"/>
              </a:ext>
            </a:extLst>
          </p:cNvPr>
          <p:cNvSpPr>
            <a:spLocks noGrp="1"/>
          </p:cNvSpPr>
          <p:nvPr>
            <p:ph type="body" sz="half" idx="2"/>
          </p:nvPr>
        </p:nvSpPr>
        <p:spPr>
          <a:xfrm>
            <a:off x="836612" y="1788883"/>
            <a:ext cx="4859338" cy="3811588"/>
          </a:xfrm>
        </p:spPr>
        <p:txBody>
          <a:bodyPr>
            <a:noAutofit/>
          </a:bodyPr>
          <a:lstStyle/>
          <a:p>
            <a:r>
              <a:rPr lang="en-US" sz="3200" b="1" dirty="0">
                <a:solidFill>
                  <a:schemeClr val="accent2"/>
                </a:solidFill>
                <a:latin typeface="Arial" panose="020B0604020202020204" pitchFamily="34" charset="0"/>
                <a:cs typeface="Arial" panose="020B0604020202020204" pitchFamily="34" charset="0"/>
              </a:rPr>
              <a:t>OZZIE AND HARRIETT</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FATHER KNOWS BEST</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LEAVE IT TO BEAVER</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OTHERS?</a:t>
            </a:r>
          </a:p>
        </p:txBody>
      </p:sp>
    </p:spTree>
    <p:extLst>
      <p:ext uri="{BB962C8B-B14F-4D97-AF65-F5344CB8AC3E}">
        <p14:creationId xmlns:p14="http://schemas.microsoft.com/office/powerpoint/2010/main" val="61267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FB42BE0-411B-4D2A-9E15-CC616C9B9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9422" y="-323399"/>
            <a:ext cx="12546151" cy="8180906"/>
          </a:xfrm>
          <a:prstGeom prst="rect">
            <a:avLst/>
          </a:prstGeom>
        </p:spPr>
      </p:pic>
      <p:sp>
        <p:nvSpPr>
          <p:cNvPr id="4" name="Rectangle 3"/>
          <p:cNvSpPr/>
          <p:nvPr/>
        </p:nvSpPr>
        <p:spPr>
          <a:xfrm>
            <a:off x="-152400" y="-205740"/>
            <a:ext cx="9052560" cy="8214360"/>
          </a:xfrm>
          <a:prstGeom prst="rect">
            <a:avLst/>
          </a:prstGeom>
          <a:gradFill>
            <a:gsLst>
              <a:gs pos="0">
                <a:schemeClr val="bg1"/>
              </a:gs>
              <a:gs pos="50000">
                <a:schemeClr val="bg1">
                  <a:alpha val="8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109;p14"/>
          <p:cNvGrpSpPr/>
          <p:nvPr/>
        </p:nvGrpSpPr>
        <p:grpSpPr>
          <a:xfrm>
            <a:off x="9888751" y="6326145"/>
            <a:ext cx="1681553" cy="307043"/>
            <a:chOff x="5200907" y="9436905"/>
            <a:chExt cx="2072078" cy="378351"/>
          </a:xfrm>
        </p:grpSpPr>
        <p:pic>
          <p:nvPicPr>
            <p:cNvPr id="7"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8"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
        <p:nvSpPr>
          <p:cNvPr id="10" name="Google Shape;172;p2">
            <a:extLst>
              <a:ext uri="{FF2B5EF4-FFF2-40B4-BE49-F238E27FC236}">
                <a16:creationId xmlns:a16="http://schemas.microsoft.com/office/drawing/2014/main" id="{485803F5-C725-4EF8-948A-DC9115A59C55}"/>
              </a:ext>
            </a:extLst>
          </p:cNvPr>
          <p:cNvSpPr txBox="1"/>
          <p:nvPr/>
        </p:nvSpPr>
        <p:spPr>
          <a:xfrm>
            <a:off x="1293541" y="200722"/>
            <a:ext cx="6519370" cy="36932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endParaRPr lang="en-US" sz="5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en-US" sz="5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 Generational Journey: </a:t>
            </a:r>
            <a:r>
              <a:rPr lang="en-US" sz="5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Women</a:t>
            </a:r>
          </a:p>
          <a:p>
            <a:pPr>
              <a:lnSpc>
                <a:spcPct val="90000"/>
              </a:lnSpc>
            </a:pPr>
            <a:r>
              <a:rPr lang="en-US" sz="4400" b="1" i="1" dirty="0">
                <a:solidFill>
                  <a:schemeClr val="accent3">
                    <a:lumMod val="40000"/>
                    <a:lumOff val="60000"/>
                  </a:schemeClr>
                </a:solidFill>
                <a:ea typeface="Open Sans"/>
              </a:rPr>
              <a:t>Women and the Media</a:t>
            </a:r>
            <a:endParaRPr lang="en-US" sz="4400" dirty="0">
              <a:solidFill>
                <a:schemeClr val="accent3">
                  <a:lumMod val="40000"/>
                  <a:lumOff val="60000"/>
                </a:schemeClr>
              </a:solidFill>
            </a:endParaRPr>
          </a:p>
          <a:p>
            <a:pPr lvl="0">
              <a:lnSpc>
                <a:spcPct val="90000"/>
              </a:lnSpc>
            </a:pPr>
            <a:r>
              <a:rPr lang="en-US" sz="5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1205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33F9056-C24B-4D69-87F9-A7181A65B2B3}"/>
              </a:ext>
            </a:extLst>
          </p:cNvPr>
          <p:cNvSpPr/>
          <p:nvPr/>
        </p:nvSpPr>
        <p:spPr>
          <a:xfrm>
            <a:off x="731729" y="639376"/>
            <a:ext cx="10927752" cy="5486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93863EDC-55A9-4B47-A6BC-FA42E0215B91}"/>
              </a:ext>
            </a:extLst>
          </p:cNvPr>
          <p:cNvSpPr>
            <a:spLocks noGrp="1"/>
          </p:cNvSpPr>
          <p:nvPr/>
        </p:nvSpPr>
        <p:spPr>
          <a:xfrm>
            <a:off x="1233058" y="639376"/>
            <a:ext cx="3195507" cy="4041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b="1" dirty="0">
                <a:solidFill>
                  <a:srgbClr val="FFFFFF"/>
                </a:solidFill>
                <a:latin typeface="Open Sans"/>
              </a:rPr>
              <a:t>1960’s-80’s  </a:t>
            </a:r>
          </a:p>
          <a:p>
            <a:r>
              <a:rPr lang="en-US" b="1" dirty="0">
                <a:solidFill>
                  <a:srgbClr val="FFFFFF"/>
                </a:solidFill>
                <a:latin typeface="Open Sans"/>
              </a:rPr>
              <a:t>Women’s </a:t>
            </a:r>
          </a:p>
          <a:p>
            <a:r>
              <a:rPr lang="en-US" b="1" dirty="0">
                <a:solidFill>
                  <a:srgbClr val="FFFFFF"/>
                </a:solidFill>
                <a:latin typeface="Open Sans"/>
              </a:rPr>
              <a:t>Rights </a:t>
            </a:r>
          </a:p>
          <a:p>
            <a:r>
              <a:rPr lang="en-US" b="1" dirty="0">
                <a:solidFill>
                  <a:srgbClr val="FFFFFF"/>
                </a:solidFill>
                <a:latin typeface="Open Sans"/>
              </a:rPr>
              <a:t>Movement</a:t>
            </a:r>
            <a:r>
              <a:rPr lang="en-US" dirty="0">
                <a:solidFill>
                  <a:srgbClr val="FFFFFF"/>
                </a:solidFill>
                <a:latin typeface="Open Sans"/>
              </a:rPr>
              <a:t> </a:t>
            </a:r>
          </a:p>
        </p:txBody>
      </p:sp>
      <p:grpSp>
        <p:nvGrpSpPr>
          <p:cNvPr id="32" name="Google Shape;109;p14"/>
          <p:cNvGrpSpPr/>
          <p:nvPr/>
        </p:nvGrpSpPr>
        <p:grpSpPr>
          <a:xfrm>
            <a:off x="9888751" y="6326145"/>
            <a:ext cx="1681553" cy="307043"/>
            <a:chOff x="5200907" y="9436905"/>
            <a:chExt cx="2072078" cy="378351"/>
          </a:xfrm>
        </p:grpSpPr>
        <p:pic>
          <p:nvPicPr>
            <p:cNvPr id="33" name="Google Shape;1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34" name="Google Shape;11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pic>
        <p:nvPicPr>
          <p:cNvPr id="3" name="Picture Placeholder 2">
            <a:extLst>
              <a:ext uri="{FF2B5EF4-FFF2-40B4-BE49-F238E27FC236}">
                <a16:creationId xmlns:a16="http://schemas.microsoft.com/office/drawing/2014/main" id="{83BD302C-B450-4A11-967A-E524917C0D7C}"/>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2666" b="12666"/>
          <a:stretch/>
        </p:blipFill>
        <p:spPr>
          <a:xfrm>
            <a:off x="3550024" y="642551"/>
            <a:ext cx="8020280" cy="5483225"/>
          </a:xfrm>
          <a:custGeom>
            <a:avLst/>
            <a:gdLst>
              <a:gd name="T0" fmla="*/ 3278214 w 9034973"/>
              <a:gd name="T1" fmla="*/ 0 h 6858000"/>
              <a:gd name="T2" fmla="*/ 7480443 w 9034973"/>
              <a:gd name="T3" fmla="*/ 0 h 6858000"/>
              <a:gd name="T4" fmla="*/ 4202230 w 9034973"/>
              <a:gd name="T5" fmla="*/ 5805093 h 6858000"/>
              <a:gd name="T6" fmla="*/ 0 w 9034973"/>
              <a:gd name="T7" fmla="*/ 5805093 h 6858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34973" h="6858000">
                <a:moveTo>
                  <a:pt x="3959468" y="0"/>
                </a:moveTo>
                <a:lnTo>
                  <a:pt x="9034973" y="0"/>
                </a:lnTo>
                <a:lnTo>
                  <a:pt x="5075506" y="6858000"/>
                </a:lnTo>
                <a:lnTo>
                  <a:pt x="0" y="6858000"/>
                </a:lnTo>
                <a:lnTo>
                  <a:pt x="3959468" y="0"/>
                </a:lnTo>
                <a:close/>
              </a:path>
            </a:pathLst>
          </a:custGeom>
          <a:solidFill>
            <a:schemeClr val="accent5">
              <a:lumMod val="20000"/>
              <a:lumOff val="80000"/>
            </a:schemeClr>
          </a:solidFill>
        </p:spPr>
      </p:pic>
    </p:spTree>
    <p:extLst>
      <p:ext uri="{BB962C8B-B14F-4D97-AF65-F5344CB8AC3E}">
        <p14:creationId xmlns:p14="http://schemas.microsoft.com/office/powerpoint/2010/main" val="198268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bh Dolor Euismod">
            <a:extLst>
              <a:ext uri="{FF2B5EF4-FFF2-40B4-BE49-F238E27FC236}">
                <a16:creationId xmlns:a16="http://schemas.microsoft.com/office/drawing/2014/main" id="{60D77A5B-0E27-4C74-96EE-091EBF904A09}"/>
              </a:ext>
            </a:extLst>
          </p:cNvPr>
          <p:cNvSpPr txBox="1">
            <a:spLocks noGrp="1"/>
          </p:cNvSpPr>
          <p:nvPr/>
        </p:nvSpPr>
        <p:spPr>
          <a:xfrm>
            <a:off x="836612" y="1609672"/>
            <a:ext cx="8350254" cy="4846205"/>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endParaRPr lang="en-US" b="1" spc="0" dirty="0">
              <a:latin typeface="Open Sans"/>
            </a:endParaRP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
        <p:nvSpPr>
          <p:cNvPr id="4" name="Title 3">
            <a:extLst>
              <a:ext uri="{FF2B5EF4-FFF2-40B4-BE49-F238E27FC236}">
                <a16:creationId xmlns:a16="http://schemas.microsoft.com/office/drawing/2014/main" id="{BC7BA3D7-5606-47EE-8FDA-66E9EDB430D2}"/>
              </a:ext>
            </a:extLst>
          </p:cNvPr>
          <p:cNvSpPr>
            <a:spLocks noGrp="1"/>
          </p:cNvSpPr>
          <p:nvPr>
            <p:ph type="title"/>
          </p:nvPr>
        </p:nvSpPr>
        <p:spPr>
          <a:xfrm>
            <a:off x="638904" y="336274"/>
            <a:ext cx="10931400" cy="1061815"/>
          </a:xfrm>
        </p:spPr>
        <p:txBody>
          <a:bodyPr>
            <a:normAutofit/>
          </a:bodyPr>
          <a:lstStyle/>
          <a:p>
            <a:r>
              <a:rPr lang="en-US" sz="3600" b="1" spc="0" dirty="0">
                <a:latin typeface="Open Sans"/>
              </a:rPr>
              <a:t>Popular Shows in the 1960-80’s</a:t>
            </a:r>
            <a:br>
              <a:rPr lang="en-US" b="1" spc="0" dirty="0">
                <a:latin typeface="Open Sans"/>
              </a:rPr>
            </a:br>
            <a:endParaRPr lang="en-US" dirty="0"/>
          </a:p>
        </p:txBody>
      </p:sp>
      <p:pic>
        <p:nvPicPr>
          <p:cNvPr id="1026" name="Picture 2">
            <a:extLst>
              <a:ext uri="{FF2B5EF4-FFF2-40B4-BE49-F238E27FC236}">
                <a16:creationId xmlns:a16="http://schemas.microsoft.com/office/drawing/2014/main" id="{719EDF86-8A9C-426A-B8BF-4D8A1CF0542B}"/>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7851" r="7851"/>
          <a:stretch/>
        </p:blipFill>
        <p:spPr bwMode="auto">
          <a:xfrm>
            <a:off x="5183188" y="987425"/>
            <a:ext cx="6172200" cy="4873625"/>
          </a:xfr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394556C-F5B0-4368-934D-BC8DA74C721F}"/>
              </a:ext>
            </a:extLst>
          </p:cNvPr>
          <p:cNvSpPr>
            <a:spLocks noGrp="1"/>
          </p:cNvSpPr>
          <p:nvPr>
            <p:ph type="body" sz="half" idx="2"/>
          </p:nvPr>
        </p:nvSpPr>
        <p:spPr>
          <a:xfrm>
            <a:off x="836612" y="1425112"/>
            <a:ext cx="4556965" cy="3811588"/>
          </a:xfrm>
        </p:spPr>
        <p:txBody>
          <a:bodyPr>
            <a:noAutofit/>
          </a:bodyPr>
          <a:lstStyle/>
          <a:p>
            <a:r>
              <a:rPr lang="en-US" sz="3200" b="1" dirty="0">
                <a:solidFill>
                  <a:schemeClr val="accent2"/>
                </a:solidFill>
                <a:latin typeface="Arial" panose="020B0604020202020204" pitchFamily="34" charset="0"/>
                <a:cs typeface="Arial" panose="020B0604020202020204" pitchFamily="34" charset="0"/>
              </a:rPr>
              <a:t>MY THREE SONS</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BEWITCHED</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MARY TYLER MOORE</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ONE DAY AT A TIME</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MAUDE … OTHERS?</a:t>
            </a:r>
          </a:p>
        </p:txBody>
      </p:sp>
    </p:spTree>
    <p:extLst>
      <p:ext uri="{BB962C8B-B14F-4D97-AF65-F5344CB8AC3E}">
        <p14:creationId xmlns:p14="http://schemas.microsoft.com/office/powerpoint/2010/main" val="77337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afety professional in front of power plant">
            <a:extLst>
              <a:ext uri="{FF2B5EF4-FFF2-40B4-BE49-F238E27FC236}">
                <a16:creationId xmlns:a16="http://schemas.microsoft.com/office/drawing/2014/main" id="{1CD6FE29-8954-40B8-8CCE-B69B315B512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3918" b="13918"/>
          <a:stretch/>
        </p:blipFill>
        <p:spPr>
          <a:xfrm>
            <a:off x="1250950" y="987425"/>
            <a:ext cx="10104438" cy="4873625"/>
          </a:xfrm>
          <a:solidFill>
            <a:schemeClr val="bg2"/>
          </a:solidFill>
          <a:ln>
            <a:noFill/>
          </a:ln>
        </p:spPr>
      </p:pic>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57908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 Ullamcorper Parturient">
            <a:extLst>
              <a:ext uri="{FF2B5EF4-FFF2-40B4-BE49-F238E27FC236}">
                <a16:creationId xmlns:a16="http://schemas.microsoft.com/office/drawing/2014/main" id="{7DC69516-B53E-4854-A8D4-59133553262B}"/>
              </a:ext>
            </a:extLst>
          </p:cNvPr>
          <p:cNvSpPr txBox="1">
            <a:spLocks noGrp="1"/>
          </p:cNvSpPr>
          <p:nvPr/>
        </p:nvSpPr>
        <p:spPr>
          <a:xfrm>
            <a:off x="1465883" y="396053"/>
            <a:ext cx="10614166" cy="802889"/>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b="1" spc="0" dirty="0">
                <a:latin typeface="Open Sans"/>
              </a:rPr>
              <a:t>Girls in the Media Today</a:t>
            </a:r>
          </a:p>
        </p:txBody>
      </p:sp>
      <p:sp>
        <p:nvSpPr>
          <p:cNvPr id="6" name="Isosceles Triangle 5">
            <a:extLst>
              <a:ext uri="{FF2B5EF4-FFF2-40B4-BE49-F238E27FC236}">
                <a16:creationId xmlns:a16="http://schemas.microsoft.com/office/drawing/2014/main" id="{D5422E5F-C091-49BA-A015-349B67AE377C}"/>
              </a:ext>
            </a:extLst>
          </p:cNvPr>
          <p:cNvSpPr/>
          <p:nvPr/>
        </p:nvSpPr>
        <p:spPr>
          <a:xfrm rot="5400000">
            <a:off x="6011527" y="3726898"/>
            <a:ext cx="452782" cy="386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109;p14"/>
          <p:cNvGrpSpPr/>
          <p:nvPr/>
        </p:nvGrpSpPr>
        <p:grpSpPr>
          <a:xfrm>
            <a:off x="9888751" y="6326145"/>
            <a:ext cx="1681553" cy="307043"/>
            <a:chOff x="5200907" y="9436905"/>
            <a:chExt cx="2072078" cy="378351"/>
          </a:xfrm>
        </p:grpSpPr>
        <p:pic>
          <p:nvPicPr>
            <p:cNvPr id="8"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9"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pic>
        <p:nvPicPr>
          <p:cNvPr id="2" name="Online Media 1" title="Nonprofit empowers girls to pursue work in STEM field">
            <a:hlinkClick r:id="" action="ppaction://media"/>
            <a:extLst>
              <a:ext uri="{FF2B5EF4-FFF2-40B4-BE49-F238E27FC236}">
                <a16:creationId xmlns:a16="http://schemas.microsoft.com/office/drawing/2014/main" id="{A2389234-488D-4309-A467-56935D874660}"/>
              </a:ext>
            </a:extLst>
          </p:cNvPr>
          <p:cNvPicPr>
            <a:picLocks noRot="1" noChangeAspect="1"/>
          </p:cNvPicPr>
          <p:nvPr>
            <a:videoFile r:link="rId1"/>
          </p:nvPr>
        </p:nvPicPr>
        <p:blipFill>
          <a:blip r:embed="rId6"/>
          <a:stretch>
            <a:fillRect/>
          </a:stretch>
        </p:blipFill>
        <p:spPr>
          <a:xfrm>
            <a:off x="2076178" y="1520353"/>
            <a:ext cx="7936958" cy="4484381"/>
          </a:xfrm>
          <a:prstGeom prst="rect">
            <a:avLst/>
          </a:prstGeom>
        </p:spPr>
      </p:pic>
    </p:spTree>
    <p:extLst>
      <p:ext uri="{BB962C8B-B14F-4D97-AF65-F5344CB8AC3E}">
        <p14:creationId xmlns:p14="http://schemas.microsoft.com/office/powerpoint/2010/main" val="34894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CD6FE29-8954-40B8-8CCE-B69B315B5120}"/>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3151" b="33151"/>
          <a:stretch/>
        </p:blipFill>
        <p:spPr>
          <a:xfrm>
            <a:off x="1250950" y="987425"/>
            <a:ext cx="10104438" cy="4873625"/>
          </a:xfrm>
          <a:solidFill>
            <a:schemeClr val="bg2"/>
          </a:solidFill>
          <a:ln>
            <a:noFill/>
          </a:ln>
        </p:spPr>
      </p:pic>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
        <p:nvSpPr>
          <p:cNvPr id="2" name="TextBox 1">
            <a:extLst>
              <a:ext uri="{FF2B5EF4-FFF2-40B4-BE49-F238E27FC236}">
                <a16:creationId xmlns:a16="http://schemas.microsoft.com/office/drawing/2014/main" id="{FADC5613-5776-4C09-9FCD-7C2EC086F27D}"/>
              </a:ext>
            </a:extLst>
          </p:cNvPr>
          <p:cNvSpPr txBox="1"/>
          <p:nvPr/>
        </p:nvSpPr>
        <p:spPr>
          <a:xfrm>
            <a:off x="1250950" y="5861050"/>
            <a:ext cx="10104438" cy="230832"/>
          </a:xfrm>
          <a:prstGeom prst="rect">
            <a:avLst/>
          </a:prstGeom>
          <a:noFill/>
        </p:spPr>
        <p:txBody>
          <a:bodyPr wrap="square" rtlCol="0">
            <a:spAutoFit/>
          </a:bodyPr>
          <a:lstStyle/>
          <a:p>
            <a:r>
              <a:rPr lang="en-US" sz="900" dirty="0">
                <a:hlinkClick r:id="rId4" tooltip="http://fotofashion9ja.blogspot.com/2014/12/introducing-ramonafotofashion9jas-model.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368951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 Ullamcorper Parturient">
            <a:extLst>
              <a:ext uri="{FF2B5EF4-FFF2-40B4-BE49-F238E27FC236}">
                <a16:creationId xmlns:a16="http://schemas.microsoft.com/office/drawing/2014/main" id="{7DC69516-B53E-4854-A8D4-59133553262B}"/>
              </a:ext>
            </a:extLst>
          </p:cNvPr>
          <p:cNvSpPr txBox="1">
            <a:spLocks noGrp="1"/>
          </p:cNvSpPr>
          <p:nvPr/>
        </p:nvSpPr>
        <p:spPr>
          <a:xfrm>
            <a:off x="1465883" y="396053"/>
            <a:ext cx="10614166" cy="802889"/>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b="1" spc="0" dirty="0">
                <a:latin typeface="Open Sans"/>
              </a:rPr>
              <a:t>Impossible Beauty</a:t>
            </a:r>
          </a:p>
        </p:txBody>
      </p:sp>
      <p:sp>
        <p:nvSpPr>
          <p:cNvPr id="5" name="Oval 4">
            <a:extLst>
              <a:ext uri="{FF2B5EF4-FFF2-40B4-BE49-F238E27FC236}">
                <a16:creationId xmlns:a16="http://schemas.microsoft.com/office/drawing/2014/main" id="{0347C61F-4193-462E-8003-7EEBD84A9974}"/>
              </a:ext>
            </a:extLst>
          </p:cNvPr>
          <p:cNvSpPr/>
          <p:nvPr/>
        </p:nvSpPr>
        <p:spPr>
          <a:xfrm>
            <a:off x="5715414" y="3457023"/>
            <a:ext cx="916608" cy="91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5422E5F-C091-49BA-A015-349B67AE377C}"/>
              </a:ext>
            </a:extLst>
          </p:cNvPr>
          <p:cNvSpPr/>
          <p:nvPr/>
        </p:nvSpPr>
        <p:spPr>
          <a:xfrm rot="5400000">
            <a:off x="6011527" y="3726898"/>
            <a:ext cx="452782" cy="386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109;p14"/>
          <p:cNvGrpSpPr/>
          <p:nvPr/>
        </p:nvGrpSpPr>
        <p:grpSpPr>
          <a:xfrm>
            <a:off x="9888751" y="6326145"/>
            <a:ext cx="1681553" cy="307043"/>
            <a:chOff x="5200907" y="9436905"/>
            <a:chExt cx="2072078" cy="378351"/>
          </a:xfrm>
        </p:grpSpPr>
        <p:pic>
          <p:nvPicPr>
            <p:cNvPr id="8"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9"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pic>
        <p:nvPicPr>
          <p:cNvPr id="2" name="Online Media 1" title="No. 1 Dove: Campaign for Real Beauty">
            <a:hlinkClick r:id="" action="ppaction://media"/>
            <a:extLst>
              <a:ext uri="{FF2B5EF4-FFF2-40B4-BE49-F238E27FC236}">
                <a16:creationId xmlns:a16="http://schemas.microsoft.com/office/drawing/2014/main" id="{754440E2-361C-4E94-A2EE-70BFB2F8F338}"/>
              </a:ext>
            </a:extLst>
          </p:cNvPr>
          <p:cNvPicPr>
            <a:picLocks noRot="1" noChangeAspect="1"/>
          </p:cNvPicPr>
          <p:nvPr>
            <a:videoFile r:link="rId1"/>
          </p:nvPr>
        </p:nvPicPr>
        <p:blipFill>
          <a:blip r:embed="rId6"/>
          <a:stretch>
            <a:fillRect/>
          </a:stretch>
        </p:blipFill>
        <p:spPr>
          <a:xfrm>
            <a:off x="2545651" y="1384679"/>
            <a:ext cx="6998012" cy="5248509"/>
          </a:xfrm>
          <a:prstGeom prst="rect">
            <a:avLst/>
          </a:prstGeom>
        </p:spPr>
      </p:pic>
    </p:spTree>
    <p:extLst>
      <p:ext uri="{BB962C8B-B14F-4D97-AF65-F5344CB8AC3E}">
        <p14:creationId xmlns:p14="http://schemas.microsoft.com/office/powerpoint/2010/main" val="4266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
            <a:extLst>
              <a:ext uri="{FF2B5EF4-FFF2-40B4-BE49-F238E27FC236}">
                <a16:creationId xmlns:a16="http://schemas.microsoft.com/office/drawing/2014/main" id="{6D12D796-80A2-47C8-BF6F-6D11F5148387}"/>
              </a:ext>
            </a:extLst>
          </p:cNvPr>
          <p:cNvSpPr txBox="1">
            <a:spLocks noGrp="1"/>
          </p:cNvSpPr>
          <p:nvPr/>
        </p:nvSpPr>
        <p:spPr>
          <a:xfrm>
            <a:off x="934738" y="351927"/>
            <a:ext cx="1744670" cy="2836992"/>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latinLnBrk="0">
              <a:lnSpc>
                <a:spcPct val="100000"/>
              </a:lnSpc>
              <a:spcBef>
                <a:spcPts val="0"/>
              </a:spcBef>
              <a:spcAft>
                <a:spcPts val="0"/>
              </a:spcAft>
              <a:buClrTx/>
              <a:buSzTx/>
              <a:buFontTx/>
              <a:buNone/>
              <a:tabLst/>
              <a:defRPr sz="35400" b="1" i="0" u="none" strike="noStrike" cap="none" spc="0" baseline="0">
                <a:ln>
                  <a:noFill/>
                </a:ln>
                <a:solidFill>
                  <a:srgbClr val="D2F1F7"/>
                </a:solidFill>
                <a:uFillTx/>
                <a:latin typeface="Helvetica Neue"/>
                <a:ea typeface="Helvetica Neue"/>
                <a:cs typeface="Helvetica Neue"/>
                <a:sym typeface="Helvetica Neue"/>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dirty="0">
                <a:solidFill>
                  <a:schemeClr val="accent3">
                    <a:lumMod val="20000"/>
                    <a:lumOff val="80000"/>
                  </a:schemeClr>
                </a:solidFill>
              </a:rPr>
              <a:t>“</a:t>
            </a:r>
          </a:p>
        </p:txBody>
      </p:sp>
      <p:sp>
        <p:nvSpPr>
          <p:cNvPr id="6" name="“">
            <a:extLst>
              <a:ext uri="{FF2B5EF4-FFF2-40B4-BE49-F238E27FC236}">
                <a16:creationId xmlns:a16="http://schemas.microsoft.com/office/drawing/2014/main" id="{5EFDB19B-99F4-4AB8-942D-7B1AF6E85014}"/>
              </a:ext>
            </a:extLst>
          </p:cNvPr>
          <p:cNvSpPr txBox="1">
            <a:spLocks noGrp="1"/>
          </p:cNvSpPr>
          <p:nvPr/>
        </p:nvSpPr>
        <p:spPr>
          <a:xfrm rot="10800000">
            <a:off x="9659085" y="3532449"/>
            <a:ext cx="1744670" cy="2836992"/>
          </a:xfrm>
          <a:prstGeom prst="rect">
            <a:avLst/>
          </a:prstGeom>
          <a:ln w="3175">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nchor="ctr"/>
          <a:lstStyle>
            <a:lvl1pPr marL="0" marR="0" indent="0" algn="l" defTabSz="584200" latinLnBrk="0">
              <a:lnSpc>
                <a:spcPct val="100000"/>
              </a:lnSpc>
              <a:spcBef>
                <a:spcPts val="0"/>
              </a:spcBef>
              <a:spcAft>
                <a:spcPts val="0"/>
              </a:spcAft>
              <a:buClrTx/>
              <a:buSzTx/>
              <a:buFontTx/>
              <a:buNone/>
              <a:tabLst/>
              <a:defRPr sz="35400" b="1" i="0" u="none" strike="noStrike" cap="none" spc="0" baseline="0">
                <a:ln>
                  <a:noFill/>
                </a:ln>
                <a:solidFill>
                  <a:srgbClr val="D2F1F7"/>
                </a:solidFill>
                <a:uFillTx/>
                <a:latin typeface="Helvetica Neue"/>
                <a:ea typeface="Helvetica Neue"/>
                <a:cs typeface="Helvetica Neue"/>
                <a:sym typeface="Helvetica Neue"/>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dirty="0">
                <a:solidFill>
                  <a:schemeClr val="accent3">
                    <a:lumMod val="20000"/>
                    <a:lumOff val="80000"/>
                  </a:schemeClr>
                </a:solidFill>
              </a:rPr>
              <a:t>“</a:t>
            </a:r>
          </a:p>
        </p:txBody>
      </p:sp>
      <p:sp>
        <p:nvSpPr>
          <p:cNvPr id="8" name="TextBox 7">
            <a:extLst>
              <a:ext uri="{FF2B5EF4-FFF2-40B4-BE49-F238E27FC236}">
                <a16:creationId xmlns:a16="http://schemas.microsoft.com/office/drawing/2014/main" id="{5A6BA2EC-3D07-4179-953B-656132E6D87B}"/>
              </a:ext>
            </a:extLst>
          </p:cNvPr>
          <p:cNvSpPr txBox="1"/>
          <p:nvPr/>
        </p:nvSpPr>
        <p:spPr>
          <a:xfrm>
            <a:off x="2353661" y="488558"/>
            <a:ext cx="785201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You will never look like the girl in the magazine.  The girl in the magazine doesn’t even look like the girl in the magazine.” </a:t>
            </a:r>
          </a:p>
          <a:p>
            <a:r>
              <a:rPr lang="en-US" sz="5400" b="1" dirty="0">
                <a:latin typeface="Open Sans" panose="020B0606030504020204" pitchFamily="34" charset="0"/>
                <a:ea typeface="Open Sans" panose="020B0606030504020204" pitchFamily="34" charset="0"/>
                <a:cs typeface="Open Sans" panose="020B0606030504020204" pitchFamily="34" charset="0"/>
              </a:rPr>
              <a:t>– </a:t>
            </a:r>
            <a:r>
              <a:rPr lang="en-US" sz="4000" b="1" dirty="0">
                <a:latin typeface="Open Sans" panose="020B0606030504020204" pitchFamily="34" charset="0"/>
                <a:ea typeface="Open Sans" panose="020B0606030504020204" pitchFamily="34" charset="0"/>
                <a:cs typeface="Open Sans" panose="020B0606030504020204" pitchFamily="34" charset="0"/>
              </a:rPr>
              <a:t>Jessiemae Peluso, comedian</a:t>
            </a:r>
            <a:endParaRPr lang="en-U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0" name="Google Shape;11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77390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CD6FE29-8954-40B8-8CCE-B69B315B5120}"/>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813" b="13813"/>
          <a:stretch/>
        </p:blipFill>
        <p:spPr>
          <a:xfrm>
            <a:off x="1250950" y="987425"/>
            <a:ext cx="10104438" cy="4873625"/>
          </a:xfrm>
          <a:solidFill>
            <a:schemeClr val="bg2"/>
          </a:solidFill>
          <a:ln>
            <a:noFill/>
          </a:ln>
        </p:spPr>
      </p:pic>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9037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FE84B858-21B8-41E5-B2E4-233A4D617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8416"/>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5" name="Nibh Dolor Euismod">
            <a:extLst>
              <a:ext uri="{FF2B5EF4-FFF2-40B4-BE49-F238E27FC236}">
                <a16:creationId xmlns:a16="http://schemas.microsoft.com/office/drawing/2014/main" id="{DF509886-4E88-49BF-B30B-5A2FF2798AC2}"/>
              </a:ext>
            </a:extLst>
          </p:cNvPr>
          <p:cNvSpPr txBox="1">
            <a:spLocks noGrp="1"/>
          </p:cNvSpPr>
          <p:nvPr/>
        </p:nvSpPr>
        <p:spPr>
          <a:xfrm>
            <a:off x="949047" y="636999"/>
            <a:ext cx="10293906" cy="700120"/>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endParaRPr lang="en-US" b="1" spc="0">
              <a:latin typeface="Open Sans"/>
            </a:endParaRP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0"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2208428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CD6FE29-8954-40B8-8CCE-B69B315B512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3826" b="13826"/>
          <a:stretch/>
        </p:blipFill>
        <p:spPr>
          <a:xfrm>
            <a:off x="1250950" y="987425"/>
            <a:ext cx="10104438" cy="4873625"/>
          </a:xfrm>
          <a:solidFill>
            <a:schemeClr val="bg2"/>
          </a:solidFill>
          <a:ln>
            <a:noFill/>
          </a:ln>
        </p:spPr>
      </p:pic>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39513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FB42BE0-411B-4D2A-9E15-CC616C9B9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71" y="-626676"/>
            <a:ext cx="14597378" cy="10010610"/>
          </a:xfrm>
          <a:prstGeom prst="rect">
            <a:avLst/>
          </a:prstGeom>
        </p:spPr>
      </p:pic>
      <p:sp>
        <p:nvSpPr>
          <p:cNvPr id="4" name="Rectangle 3"/>
          <p:cNvSpPr/>
          <p:nvPr/>
        </p:nvSpPr>
        <p:spPr>
          <a:xfrm>
            <a:off x="-143823" y="-205740"/>
            <a:ext cx="9741243" cy="8214360"/>
          </a:xfrm>
          <a:prstGeom prst="rect">
            <a:avLst/>
          </a:prstGeom>
          <a:gradFill>
            <a:gsLst>
              <a:gs pos="0">
                <a:schemeClr val="bg1"/>
              </a:gs>
              <a:gs pos="50000">
                <a:schemeClr val="bg1">
                  <a:alpha val="8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109;p14"/>
          <p:cNvGrpSpPr/>
          <p:nvPr/>
        </p:nvGrpSpPr>
        <p:grpSpPr>
          <a:xfrm>
            <a:off x="11662959" y="6257907"/>
            <a:ext cx="1681553" cy="307043"/>
            <a:chOff x="5200907" y="9436905"/>
            <a:chExt cx="2072078" cy="378351"/>
          </a:xfrm>
        </p:grpSpPr>
        <p:pic>
          <p:nvPicPr>
            <p:cNvPr id="7"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8"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
        <p:nvSpPr>
          <p:cNvPr id="10" name="Google Shape;172;p2">
            <a:extLst>
              <a:ext uri="{FF2B5EF4-FFF2-40B4-BE49-F238E27FC236}">
                <a16:creationId xmlns:a16="http://schemas.microsoft.com/office/drawing/2014/main" id="{485803F5-C725-4EF8-948A-DC9115A59C55}"/>
              </a:ext>
            </a:extLst>
          </p:cNvPr>
          <p:cNvSpPr txBox="1"/>
          <p:nvPr/>
        </p:nvSpPr>
        <p:spPr>
          <a:xfrm>
            <a:off x="1096246" y="824704"/>
            <a:ext cx="7871860" cy="8401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sz="5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Session 1 Review</a:t>
            </a:r>
          </a:p>
        </p:txBody>
      </p:sp>
    </p:spTree>
    <p:extLst>
      <p:ext uri="{BB962C8B-B14F-4D97-AF65-F5344CB8AC3E}">
        <p14:creationId xmlns:p14="http://schemas.microsoft.com/office/powerpoint/2010/main" val="3976907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11D9D24-514D-4FBD-97A8-05BA6841E36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127" r="20127"/>
          <a:stretch/>
        </p:blipFill>
        <p:spPr>
          <a:xfrm>
            <a:off x="1588" y="-44450"/>
            <a:ext cx="6172200" cy="6854825"/>
          </a:xfrm>
          <a:solidFill>
            <a:schemeClr val="bg2"/>
          </a:solidFill>
        </p:spPr>
      </p:pic>
      <p:sp>
        <p:nvSpPr>
          <p:cNvPr id="7" name="Nibh Dolor Euismod">
            <a:extLst>
              <a:ext uri="{FF2B5EF4-FFF2-40B4-BE49-F238E27FC236}">
                <a16:creationId xmlns:a16="http://schemas.microsoft.com/office/drawing/2014/main" id="{60D77A5B-0E27-4C74-96EE-091EBF904A09}"/>
              </a:ext>
            </a:extLst>
          </p:cNvPr>
          <p:cNvSpPr txBox="1">
            <a:spLocks noGrp="1"/>
          </p:cNvSpPr>
          <p:nvPr/>
        </p:nvSpPr>
        <p:spPr>
          <a:xfrm>
            <a:off x="7263097" y="1745948"/>
            <a:ext cx="4124149" cy="3925766"/>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b="1" dirty="0">
                <a:latin typeface="Open Sans"/>
              </a:rPr>
              <a:t>Kaizen</a:t>
            </a:r>
          </a:p>
        </p:txBody>
      </p:sp>
      <p:grpSp>
        <p:nvGrpSpPr>
          <p:cNvPr id="8"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152635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B4196B8-8670-40AA-9FD3-17A0452467ED}"/>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52" r="7752"/>
          <a:stretch/>
        </p:blipFill>
        <p:spPr>
          <a:xfrm>
            <a:off x="5180013" y="992188"/>
            <a:ext cx="6172200" cy="4873625"/>
          </a:xfrm>
        </p:spPr>
      </p:pic>
      <p:sp>
        <p:nvSpPr>
          <p:cNvPr id="7" name="TextBox 6">
            <a:extLst>
              <a:ext uri="{FF2B5EF4-FFF2-40B4-BE49-F238E27FC236}">
                <a16:creationId xmlns:a16="http://schemas.microsoft.com/office/drawing/2014/main" id="{2D1CF6EF-211F-445D-8A67-23D4D3006702}"/>
              </a:ext>
            </a:extLst>
          </p:cNvPr>
          <p:cNvSpPr txBox="1"/>
          <p:nvPr/>
        </p:nvSpPr>
        <p:spPr>
          <a:xfrm>
            <a:off x="5180013" y="5865813"/>
            <a:ext cx="6172200" cy="230832"/>
          </a:xfrm>
          <a:prstGeom prst="rect">
            <a:avLst/>
          </a:prstGeom>
          <a:noFill/>
        </p:spPr>
        <p:txBody>
          <a:bodyPr wrap="square" rtlCol="0">
            <a:spAutoFit/>
          </a:bodyPr>
          <a:lstStyle/>
          <a:p>
            <a:r>
              <a:rPr lang="en-US" sz="900" dirty="0">
                <a:hlinkClick r:id="rId4" tooltip="http://www.flickr.com/photos/thearches/5907960975/"/>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11" name="Title 10">
            <a:extLst>
              <a:ext uri="{FF2B5EF4-FFF2-40B4-BE49-F238E27FC236}">
                <a16:creationId xmlns:a16="http://schemas.microsoft.com/office/drawing/2014/main" id="{7701CD12-E1A3-47CF-8985-D58C6C0C1207}"/>
              </a:ext>
            </a:extLst>
          </p:cNvPr>
          <p:cNvSpPr>
            <a:spLocks noGrp="1"/>
          </p:cNvSpPr>
          <p:nvPr>
            <p:ph type="title"/>
          </p:nvPr>
        </p:nvSpPr>
        <p:spPr>
          <a:xfrm>
            <a:off x="839787" y="2160494"/>
            <a:ext cx="3932237" cy="1600200"/>
          </a:xfrm>
        </p:spPr>
        <p:txBody>
          <a:bodyPr>
            <a:noAutofit/>
          </a:bodyPr>
          <a:lstStyle/>
          <a:p>
            <a:r>
              <a:rPr lang="en-US" sz="8800" b="1" dirty="0">
                <a:solidFill>
                  <a:schemeClr val="accent1">
                    <a:lumMod val="50000"/>
                  </a:schemeClr>
                </a:solidFill>
              </a:rPr>
              <a:t>THANK YOU!</a:t>
            </a:r>
          </a:p>
        </p:txBody>
      </p:sp>
    </p:spTree>
    <p:extLst>
      <p:ext uri="{BB962C8B-B14F-4D97-AF65-F5344CB8AC3E}">
        <p14:creationId xmlns:p14="http://schemas.microsoft.com/office/powerpoint/2010/main" val="138881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9BB2DC7D-510F-4E31-AC16-EBD32C1B6CCB}"/>
              </a:ext>
            </a:extLst>
          </p:cNvPr>
          <p:cNvSpPr txBox="1">
            <a:spLocks noGrp="1"/>
          </p:cNvSpPr>
          <p:nvPr/>
        </p:nvSpPr>
        <p:spPr>
          <a:xfrm>
            <a:off x="904912" y="1051988"/>
            <a:ext cx="1744669" cy="3413793"/>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ctr" defTabSz="584200" latinLnBrk="0">
              <a:lnSpc>
                <a:spcPct val="100000"/>
              </a:lnSpc>
              <a:spcBef>
                <a:spcPts val="0"/>
              </a:spcBef>
              <a:spcAft>
                <a:spcPts val="0"/>
              </a:spcAft>
              <a:buClrTx/>
              <a:buSzTx/>
              <a:buFontTx/>
              <a:buNone/>
              <a:tabLst/>
              <a:defRPr sz="26200" b="1" i="0" u="none" strike="noStrike" cap="none" spc="0" baseline="0">
                <a:ln>
                  <a:noFill/>
                </a:ln>
                <a:solidFill>
                  <a:srgbClr val="D2F1F7"/>
                </a:solidFill>
                <a:uFillTx/>
                <a:latin typeface="Helvetica Neue"/>
                <a:ea typeface="Helvetica Neue"/>
                <a:cs typeface="Helvetica Neue"/>
                <a:sym typeface="Helvetica Neue"/>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dirty="0">
                <a:solidFill>
                  <a:schemeClr val="accent3">
                    <a:lumMod val="20000"/>
                    <a:lumOff val="80000"/>
                  </a:schemeClr>
                </a:solidFill>
              </a:rPr>
              <a:t>1</a:t>
            </a:r>
          </a:p>
        </p:txBody>
      </p:sp>
      <p:sp>
        <p:nvSpPr>
          <p:cNvPr id="3" name="2">
            <a:extLst>
              <a:ext uri="{FF2B5EF4-FFF2-40B4-BE49-F238E27FC236}">
                <a16:creationId xmlns:a16="http://schemas.microsoft.com/office/drawing/2014/main" id="{6AD3CFB6-8566-4E73-97B6-21D1E460D033}"/>
              </a:ext>
            </a:extLst>
          </p:cNvPr>
          <p:cNvSpPr txBox="1">
            <a:spLocks noGrp="1"/>
          </p:cNvSpPr>
          <p:nvPr/>
        </p:nvSpPr>
        <p:spPr>
          <a:xfrm>
            <a:off x="3511651" y="1051988"/>
            <a:ext cx="1744669" cy="3413793"/>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ctr" defTabSz="584200" latinLnBrk="0">
              <a:lnSpc>
                <a:spcPct val="100000"/>
              </a:lnSpc>
              <a:spcBef>
                <a:spcPts val="0"/>
              </a:spcBef>
              <a:spcAft>
                <a:spcPts val="0"/>
              </a:spcAft>
              <a:buClrTx/>
              <a:buSzTx/>
              <a:buFontTx/>
              <a:buNone/>
              <a:tabLst/>
              <a:defRPr sz="26200" b="1" i="0" u="none" strike="noStrike" cap="none" spc="0" baseline="0">
                <a:ln>
                  <a:noFill/>
                </a:ln>
                <a:solidFill>
                  <a:srgbClr val="D2F1F7"/>
                </a:solidFill>
                <a:uFillTx/>
                <a:latin typeface="Helvetica Neue"/>
                <a:ea typeface="Helvetica Neue"/>
                <a:cs typeface="Helvetica Neue"/>
                <a:sym typeface="Helvetica Neue"/>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dirty="0">
                <a:solidFill>
                  <a:schemeClr val="accent3">
                    <a:lumMod val="20000"/>
                    <a:lumOff val="80000"/>
                  </a:schemeClr>
                </a:solidFill>
              </a:rPr>
              <a:t>2</a:t>
            </a:r>
          </a:p>
        </p:txBody>
      </p:sp>
      <p:sp>
        <p:nvSpPr>
          <p:cNvPr id="4" name="3">
            <a:extLst>
              <a:ext uri="{FF2B5EF4-FFF2-40B4-BE49-F238E27FC236}">
                <a16:creationId xmlns:a16="http://schemas.microsoft.com/office/drawing/2014/main" id="{42841435-E244-4D93-A0AF-F391D3B354A2}"/>
              </a:ext>
            </a:extLst>
          </p:cNvPr>
          <p:cNvSpPr txBox="1">
            <a:spLocks noGrp="1"/>
          </p:cNvSpPr>
          <p:nvPr/>
        </p:nvSpPr>
        <p:spPr>
          <a:xfrm>
            <a:off x="6389323" y="1051988"/>
            <a:ext cx="1951529" cy="3413793"/>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ctr" defTabSz="584200" latinLnBrk="0">
              <a:lnSpc>
                <a:spcPct val="100000"/>
              </a:lnSpc>
              <a:spcBef>
                <a:spcPts val="0"/>
              </a:spcBef>
              <a:spcAft>
                <a:spcPts val="0"/>
              </a:spcAft>
              <a:buClrTx/>
              <a:buSzTx/>
              <a:buFontTx/>
              <a:buNone/>
              <a:tabLst/>
              <a:defRPr sz="26200" b="1" i="0" u="none" strike="noStrike" cap="none" spc="0" baseline="0">
                <a:ln>
                  <a:noFill/>
                </a:ln>
                <a:solidFill>
                  <a:srgbClr val="D2F1F7"/>
                </a:solidFill>
                <a:uFillTx/>
                <a:latin typeface="Helvetica Neue"/>
                <a:ea typeface="Helvetica Neue"/>
                <a:cs typeface="Helvetica Neue"/>
                <a:sym typeface="Helvetica Neue"/>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dirty="0">
                <a:solidFill>
                  <a:schemeClr val="accent3">
                    <a:lumMod val="20000"/>
                    <a:lumOff val="80000"/>
                  </a:schemeClr>
                </a:solidFill>
              </a:rPr>
              <a:t>3</a:t>
            </a:r>
          </a:p>
        </p:txBody>
      </p:sp>
      <p:sp>
        <p:nvSpPr>
          <p:cNvPr id="5" name="Line">
            <a:extLst>
              <a:ext uri="{FF2B5EF4-FFF2-40B4-BE49-F238E27FC236}">
                <a16:creationId xmlns:a16="http://schemas.microsoft.com/office/drawing/2014/main" id="{2C999958-DD95-4371-963F-3B1EC66871A9}"/>
              </a:ext>
            </a:extLst>
          </p:cNvPr>
          <p:cNvSpPr>
            <a:spLocks noGrp="1"/>
          </p:cNvSpPr>
          <p:nvPr/>
        </p:nvSpPr>
        <p:spPr>
          <a:xfrm flipH="1">
            <a:off x="2447088" y="2758884"/>
            <a:ext cx="1000997" cy="1"/>
          </a:xfrm>
          <a:prstGeom prst="line">
            <a:avLst/>
          </a:prstGeom>
          <a:ln w="3175">
            <a:solidFill>
              <a:srgbClr val="B9BCBB"/>
            </a:solidFill>
            <a:miter lim="400000"/>
          </a:ln>
          <a:extLst>
            <a:ext uri="{C572A759-6A51-4108-AA02-DFA0A04FC94B}">
              <ma14:wrappingTextBoxFlag xmlns:ma14="http://schemas.microsoft.com/office/mac/drawingml/2011/main" xmlns:lc="http://schemas.openxmlformats.org/drawingml/2006/lockedCanvas" xmlns="" val="1"/>
            </a:ext>
          </a:extLst>
        </p:spPr>
        <p:txBody>
          <a:bodyPr lIns="38100" tIns="38100" rIns="38100" bIns="38100" anchor="ctr"/>
          <a:lstStyle>
            <a:lvl1pPr marL="0" marR="0" indent="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pPr algn="ctr">
              <a:lnSpc>
                <a:spcPct val="100000"/>
              </a:lnSpc>
              <a:defRPr sz="38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dirty="0"/>
          </a:p>
        </p:txBody>
      </p:sp>
      <p:sp>
        <p:nvSpPr>
          <p:cNvPr id="6" name="Line">
            <a:extLst>
              <a:ext uri="{FF2B5EF4-FFF2-40B4-BE49-F238E27FC236}">
                <a16:creationId xmlns:a16="http://schemas.microsoft.com/office/drawing/2014/main" id="{8A799F2D-9454-453B-8D76-5E3B66DC5919}"/>
              </a:ext>
            </a:extLst>
          </p:cNvPr>
          <p:cNvSpPr>
            <a:spLocks noGrp="1"/>
          </p:cNvSpPr>
          <p:nvPr/>
        </p:nvSpPr>
        <p:spPr>
          <a:xfrm flipH="1">
            <a:off x="5527863" y="2758884"/>
            <a:ext cx="846549" cy="1"/>
          </a:xfrm>
          <a:prstGeom prst="line">
            <a:avLst/>
          </a:prstGeom>
          <a:ln w="3175">
            <a:solidFill>
              <a:srgbClr val="B9BCBB"/>
            </a:solidFill>
            <a:miter lim="400000"/>
          </a:ln>
          <a:extLst>
            <a:ext uri="{C572A759-6A51-4108-AA02-DFA0A04FC94B}">
              <ma14:wrappingTextBoxFlag xmlns:ma14="http://schemas.microsoft.com/office/mac/drawingml/2011/main" xmlns:lc="http://schemas.openxmlformats.org/drawingml/2006/lockedCanvas" xmlns="" val="1"/>
            </a:ext>
          </a:extLst>
        </p:spPr>
        <p:txBody>
          <a:bodyPr lIns="38100" tIns="38100" rIns="38100" bIns="38100" anchor="ctr"/>
          <a:lstStyle>
            <a:lvl1pPr marL="0" marR="0" indent="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pPr algn="ctr">
              <a:lnSpc>
                <a:spcPct val="100000"/>
              </a:lnSpc>
              <a:defRPr sz="38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dirty="0"/>
          </a:p>
        </p:txBody>
      </p:sp>
      <p:sp>
        <p:nvSpPr>
          <p:cNvPr id="24" name="Line">
            <a:extLst>
              <a:ext uri="{FF2B5EF4-FFF2-40B4-BE49-F238E27FC236}">
                <a16:creationId xmlns:a16="http://schemas.microsoft.com/office/drawing/2014/main" id="{CC86D8D5-4097-4ED5-B2A0-CD1F18002761}"/>
              </a:ext>
            </a:extLst>
          </p:cNvPr>
          <p:cNvSpPr>
            <a:spLocks noGrp="1"/>
          </p:cNvSpPr>
          <p:nvPr/>
        </p:nvSpPr>
        <p:spPr>
          <a:xfrm flipH="1">
            <a:off x="8343813" y="2758884"/>
            <a:ext cx="2685320" cy="20052"/>
          </a:xfrm>
          <a:prstGeom prst="line">
            <a:avLst/>
          </a:prstGeom>
          <a:ln w="3175">
            <a:solidFill>
              <a:srgbClr val="B9BCBB"/>
            </a:solidFill>
            <a:miter lim="400000"/>
          </a:ln>
          <a:extLst>
            <a:ext uri="{C572A759-6A51-4108-AA02-DFA0A04FC94B}">
              <ma14:wrappingTextBoxFlag xmlns:ma14="http://schemas.microsoft.com/office/mac/drawingml/2011/main" xmlns:lc="http://schemas.openxmlformats.org/drawingml/2006/lockedCanvas" xmlns="" val="1"/>
            </a:ext>
          </a:extLst>
        </p:spPr>
        <p:txBody>
          <a:bodyPr lIns="38100" tIns="38100" rIns="38100" bIns="38100" anchor="ctr"/>
          <a:lstStyle>
            <a:lvl1pPr marL="0" marR="0" indent="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pPr algn="ctr">
              <a:lnSpc>
                <a:spcPct val="100000"/>
              </a:lnSpc>
              <a:defRPr sz="38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dirty="0"/>
          </a:p>
        </p:txBody>
      </p:sp>
      <p:sp>
        <p:nvSpPr>
          <p:cNvPr id="26" name="Google Shape;172;p2">
            <a:extLst>
              <a:ext uri="{FF2B5EF4-FFF2-40B4-BE49-F238E27FC236}">
                <a16:creationId xmlns:a16="http://schemas.microsoft.com/office/drawing/2014/main" id="{134C7632-E2F3-4B44-8A5F-FD65673E25AD}"/>
              </a:ext>
            </a:extLst>
          </p:cNvPr>
          <p:cNvSpPr txBox="1"/>
          <p:nvPr/>
        </p:nvSpPr>
        <p:spPr>
          <a:xfrm>
            <a:off x="1089338" y="548144"/>
            <a:ext cx="7989347" cy="100638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sz="6600" b="1" dirty="0">
                <a:solidFill>
                  <a:schemeClr val="tx1">
                    <a:lumMod val="75000"/>
                    <a:lumOff val="25000"/>
                  </a:schemeClr>
                </a:solidFill>
                <a:latin typeface="Open Sans"/>
                <a:ea typeface="Open Sans"/>
                <a:cs typeface="Open Sans"/>
              </a:rPr>
              <a:t>Today’s Agenda</a:t>
            </a:r>
          </a:p>
        </p:txBody>
      </p:sp>
      <p:sp>
        <p:nvSpPr>
          <p:cNvPr id="22" name="Egestas">
            <a:extLst>
              <a:ext uri="{FF2B5EF4-FFF2-40B4-BE49-F238E27FC236}">
                <a16:creationId xmlns:a16="http://schemas.microsoft.com/office/drawing/2014/main" id="{0F0B648E-5066-4B32-94C8-12FDCBF9D1B6}"/>
              </a:ext>
            </a:extLst>
          </p:cNvPr>
          <p:cNvSpPr txBox="1">
            <a:spLocks noGrp="1"/>
          </p:cNvSpPr>
          <p:nvPr/>
        </p:nvSpPr>
        <p:spPr>
          <a:xfrm>
            <a:off x="626195" y="4214487"/>
            <a:ext cx="3434612" cy="2095367"/>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ctr" defTabSz="584200" latinLnBrk="0">
              <a:lnSpc>
                <a:spcPct val="100000"/>
              </a:lnSpc>
              <a:spcBef>
                <a:spcPts val="0"/>
              </a:spcBef>
              <a:spcAft>
                <a:spcPts val="0"/>
              </a:spcAft>
              <a:buClrTx/>
              <a:buSzTx/>
              <a:buFontTx/>
              <a:buNone/>
              <a:tabLst/>
              <a:defRPr sz="1600" b="0" i="0" u="none" strike="noStrike" cap="none" spc="31" baseline="0">
                <a:ln>
                  <a:noFill/>
                </a:ln>
                <a:solidFill>
                  <a:srgbClr val="5D6168"/>
                </a:solidFill>
                <a:uFillTx/>
                <a:latin typeface="+mn-lt"/>
                <a:ea typeface="+mn-ea"/>
                <a:cs typeface="+mn-cs"/>
                <a:sym typeface="Avenir Next Medium"/>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lang="en-US" sz="2800" b="1" dirty="0">
                <a:latin typeface="Open Sans"/>
              </a:rPr>
              <a:t>Examine the  changing perception of women’s choices as reflected in the media. </a:t>
            </a:r>
          </a:p>
        </p:txBody>
      </p:sp>
      <p:sp>
        <p:nvSpPr>
          <p:cNvPr id="25" name="Magna Aenean">
            <a:extLst>
              <a:ext uri="{FF2B5EF4-FFF2-40B4-BE49-F238E27FC236}">
                <a16:creationId xmlns:a16="http://schemas.microsoft.com/office/drawing/2014/main" id="{65C4E449-4794-464D-A791-4DEC98F27C92}"/>
              </a:ext>
            </a:extLst>
          </p:cNvPr>
          <p:cNvSpPr txBox="1">
            <a:spLocks noGrp="1"/>
          </p:cNvSpPr>
          <p:nvPr/>
        </p:nvSpPr>
        <p:spPr>
          <a:xfrm>
            <a:off x="4683512" y="4214487"/>
            <a:ext cx="2339160" cy="2095367"/>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ctr" defTabSz="584200" latinLnBrk="0">
              <a:lnSpc>
                <a:spcPct val="100000"/>
              </a:lnSpc>
              <a:spcBef>
                <a:spcPts val="0"/>
              </a:spcBef>
              <a:spcAft>
                <a:spcPts val="0"/>
              </a:spcAft>
              <a:buClrTx/>
              <a:buSzTx/>
              <a:buFontTx/>
              <a:buNone/>
              <a:tabLst/>
              <a:defRPr sz="1600" b="0" i="0" u="none" strike="noStrike" cap="none" spc="31" baseline="0">
                <a:ln>
                  <a:noFill/>
                </a:ln>
                <a:solidFill>
                  <a:srgbClr val="5D6168"/>
                </a:solidFill>
                <a:uFillTx/>
                <a:latin typeface="+mn-lt"/>
                <a:ea typeface="+mn-ea"/>
                <a:cs typeface="+mn-cs"/>
                <a:sym typeface="Avenir Next Medium"/>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lang="en-US" sz="2800" b="1" dirty="0">
                <a:latin typeface="Open Sans"/>
              </a:rPr>
              <a:t>Discuss the media’s portrayal of women. </a:t>
            </a:r>
          </a:p>
        </p:txBody>
      </p:sp>
      <p:sp>
        <p:nvSpPr>
          <p:cNvPr id="28" name="Sem Amet">
            <a:extLst>
              <a:ext uri="{FF2B5EF4-FFF2-40B4-BE49-F238E27FC236}">
                <a16:creationId xmlns:a16="http://schemas.microsoft.com/office/drawing/2014/main" id="{9893D49F-5898-42F8-9A9D-CA599FFC105D}"/>
              </a:ext>
            </a:extLst>
          </p:cNvPr>
          <p:cNvSpPr txBox="1">
            <a:spLocks noGrp="1"/>
          </p:cNvSpPr>
          <p:nvPr/>
        </p:nvSpPr>
        <p:spPr>
          <a:xfrm>
            <a:off x="7934766" y="4643690"/>
            <a:ext cx="2685321" cy="1006390"/>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ctr" defTabSz="584200" latinLnBrk="0">
              <a:lnSpc>
                <a:spcPct val="100000"/>
              </a:lnSpc>
              <a:spcBef>
                <a:spcPts val="0"/>
              </a:spcBef>
              <a:spcAft>
                <a:spcPts val="0"/>
              </a:spcAft>
              <a:buClrTx/>
              <a:buSzTx/>
              <a:buFontTx/>
              <a:buNone/>
              <a:tabLst/>
              <a:defRPr sz="1600" b="0" i="0" u="none" strike="noStrike" cap="none" spc="31" baseline="0">
                <a:ln>
                  <a:noFill/>
                </a:ln>
                <a:solidFill>
                  <a:srgbClr val="5D6168"/>
                </a:solidFill>
                <a:uFillTx/>
                <a:latin typeface="+mn-lt"/>
                <a:ea typeface="+mn-ea"/>
                <a:cs typeface="+mn-cs"/>
                <a:sym typeface="Avenir Next Medium"/>
              </a:defRPr>
            </a:lvl1pPr>
            <a:lvl2pPr marL="0" marR="0" indent="228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2pPr>
            <a:lvl3pPr marL="0" marR="0" indent="457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3pPr>
            <a:lvl4pPr marL="0" marR="0" indent="685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4pPr>
            <a:lvl5pPr marL="0" marR="0" indent="9144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5pPr>
            <a:lvl6pPr marL="0" marR="0" indent="11430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6pPr>
            <a:lvl7pPr marL="0" marR="0" indent="13716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7pPr>
            <a:lvl8pPr marL="0" marR="0" indent="16002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8pPr>
            <a:lvl9pPr marL="0" marR="0" indent="1828800" algn="l" defTabSz="584200" latinLnBrk="0">
              <a:lnSpc>
                <a:spcPct val="120000"/>
              </a:lnSpc>
              <a:spcBef>
                <a:spcPts val="0"/>
              </a:spcBef>
              <a:spcAft>
                <a:spcPts val="0"/>
              </a:spcAft>
              <a:buClrTx/>
              <a:buSzTx/>
              <a:buFontTx/>
              <a:buNone/>
              <a:tabLst/>
              <a:defRPr sz="1600" b="0" i="0" u="none" strike="noStrike" cap="none" spc="0" baseline="0">
                <a:ln>
                  <a:noFill/>
                </a:ln>
                <a:solidFill>
                  <a:srgbClr val="53585F"/>
                </a:solidFill>
                <a:uFillTx/>
                <a:latin typeface="Avenir Next"/>
                <a:ea typeface="Avenir Next"/>
                <a:cs typeface="Avenir Next"/>
                <a:sym typeface="Avenir Next"/>
              </a:defRPr>
            </a:lvl9pPr>
          </a:lstStyle>
          <a:p>
            <a:r>
              <a:rPr lang="en-US" sz="2800" b="1" dirty="0">
                <a:latin typeface="Open Sans"/>
              </a:rPr>
              <a:t>Explore ways to share experiences with women of younger generations. </a:t>
            </a:r>
            <a:endParaRPr sz="2800" b="1" dirty="0">
              <a:latin typeface="Open Sans"/>
            </a:endParaRPr>
          </a:p>
        </p:txBody>
      </p:sp>
      <p:grpSp>
        <p:nvGrpSpPr>
          <p:cNvPr id="16" name="Google Shape;109;p14"/>
          <p:cNvGrpSpPr/>
          <p:nvPr/>
        </p:nvGrpSpPr>
        <p:grpSpPr>
          <a:xfrm>
            <a:off x="9888751" y="6326145"/>
            <a:ext cx="1681553" cy="307043"/>
            <a:chOff x="5200907" y="9436905"/>
            <a:chExt cx="2072078" cy="378351"/>
          </a:xfrm>
        </p:grpSpPr>
        <p:pic>
          <p:nvPicPr>
            <p:cNvPr id="17" name="Google Shape;1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8" name="Google Shape;11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104488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83564E3-21F5-4A0D-9E4D-FEDD7EEB42F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053" b="16053"/>
          <a:stretch>
            <a:fillRect/>
          </a:stretch>
        </p:blipFill>
        <p:spPr>
          <a:xfrm>
            <a:off x="1250950" y="987425"/>
            <a:ext cx="10104438" cy="4873625"/>
          </a:xfrm>
          <a:solidFill>
            <a:schemeClr val="bg2"/>
          </a:solidFill>
          <a:ln>
            <a:noFill/>
          </a:ln>
        </p:spPr>
      </p:pic>
      <p:sp>
        <p:nvSpPr>
          <p:cNvPr id="10" name="Nibh Dolor Euismod">
            <a:extLst>
              <a:ext uri="{FF2B5EF4-FFF2-40B4-BE49-F238E27FC236}">
                <a16:creationId xmlns:a16="http://schemas.microsoft.com/office/drawing/2014/main" id="{F928027A-D02C-42DD-A1AA-1557398B2056}"/>
              </a:ext>
            </a:extLst>
          </p:cNvPr>
          <p:cNvSpPr txBox="1">
            <a:spLocks noGrp="1"/>
          </p:cNvSpPr>
          <p:nvPr/>
        </p:nvSpPr>
        <p:spPr>
          <a:xfrm>
            <a:off x="7084671" y="3303380"/>
            <a:ext cx="8350254" cy="700120"/>
          </a:xfrm>
          <a:prstGeom prst="rect">
            <a:avLst/>
          </a:prstGeom>
          <a:ln w="3175">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nchor="t"/>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sz="4000" b="1" spc="0" dirty="0">
                <a:latin typeface="Open Sans" panose="020B0606030504020204" pitchFamily="34" charset="0"/>
                <a:ea typeface="Open Sans" panose="020B0606030504020204" pitchFamily="34" charset="0"/>
                <a:cs typeface="Open Sans" panose="020B0606030504020204" pitchFamily="34" charset="0"/>
              </a:rPr>
              <a:t>Large Family</a:t>
            </a:r>
            <a:endParaRPr lang="en-US" sz="3600" b="1" spc="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oogle Shape;109;p14"/>
          <p:cNvGrpSpPr/>
          <p:nvPr/>
        </p:nvGrpSpPr>
        <p:grpSpPr>
          <a:xfrm>
            <a:off x="9888751" y="6326145"/>
            <a:ext cx="1681553" cy="307043"/>
            <a:chOff x="5200907" y="9436905"/>
            <a:chExt cx="2072078" cy="378351"/>
          </a:xfrm>
        </p:grpSpPr>
        <p:pic>
          <p:nvPicPr>
            <p:cNvPr id="9"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1"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228642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F54248-CA0B-44DE-9F54-98ADA82554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398294" y="748824"/>
            <a:ext cx="4954136" cy="5360350"/>
          </a:xfrm>
        </p:spPr>
      </p:pic>
      <p:grpSp>
        <p:nvGrpSpPr>
          <p:cNvPr id="11" name="Google Shape;109;p14">
            <a:extLst>
              <a:ext uri="{FF2B5EF4-FFF2-40B4-BE49-F238E27FC236}">
                <a16:creationId xmlns:a16="http://schemas.microsoft.com/office/drawing/2014/main" id="{08AA2DE5-9264-41B4-AC2A-970476A8FBF6}"/>
              </a:ext>
            </a:extLst>
          </p:cNvPr>
          <p:cNvGrpSpPr/>
          <p:nvPr/>
        </p:nvGrpSpPr>
        <p:grpSpPr>
          <a:xfrm>
            <a:off x="9905596" y="6300770"/>
            <a:ext cx="1681553" cy="307043"/>
            <a:chOff x="5200907" y="9436905"/>
            <a:chExt cx="2072078" cy="378351"/>
          </a:xfrm>
        </p:grpSpPr>
        <p:pic>
          <p:nvPicPr>
            <p:cNvPr id="12" name="Google Shape;110;p14">
              <a:extLst>
                <a:ext uri="{FF2B5EF4-FFF2-40B4-BE49-F238E27FC236}">
                  <a16:creationId xmlns:a16="http://schemas.microsoft.com/office/drawing/2014/main" id="{6F441676-B5D8-4D1F-85FC-3FD518AF038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13" name="Google Shape;111;p14">
              <a:extLst>
                <a:ext uri="{FF2B5EF4-FFF2-40B4-BE49-F238E27FC236}">
                  <a16:creationId xmlns:a16="http://schemas.microsoft.com/office/drawing/2014/main" id="{25F75049-F240-46DC-944C-A2AC93398D35}"/>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75982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 Ullamcorper Parturient">
            <a:extLst>
              <a:ext uri="{FF2B5EF4-FFF2-40B4-BE49-F238E27FC236}">
                <a16:creationId xmlns:a16="http://schemas.microsoft.com/office/drawing/2014/main" id="{7DC69516-B53E-4854-A8D4-59133553262B}"/>
              </a:ext>
            </a:extLst>
          </p:cNvPr>
          <p:cNvSpPr txBox="1">
            <a:spLocks noGrp="1"/>
          </p:cNvSpPr>
          <p:nvPr/>
        </p:nvSpPr>
        <p:spPr>
          <a:xfrm>
            <a:off x="1465883" y="396053"/>
            <a:ext cx="10614166" cy="802889"/>
          </a:xfrm>
          <a:prstGeom prst="rect">
            <a:avLst/>
          </a:prstGeom>
          <a:ln w="3175">
            <a:miter lim="400000"/>
          </a:ln>
          <a:extLst>
            <a:ext uri="{C572A759-6A51-4108-AA02-DFA0A04FC94B}">
              <ma14:wrappingTextBoxFlag xmlns:ma14="http://schemas.microsoft.com/office/mac/drawingml/2011/main" xmlns:lc="http://schemas.openxmlformats.org/drawingml/2006/lockedCanvas" xmlns="" val="1"/>
            </a:ext>
          </a:extLst>
        </p:spPr>
        <p:txBody>
          <a:bodyPr lIns="0" tIns="0" rIns="0" bIns="0" anchor="ctr"/>
          <a:lstStyle>
            <a:lvl1pPr marL="0" marR="0" indent="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a:ea typeface="Avenir Next"/>
                <a:cs typeface="Avenir Next"/>
                <a:sym typeface="Avenir Next"/>
              </a:defRPr>
            </a:lvl1pPr>
            <a:lvl2pPr marL="0" marR="0" indent="228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2pPr>
            <a:lvl3pPr marL="0" marR="0" indent="457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3pPr>
            <a:lvl4pPr marL="0" marR="0" indent="685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4pPr>
            <a:lvl5pPr marL="0" marR="0" indent="9144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5pPr>
            <a:lvl6pPr marL="0" marR="0" indent="11430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6pPr>
            <a:lvl7pPr marL="0" marR="0" indent="13716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7pPr>
            <a:lvl8pPr marL="0" marR="0" indent="16002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8pPr>
            <a:lvl9pPr marL="0" marR="0" indent="1828800" algn="l" defTabSz="584200" rtl="0" latinLnBrk="0">
              <a:lnSpc>
                <a:spcPct val="100000"/>
              </a:lnSpc>
              <a:spcBef>
                <a:spcPts val="0"/>
              </a:spcBef>
              <a:spcAft>
                <a:spcPts val="0"/>
              </a:spcAft>
              <a:buClrTx/>
              <a:buSzTx/>
              <a:buFontTx/>
              <a:buNone/>
              <a:tabLst/>
              <a:defRPr sz="4800" b="0" i="0" u="none" strike="noStrike" cap="none" spc="479" baseline="0">
                <a:ln>
                  <a:noFill/>
                </a:ln>
                <a:solidFill>
                  <a:srgbClr val="53585F"/>
                </a:solidFill>
                <a:uFillTx/>
                <a:latin typeface="Avenir Next Ultra Light"/>
                <a:ea typeface="Avenir Next Ultra Light"/>
                <a:cs typeface="Avenir Next Ultra Light"/>
                <a:sym typeface="Avenir Next Ultra Light"/>
              </a:defRPr>
            </a:lvl9pPr>
          </a:lstStyle>
          <a:p>
            <a:r>
              <a:rPr lang="en-US" b="1" spc="0" dirty="0">
                <a:latin typeface="Open Sans"/>
              </a:rPr>
              <a:t>Home Boys Home</a:t>
            </a:r>
          </a:p>
        </p:txBody>
      </p:sp>
      <p:sp>
        <p:nvSpPr>
          <p:cNvPr id="5" name="Oval 4">
            <a:extLst>
              <a:ext uri="{FF2B5EF4-FFF2-40B4-BE49-F238E27FC236}">
                <a16:creationId xmlns:a16="http://schemas.microsoft.com/office/drawing/2014/main" id="{0347C61F-4193-462E-8003-7EEBD84A9974}"/>
              </a:ext>
            </a:extLst>
          </p:cNvPr>
          <p:cNvSpPr/>
          <p:nvPr/>
        </p:nvSpPr>
        <p:spPr>
          <a:xfrm>
            <a:off x="5715414" y="3457023"/>
            <a:ext cx="916608" cy="91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5422E5F-C091-49BA-A015-349B67AE377C}"/>
              </a:ext>
            </a:extLst>
          </p:cNvPr>
          <p:cNvSpPr/>
          <p:nvPr/>
        </p:nvSpPr>
        <p:spPr>
          <a:xfrm rot="5400000">
            <a:off x="6011527" y="3726898"/>
            <a:ext cx="452782" cy="386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109;p14"/>
          <p:cNvGrpSpPr/>
          <p:nvPr/>
        </p:nvGrpSpPr>
        <p:grpSpPr>
          <a:xfrm>
            <a:off x="9888751" y="6326145"/>
            <a:ext cx="1681553" cy="307043"/>
            <a:chOff x="5200907" y="9436905"/>
            <a:chExt cx="2072078" cy="378351"/>
          </a:xfrm>
        </p:grpSpPr>
        <p:pic>
          <p:nvPicPr>
            <p:cNvPr id="8" name="Google Shape;11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9" name="Google Shape;11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pic>
        <p:nvPicPr>
          <p:cNvPr id="10" name="Online Media 9" title="Clancy Brothers and Tommy Makem - Old Maid in the Garrett">
            <a:hlinkClick r:id="" action="ppaction://media"/>
            <a:extLst>
              <a:ext uri="{FF2B5EF4-FFF2-40B4-BE49-F238E27FC236}">
                <a16:creationId xmlns:a16="http://schemas.microsoft.com/office/drawing/2014/main" id="{A2FD821F-2422-418F-B344-B556273555D1}"/>
              </a:ext>
            </a:extLst>
          </p:cNvPr>
          <p:cNvPicPr>
            <a:picLocks noRot="1" noChangeAspect="1"/>
          </p:cNvPicPr>
          <p:nvPr>
            <a:videoFile r:link="rId1"/>
          </p:nvPr>
        </p:nvPicPr>
        <p:blipFill>
          <a:blip r:embed="rId6"/>
          <a:stretch>
            <a:fillRect/>
          </a:stretch>
        </p:blipFill>
        <p:spPr>
          <a:xfrm>
            <a:off x="2572944" y="1558475"/>
            <a:ext cx="6284939" cy="4713704"/>
          </a:xfrm>
          <a:prstGeom prst="rect">
            <a:avLst/>
          </a:prstGeom>
        </p:spPr>
      </p:pic>
    </p:spTree>
    <p:extLst>
      <p:ext uri="{BB962C8B-B14F-4D97-AF65-F5344CB8AC3E}">
        <p14:creationId xmlns:p14="http://schemas.microsoft.com/office/powerpoint/2010/main" val="20675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71A71C-0DE0-4BD3-B287-19F97596C61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419111" y="0"/>
            <a:ext cx="5089921" cy="6857999"/>
          </a:xfrm>
        </p:spPr>
      </p:pic>
      <p:grpSp>
        <p:nvGrpSpPr>
          <p:cNvPr id="7" name="Google Shape;109;p14">
            <a:extLst>
              <a:ext uri="{FF2B5EF4-FFF2-40B4-BE49-F238E27FC236}">
                <a16:creationId xmlns:a16="http://schemas.microsoft.com/office/drawing/2014/main" id="{65B9B425-1187-42EA-98B4-3222386F68F9}"/>
              </a:ext>
            </a:extLst>
          </p:cNvPr>
          <p:cNvGrpSpPr/>
          <p:nvPr/>
        </p:nvGrpSpPr>
        <p:grpSpPr>
          <a:xfrm>
            <a:off x="9888751" y="6326145"/>
            <a:ext cx="1681553" cy="307043"/>
            <a:chOff x="5200907" y="9436905"/>
            <a:chExt cx="2072078" cy="378351"/>
          </a:xfrm>
        </p:grpSpPr>
        <p:pic>
          <p:nvPicPr>
            <p:cNvPr id="8" name="Google Shape;110;p14">
              <a:extLst>
                <a:ext uri="{FF2B5EF4-FFF2-40B4-BE49-F238E27FC236}">
                  <a16:creationId xmlns:a16="http://schemas.microsoft.com/office/drawing/2014/main" id="{69A8497E-B8DE-49E4-A1E8-DEA9DB8BEF8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9" name="Google Shape;111;p14">
              <a:extLst>
                <a:ext uri="{FF2B5EF4-FFF2-40B4-BE49-F238E27FC236}">
                  <a16:creationId xmlns:a16="http://schemas.microsoft.com/office/drawing/2014/main" id="{34B862D4-6726-428D-9763-3B17D2F6E7FC}"/>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259535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F54248-CA0B-44DE-9F54-98ADA82554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627796" y="477671"/>
            <a:ext cx="11354937" cy="6209732"/>
          </a:xfrm>
        </p:spPr>
      </p:pic>
      <p:grpSp>
        <p:nvGrpSpPr>
          <p:cNvPr id="3" name="Google Shape;109;p14">
            <a:extLst>
              <a:ext uri="{FF2B5EF4-FFF2-40B4-BE49-F238E27FC236}">
                <a16:creationId xmlns:a16="http://schemas.microsoft.com/office/drawing/2014/main" id="{BC6387E8-5E0F-40E7-A2B2-35757B1F7EBC}"/>
              </a:ext>
            </a:extLst>
          </p:cNvPr>
          <p:cNvGrpSpPr/>
          <p:nvPr/>
        </p:nvGrpSpPr>
        <p:grpSpPr>
          <a:xfrm>
            <a:off x="9888751" y="6326145"/>
            <a:ext cx="1681553" cy="307043"/>
            <a:chOff x="5200907" y="9436905"/>
            <a:chExt cx="2072078" cy="378351"/>
          </a:xfrm>
        </p:grpSpPr>
        <p:pic>
          <p:nvPicPr>
            <p:cNvPr id="4" name="Google Shape;110;p14">
              <a:extLst>
                <a:ext uri="{FF2B5EF4-FFF2-40B4-BE49-F238E27FC236}">
                  <a16:creationId xmlns:a16="http://schemas.microsoft.com/office/drawing/2014/main" id="{5AF8F950-92F6-49A2-8B5A-E3481BFE427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8886" y="9436905"/>
              <a:ext cx="1354099" cy="378351"/>
            </a:xfrm>
            <a:prstGeom prst="rect">
              <a:avLst/>
            </a:prstGeom>
            <a:noFill/>
            <a:ln>
              <a:noFill/>
            </a:ln>
          </p:spPr>
        </p:pic>
        <p:pic>
          <p:nvPicPr>
            <p:cNvPr id="5" name="Google Shape;111;p14">
              <a:extLst>
                <a:ext uri="{FF2B5EF4-FFF2-40B4-BE49-F238E27FC236}">
                  <a16:creationId xmlns:a16="http://schemas.microsoft.com/office/drawing/2014/main" id="{1225D9D7-4527-45C9-877C-B5CFCB71760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0907" y="9574594"/>
              <a:ext cx="781050" cy="152400"/>
            </a:xfrm>
            <a:prstGeom prst="rect">
              <a:avLst/>
            </a:prstGeom>
            <a:noFill/>
            <a:ln>
              <a:noFill/>
            </a:ln>
          </p:spPr>
        </p:pic>
      </p:grpSp>
    </p:spTree>
    <p:extLst>
      <p:ext uri="{BB962C8B-B14F-4D97-AF65-F5344CB8AC3E}">
        <p14:creationId xmlns:p14="http://schemas.microsoft.com/office/powerpoint/2010/main" val="3693307620"/>
      </p:ext>
    </p:extLst>
  </p:cSld>
  <p:clrMapOvr>
    <a:masterClrMapping/>
  </p:clrMapOvr>
</p:sld>
</file>

<file path=ppt/theme/theme1.xml><?xml version="1.0" encoding="utf-8"?>
<a:theme xmlns:a="http://schemas.openxmlformats.org/drawingml/2006/main" name="office theme">
  <a:themeElements>
    <a:clrScheme name="Custom 5">
      <a:dk1>
        <a:srgbClr val="595959"/>
      </a:dk1>
      <a:lt1>
        <a:sysClr val="window" lastClr="FFFFFF"/>
      </a:lt1>
      <a:dk2>
        <a:srgbClr val="3A3838"/>
      </a:dk2>
      <a:lt2>
        <a:srgbClr val="E7E6E6"/>
      </a:lt2>
      <a:accent1>
        <a:srgbClr val="D4B6F6"/>
      </a:accent1>
      <a:accent2>
        <a:srgbClr val="B56DB7"/>
      </a:accent2>
      <a:accent3>
        <a:srgbClr val="5B206F"/>
      </a:accent3>
      <a:accent4>
        <a:srgbClr val="A5A5A5"/>
      </a:accent4>
      <a:accent5>
        <a:srgbClr val="BFBFBF"/>
      </a:accent5>
      <a:accent6>
        <a:srgbClr val="BFBFBF"/>
      </a:accent6>
      <a:hlink>
        <a:srgbClr val="D4B6F6"/>
      </a:hlink>
      <a:folHlink>
        <a:srgbClr val="AA6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View xmlns="bd59869c-8c19-4d89-ad34-dc7b09787b4b">
      <Url xsi:nil="true"/>
      <Description xsi:nil="true"/>
    </Document_x0020_View>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7FCD39F41A1D4D83FCFCD657F48F12" ma:contentTypeVersion="14" ma:contentTypeDescription="Create a new document." ma:contentTypeScope="" ma:versionID="898cab2262bb5e6fba77ced26411b8f9">
  <xsd:schema xmlns:xsd="http://www.w3.org/2001/XMLSchema" xmlns:xs="http://www.w3.org/2001/XMLSchema" xmlns:p="http://schemas.microsoft.com/office/2006/metadata/properties" xmlns:ns2="bd59869c-8c19-4d89-ad34-dc7b09787b4b" xmlns:ns3="2a5d7c57-f217-4c91-a592-825cc7a3238f" targetNamespace="http://schemas.microsoft.com/office/2006/metadata/properties" ma:root="true" ma:fieldsID="f9a9b796c9129d63b0e3b5df8733248c" ns2:_="" ns3:_="">
    <xsd:import namespace="bd59869c-8c19-4d89-ad34-dc7b09787b4b"/>
    <xsd:import namespace="2a5d7c57-f217-4c91-a592-825cc7a3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Details" minOccurs="0"/>
                <xsd:element ref="ns3:SharedWithUsers" minOccurs="0"/>
                <xsd:element ref="ns2:Document_x0020_View"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9869c-8c19-4d89-ad34-dc7b09787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ocument_x0020_View" ma:index="16" nillable="true" ma:displayName="Document View" ma:format="Image" ma:internalName="Document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5d7c57-f217-4c91-a592-825cc7a3238f"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63335-4350-4493-AFD9-54FC0465FD04}">
  <ds:schemaRefs>
    <ds:schemaRef ds:uri="http://schemas.microsoft.com/sharepoint/v3/contenttype/forms"/>
  </ds:schemaRefs>
</ds:datastoreItem>
</file>

<file path=customXml/itemProps2.xml><?xml version="1.0" encoding="utf-8"?>
<ds:datastoreItem xmlns:ds="http://schemas.openxmlformats.org/officeDocument/2006/customXml" ds:itemID="{0E595F5B-6879-4986-A75F-B4378C0DAFB4}">
  <ds:schemaRefs>
    <ds:schemaRef ds:uri="bd59869c-8c19-4d89-ad34-dc7b09787b4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ECA17E3-57E9-461C-B5C7-71457DE24A60}">
  <ds:schemaRefs>
    <ds:schemaRef ds:uri="2a5d7c57-f217-4c91-a592-825cc7a3238f"/>
    <ds:schemaRef ds:uri="bd59869c-8c19-4d89-ad34-dc7b09787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5500</TotalTime>
  <Words>4843</Words>
  <Application>Microsoft Office PowerPoint</Application>
  <PresentationFormat>Widescreen</PresentationFormat>
  <Paragraphs>384</Paragraphs>
  <Slides>31</Slides>
  <Notes>31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Helvetica Neue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Popular Television Shows in the 1950’s </vt:lpstr>
      <vt:lpstr>PowerPoint Presentation</vt:lpstr>
      <vt:lpstr>Popular Shows in the 1960-80’s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Yle</dc:creator>
  <cp:lastModifiedBy>Amanda Baushke</cp:lastModifiedBy>
  <cp:revision>284</cp:revision>
  <dcterms:created xsi:type="dcterms:W3CDTF">2021-01-27T16:35:22Z</dcterms:created>
  <dcterms:modified xsi:type="dcterms:W3CDTF">2021-12-02T18:36:40Z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0x0101002A7FCD39F41A1D4D83FCFCD657F48F12</vt:lpwstr>
  </property>
</Properties>
</file>