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50" r:id="rId6"/>
    <p:sldId id="351" r:id="rId7"/>
    <p:sldId id="375" r:id="rId8"/>
    <p:sldId id="353" r:id="rId9"/>
    <p:sldId id="354" r:id="rId10"/>
    <p:sldId id="356" r:id="rId11"/>
    <p:sldId id="358" r:id="rId12"/>
    <p:sldId id="360" r:id="rId13"/>
    <p:sldId id="363" r:id="rId14"/>
    <p:sldId id="364" r:id="rId15"/>
    <p:sldId id="365" r:id="rId16"/>
    <p:sldId id="366" r:id="rId17"/>
    <p:sldId id="368" r:id="rId18"/>
    <p:sldId id="370" r:id="rId19"/>
    <p:sldId id="3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F46"/>
    <a:srgbClr val="6DD961"/>
    <a:srgbClr val="FCD54D"/>
    <a:srgbClr val="A66366"/>
    <a:srgbClr val="A761F6"/>
    <a:srgbClr val="3787E0"/>
    <a:srgbClr val="00DEB5"/>
    <a:srgbClr val="0AB5C8"/>
    <a:srgbClr val="05D190"/>
    <a:srgbClr val="0D51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99F73-EDBC-4760-A64F-2C05D467C7D6}" v="1153" dt="2022-02-14T20:28:25.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91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 Hillberry" userId="S::kai@mymasterpieceliving.com::a7357a97-e640-4b44-8fcb-12882f8677f1" providerId="AD" clId="Web-{AD9CB586-D410-F0E3-0824-20D7D12FC14A}"/>
    <pc:docChg chg="addSld delSld modSld">
      <pc:chgData name="Kai Hillberry" userId="S::kai@mymasterpieceliving.com::a7357a97-e640-4b44-8fcb-12882f8677f1" providerId="AD" clId="Web-{AD9CB586-D410-F0E3-0824-20D7D12FC14A}" dt="2022-01-18T23:01:03.105" v="22"/>
      <pc:docMkLst>
        <pc:docMk/>
      </pc:docMkLst>
      <pc:sldChg chg="modSp mod modClrScheme chgLayout">
        <pc:chgData name="Kai Hillberry" userId="S::kai@mymasterpieceliving.com::a7357a97-e640-4b44-8fcb-12882f8677f1" providerId="AD" clId="Web-{AD9CB586-D410-F0E3-0824-20D7D12FC14A}" dt="2022-01-18T23:00:58.542" v="21"/>
        <pc:sldMkLst>
          <pc:docMk/>
          <pc:sldMk cId="2633314867" sldId="256"/>
        </pc:sldMkLst>
        <pc:spChg chg="mod ord">
          <ac:chgData name="Kai Hillberry" userId="S::kai@mymasterpieceliving.com::a7357a97-e640-4b44-8fcb-12882f8677f1" providerId="AD" clId="Web-{AD9CB586-D410-F0E3-0824-20D7D12FC14A}" dt="2022-01-18T23:00:58.542" v="21"/>
          <ac:spMkLst>
            <pc:docMk/>
            <pc:sldMk cId="2633314867" sldId="256"/>
            <ac:spMk id="2" creationId="{894565BA-AB38-4B48-AF79-F77BB951E7F8}"/>
          </ac:spMkLst>
        </pc:spChg>
        <pc:spChg chg="mod ord">
          <ac:chgData name="Kai Hillberry" userId="S::kai@mymasterpieceliving.com::a7357a97-e640-4b44-8fcb-12882f8677f1" providerId="AD" clId="Web-{AD9CB586-D410-F0E3-0824-20D7D12FC14A}" dt="2022-01-18T23:00:58.542" v="21"/>
          <ac:spMkLst>
            <pc:docMk/>
            <pc:sldMk cId="2633314867" sldId="256"/>
            <ac:spMk id="3" creationId="{33DF79C9-C326-40ED-A206-2E0691706AEC}"/>
          </ac:spMkLst>
        </pc:spChg>
      </pc:sldChg>
      <pc:sldChg chg="del">
        <pc:chgData name="Kai Hillberry" userId="S::kai@mymasterpieceliving.com::a7357a97-e640-4b44-8fcb-12882f8677f1" providerId="AD" clId="Web-{AD9CB586-D410-F0E3-0824-20D7D12FC14A}" dt="2022-01-18T23:00:16.198" v="0"/>
        <pc:sldMkLst>
          <pc:docMk/>
          <pc:sldMk cId="2513599891" sldId="338"/>
        </pc:sldMkLst>
      </pc:sldChg>
      <pc:sldChg chg="del">
        <pc:chgData name="Kai Hillberry" userId="S::kai@mymasterpieceliving.com::a7357a97-e640-4b44-8fcb-12882f8677f1" providerId="AD" clId="Web-{AD9CB586-D410-F0E3-0824-20D7D12FC14A}" dt="2022-01-18T23:00:18.198" v="1"/>
        <pc:sldMkLst>
          <pc:docMk/>
          <pc:sldMk cId="772655999" sldId="339"/>
        </pc:sldMkLst>
      </pc:sldChg>
      <pc:sldChg chg="del">
        <pc:chgData name="Kai Hillberry" userId="S::kai@mymasterpieceliving.com::a7357a97-e640-4b44-8fcb-12882f8677f1" providerId="AD" clId="Web-{AD9CB586-D410-F0E3-0824-20D7D12FC14A}" dt="2022-01-18T23:00:35.120" v="8"/>
        <pc:sldMkLst>
          <pc:docMk/>
          <pc:sldMk cId="2424740446" sldId="343"/>
        </pc:sldMkLst>
      </pc:sldChg>
      <pc:sldChg chg="del">
        <pc:chgData name="Kai Hillberry" userId="S::kai@mymasterpieceliving.com::a7357a97-e640-4b44-8fcb-12882f8677f1" providerId="AD" clId="Web-{AD9CB586-D410-F0E3-0824-20D7D12FC14A}" dt="2022-01-18T23:00:19.323" v="2"/>
        <pc:sldMkLst>
          <pc:docMk/>
          <pc:sldMk cId="85332032" sldId="344"/>
        </pc:sldMkLst>
      </pc:sldChg>
      <pc:sldChg chg="del">
        <pc:chgData name="Kai Hillberry" userId="S::kai@mymasterpieceliving.com::a7357a97-e640-4b44-8fcb-12882f8677f1" providerId="AD" clId="Web-{AD9CB586-D410-F0E3-0824-20D7D12FC14A}" dt="2022-01-18T23:00:20.620" v="3"/>
        <pc:sldMkLst>
          <pc:docMk/>
          <pc:sldMk cId="3000644131" sldId="345"/>
        </pc:sldMkLst>
      </pc:sldChg>
      <pc:sldChg chg="del">
        <pc:chgData name="Kai Hillberry" userId="S::kai@mymasterpieceliving.com::a7357a97-e640-4b44-8fcb-12882f8677f1" providerId="AD" clId="Web-{AD9CB586-D410-F0E3-0824-20D7D12FC14A}" dt="2022-01-18T23:00:21.948" v="4"/>
        <pc:sldMkLst>
          <pc:docMk/>
          <pc:sldMk cId="952567989" sldId="346"/>
        </pc:sldMkLst>
      </pc:sldChg>
      <pc:sldChg chg="del">
        <pc:chgData name="Kai Hillberry" userId="S::kai@mymasterpieceliving.com::a7357a97-e640-4b44-8fcb-12882f8677f1" providerId="AD" clId="Web-{AD9CB586-D410-F0E3-0824-20D7D12FC14A}" dt="2022-01-18T23:00:25.229" v="5"/>
        <pc:sldMkLst>
          <pc:docMk/>
          <pc:sldMk cId="2519518764" sldId="347"/>
        </pc:sldMkLst>
      </pc:sldChg>
      <pc:sldChg chg="add del mod modClrScheme chgLayout">
        <pc:chgData name="Kai Hillberry" userId="S::kai@mymasterpieceliving.com::a7357a97-e640-4b44-8fcb-12882f8677f1" providerId="AD" clId="Web-{AD9CB586-D410-F0E3-0824-20D7D12FC14A}" dt="2022-01-18T23:01:03.105" v="22"/>
        <pc:sldMkLst>
          <pc:docMk/>
          <pc:sldMk cId="116244686" sldId="348"/>
        </pc:sldMkLst>
      </pc:sldChg>
      <pc:sldChg chg="del">
        <pc:chgData name="Kai Hillberry" userId="S::kai@mymasterpieceliving.com::a7357a97-e640-4b44-8fcb-12882f8677f1" providerId="AD" clId="Web-{AD9CB586-D410-F0E3-0824-20D7D12FC14A}" dt="2022-01-18T23:00:36.964" v="9"/>
        <pc:sldMkLst>
          <pc:docMk/>
          <pc:sldMk cId="3422359101" sldId="349"/>
        </pc:sldMkLst>
      </pc:sldChg>
      <pc:sldChg chg="del">
        <pc:chgData name="Kai Hillberry" userId="S::kai@mymasterpieceliving.com::a7357a97-e640-4b44-8fcb-12882f8677f1" providerId="AD" clId="Web-{AD9CB586-D410-F0E3-0824-20D7D12FC14A}" dt="2022-01-18T23:00:53.074" v="20"/>
        <pc:sldMkLst>
          <pc:docMk/>
          <pc:sldMk cId="3196256098" sldId="350"/>
        </pc:sldMkLst>
      </pc:sldChg>
      <pc:sldChg chg="del">
        <pc:chgData name="Kai Hillberry" userId="S::kai@mymasterpieceliving.com::a7357a97-e640-4b44-8fcb-12882f8677f1" providerId="AD" clId="Web-{AD9CB586-D410-F0E3-0824-20D7D12FC14A}" dt="2022-01-18T23:00:38.026" v="10"/>
        <pc:sldMkLst>
          <pc:docMk/>
          <pc:sldMk cId="4092317226" sldId="351"/>
        </pc:sldMkLst>
      </pc:sldChg>
      <pc:sldChg chg="del">
        <pc:chgData name="Kai Hillberry" userId="S::kai@mymasterpieceliving.com::a7357a97-e640-4b44-8fcb-12882f8677f1" providerId="AD" clId="Web-{AD9CB586-D410-F0E3-0824-20D7D12FC14A}" dt="2022-01-18T23:00:39.526" v="11"/>
        <pc:sldMkLst>
          <pc:docMk/>
          <pc:sldMk cId="1362831879" sldId="352"/>
        </pc:sldMkLst>
      </pc:sldChg>
      <pc:sldChg chg="del">
        <pc:chgData name="Kai Hillberry" userId="S::kai@mymasterpieceliving.com::a7357a97-e640-4b44-8fcb-12882f8677f1" providerId="AD" clId="Web-{AD9CB586-D410-F0E3-0824-20D7D12FC14A}" dt="2022-01-18T23:00:40.292" v="12"/>
        <pc:sldMkLst>
          <pc:docMk/>
          <pc:sldMk cId="3531779618" sldId="353"/>
        </pc:sldMkLst>
      </pc:sldChg>
      <pc:sldChg chg="del">
        <pc:chgData name="Kai Hillberry" userId="S::kai@mymasterpieceliving.com::a7357a97-e640-4b44-8fcb-12882f8677f1" providerId="AD" clId="Web-{AD9CB586-D410-F0E3-0824-20D7D12FC14A}" dt="2022-01-18T23:00:41.870" v="13"/>
        <pc:sldMkLst>
          <pc:docMk/>
          <pc:sldMk cId="960566261" sldId="354"/>
        </pc:sldMkLst>
      </pc:sldChg>
      <pc:sldChg chg="del">
        <pc:chgData name="Kai Hillberry" userId="S::kai@mymasterpieceliving.com::a7357a97-e640-4b44-8fcb-12882f8677f1" providerId="AD" clId="Web-{AD9CB586-D410-F0E3-0824-20D7D12FC14A}" dt="2022-01-18T23:00:42.839" v="14"/>
        <pc:sldMkLst>
          <pc:docMk/>
          <pc:sldMk cId="801002586" sldId="355"/>
        </pc:sldMkLst>
      </pc:sldChg>
      <pc:sldChg chg="del">
        <pc:chgData name="Kai Hillberry" userId="S::kai@mymasterpieceliving.com::a7357a97-e640-4b44-8fcb-12882f8677f1" providerId="AD" clId="Web-{AD9CB586-D410-F0E3-0824-20D7D12FC14A}" dt="2022-01-18T23:00:44.652" v="15"/>
        <pc:sldMkLst>
          <pc:docMk/>
          <pc:sldMk cId="3136872273" sldId="356"/>
        </pc:sldMkLst>
      </pc:sldChg>
      <pc:sldChg chg="del">
        <pc:chgData name="Kai Hillberry" userId="S::kai@mymasterpieceliving.com::a7357a97-e640-4b44-8fcb-12882f8677f1" providerId="AD" clId="Web-{AD9CB586-D410-F0E3-0824-20D7D12FC14A}" dt="2022-01-18T23:00:46.464" v="16"/>
        <pc:sldMkLst>
          <pc:docMk/>
          <pc:sldMk cId="537421668" sldId="357"/>
        </pc:sldMkLst>
      </pc:sldChg>
      <pc:sldChg chg="del">
        <pc:chgData name="Kai Hillberry" userId="S::kai@mymasterpieceliving.com::a7357a97-e640-4b44-8fcb-12882f8677f1" providerId="AD" clId="Web-{AD9CB586-D410-F0E3-0824-20D7D12FC14A}" dt="2022-01-18T23:00:47.433" v="17"/>
        <pc:sldMkLst>
          <pc:docMk/>
          <pc:sldMk cId="3594242840" sldId="358"/>
        </pc:sldMkLst>
      </pc:sldChg>
      <pc:sldChg chg="del">
        <pc:chgData name="Kai Hillberry" userId="S::kai@mymasterpieceliving.com::a7357a97-e640-4b44-8fcb-12882f8677f1" providerId="AD" clId="Web-{AD9CB586-D410-F0E3-0824-20D7D12FC14A}" dt="2022-01-18T23:00:48.871" v="18"/>
        <pc:sldMkLst>
          <pc:docMk/>
          <pc:sldMk cId="3745723455" sldId="359"/>
        </pc:sldMkLst>
      </pc:sldChg>
      <pc:sldChg chg="del">
        <pc:chgData name="Kai Hillberry" userId="S::kai@mymasterpieceliving.com::a7357a97-e640-4b44-8fcb-12882f8677f1" providerId="AD" clId="Web-{AD9CB586-D410-F0E3-0824-20D7D12FC14A}" dt="2022-01-18T23:00:50.183" v="19"/>
        <pc:sldMkLst>
          <pc:docMk/>
          <pc:sldMk cId="2347761954" sldId="360"/>
        </pc:sldMkLst>
      </pc:sldChg>
    </pc:docChg>
  </pc:docChgLst>
  <pc:docChgLst>
    <pc:chgData name="Tracy Jose" userId="S::tracy@mymasterpieceliving.com::d0fdea4f-8bcb-4390-8ebb-aa52d8e16254" providerId="AD" clId="Web-{8319048D-8292-CFFB-9D84-267983F856DF}"/>
    <pc:docChg chg="modSld">
      <pc:chgData name="Tracy Jose" userId="S::tracy@mymasterpieceliving.com::d0fdea4f-8bcb-4390-8ebb-aa52d8e16254" providerId="AD" clId="Web-{8319048D-8292-CFFB-9D84-267983F856DF}" dt="2022-02-12T01:11:50.701" v="2842" actId="20577"/>
      <pc:docMkLst>
        <pc:docMk/>
      </pc:docMkLst>
      <pc:sldChg chg="addSp delSp modSp">
        <pc:chgData name="Tracy Jose" userId="S::tracy@mymasterpieceliving.com::d0fdea4f-8bcb-4390-8ebb-aa52d8e16254" providerId="AD" clId="Web-{8319048D-8292-CFFB-9D84-267983F856DF}" dt="2022-02-11T23:03:00.352" v="74" actId="20577"/>
        <pc:sldMkLst>
          <pc:docMk/>
          <pc:sldMk cId="3530054788" sldId="351"/>
        </pc:sldMkLst>
        <pc:spChg chg="mod">
          <ac:chgData name="Tracy Jose" userId="S::tracy@mymasterpieceliving.com::d0fdea4f-8bcb-4390-8ebb-aa52d8e16254" providerId="AD" clId="Web-{8319048D-8292-CFFB-9D84-267983F856DF}" dt="2022-02-11T23:01:51.570" v="10" actId="20577"/>
          <ac:spMkLst>
            <pc:docMk/>
            <pc:sldMk cId="3530054788" sldId="351"/>
            <ac:spMk id="4" creationId="{D0097070-5BB8-45B6-9D59-2DB0CBFC1FF0}"/>
          </ac:spMkLst>
        </pc:spChg>
        <pc:spChg chg="mod">
          <ac:chgData name="Tracy Jose" userId="S::tracy@mymasterpieceliving.com::d0fdea4f-8bcb-4390-8ebb-aa52d8e16254" providerId="AD" clId="Web-{8319048D-8292-CFFB-9D84-267983F856DF}" dt="2022-02-11T23:02:38.992" v="69" actId="20577"/>
          <ac:spMkLst>
            <pc:docMk/>
            <pc:sldMk cId="3530054788" sldId="351"/>
            <ac:spMk id="6" creationId="{AF47C704-F381-4F0F-B1AC-4872814D7201}"/>
          </ac:spMkLst>
        </pc:spChg>
        <pc:spChg chg="mod">
          <ac:chgData name="Tracy Jose" userId="S::tracy@mymasterpieceliving.com::d0fdea4f-8bcb-4390-8ebb-aa52d8e16254" providerId="AD" clId="Web-{8319048D-8292-CFFB-9D84-267983F856DF}" dt="2022-02-11T23:03:00.352" v="74" actId="20577"/>
          <ac:spMkLst>
            <pc:docMk/>
            <pc:sldMk cId="3530054788" sldId="351"/>
            <ac:spMk id="8" creationId="{66804313-A0D7-41D2-BF42-52EDB36E162C}"/>
          </ac:spMkLst>
        </pc:spChg>
        <pc:spChg chg="add del">
          <ac:chgData name="Tracy Jose" userId="S::tracy@mymasterpieceliving.com::d0fdea4f-8bcb-4390-8ebb-aa52d8e16254" providerId="AD" clId="Web-{8319048D-8292-CFFB-9D84-267983F856DF}" dt="2022-02-11T23:01:28.288" v="3"/>
          <ac:spMkLst>
            <pc:docMk/>
            <pc:sldMk cId="3530054788" sldId="351"/>
            <ac:spMk id="10" creationId="{24FFC368-1712-4F17-A6C4-668A626F942D}"/>
          </ac:spMkLst>
        </pc:spChg>
      </pc:sldChg>
      <pc:sldChg chg="modSp">
        <pc:chgData name="Tracy Jose" userId="S::tracy@mymasterpieceliving.com::d0fdea4f-8bcb-4390-8ebb-aa52d8e16254" providerId="AD" clId="Web-{8319048D-8292-CFFB-9D84-267983F856DF}" dt="2022-02-11T23:24:37.679" v="551" actId="20577"/>
        <pc:sldMkLst>
          <pc:docMk/>
          <pc:sldMk cId="2726557310" sldId="353"/>
        </pc:sldMkLst>
        <pc:spChg chg="mod">
          <ac:chgData name="Tracy Jose" userId="S::tracy@mymasterpieceliving.com::d0fdea4f-8bcb-4390-8ebb-aa52d8e16254" providerId="AD" clId="Web-{8319048D-8292-CFFB-9D84-267983F856DF}" dt="2022-02-11T23:24:37.679" v="551" actId="20577"/>
          <ac:spMkLst>
            <pc:docMk/>
            <pc:sldMk cId="2726557310" sldId="353"/>
            <ac:spMk id="2" creationId="{DFF154BF-BEEC-4CEB-A17E-95CAF6DF7F11}"/>
          </ac:spMkLst>
        </pc:spChg>
      </pc:sldChg>
      <pc:sldChg chg="modSp">
        <pc:chgData name="Tracy Jose" userId="S::tracy@mymasterpieceliving.com::d0fdea4f-8bcb-4390-8ebb-aa52d8e16254" providerId="AD" clId="Web-{8319048D-8292-CFFB-9D84-267983F856DF}" dt="2022-02-11T23:25:53.789" v="565" actId="20577"/>
        <pc:sldMkLst>
          <pc:docMk/>
          <pc:sldMk cId="3148943140" sldId="354"/>
        </pc:sldMkLst>
        <pc:spChg chg="mod">
          <ac:chgData name="Tracy Jose" userId="S::tracy@mymasterpieceliving.com::d0fdea4f-8bcb-4390-8ebb-aa52d8e16254" providerId="AD" clId="Web-{8319048D-8292-CFFB-9D84-267983F856DF}" dt="2022-02-11T23:25:41.929" v="561" actId="20577"/>
          <ac:spMkLst>
            <pc:docMk/>
            <pc:sldMk cId="3148943140" sldId="354"/>
            <ac:spMk id="4" creationId="{D0097070-5BB8-45B6-9D59-2DB0CBFC1FF0}"/>
          </ac:spMkLst>
        </pc:spChg>
        <pc:spChg chg="mod">
          <ac:chgData name="Tracy Jose" userId="S::tracy@mymasterpieceliving.com::d0fdea4f-8bcb-4390-8ebb-aa52d8e16254" providerId="AD" clId="Web-{8319048D-8292-CFFB-9D84-267983F856DF}" dt="2022-02-11T23:25:53.789" v="565" actId="20577"/>
          <ac:spMkLst>
            <pc:docMk/>
            <pc:sldMk cId="3148943140" sldId="354"/>
            <ac:spMk id="6" creationId="{AF47C704-F381-4F0F-B1AC-4872814D7201}"/>
          </ac:spMkLst>
        </pc:spChg>
        <pc:spChg chg="mod">
          <ac:chgData name="Tracy Jose" userId="S::tracy@mymasterpieceliving.com::d0fdea4f-8bcb-4390-8ebb-aa52d8e16254" providerId="AD" clId="Web-{8319048D-8292-CFFB-9D84-267983F856DF}" dt="2022-02-11T23:25:44.851" v="563" actId="20577"/>
          <ac:spMkLst>
            <pc:docMk/>
            <pc:sldMk cId="3148943140" sldId="354"/>
            <ac:spMk id="8" creationId="{66804313-A0D7-41D2-BF42-52EDB36E162C}"/>
          </ac:spMkLst>
        </pc:spChg>
      </pc:sldChg>
      <pc:sldChg chg="modSp">
        <pc:chgData name="Tracy Jose" userId="S::tracy@mymasterpieceliving.com::d0fdea4f-8bcb-4390-8ebb-aa52d8e16254" providerId="AD" clId="Web-{8319048D-8292-CFFB-9D84-267983F856DF}" dt="2022-02-11T23:27:49.931" v="605" actId="20577"/>
        <pc:sldMkLst>
          <pc:docMk/>
          <pc:sldMk cId="290566520" sldId="356"/>
        </pc:sldMkLst>
        <pc:spChg chg="mod">
          <ac:chgData name="Tracy Jose" userId="S::tracy@mymasterpieceliving.com::d0fdea4f-8bcb-4390-8ebb-aa52d8e16254" providerId="AD" clId="Web-{8319048D-8292-CFFB-9D84-267983F856DF}" dt="2022-02-11T23:26:35.274" v="576" actId="20577"/>
          <ac:spMkLst>
            <pc:docMk/>
            <pc:sldMk cId="290566520" sldId="356"/>
            <ac:spMk id="2" creationId="{DFF154BF-BEEC-4CEB-A17E-95CAF6DF7F11}"/>
          </ac:spMkLst>
        </pc:spChg>
        <pc:spChg chg="mod">
          <ac:chgData name="Tracy Jose" userId="S::tracy@mymasterpieceliving.com::d0fdea4f-8bcb-4390-8ebb-aa52d8e16254" providerId="AD" clId="Web-{8319048D-8292-CFFB-9D84-267983F856DF}" dt="2022-02-11T23:27:49.931" v="605" actId="20577"/>
          <ac:spMkLst>
            <pc:docMk/>
            <pc:sldMk cId="290566520" sldId="356"/>
            <ac:spMk id="6" creationId="{AF47C704-F381-4F0F-B1AC-4872814D7201}"/>
          </ac:spMkLst>
        </pc:spChg>
        <pc:spChg chg="mod">
          <ac:chgData name="Tracy Jose" userId="S::tracy@mymasterpieceliving.com::d0fdea4f-8bcb-4390-8ebb-aa52d8e16254" providerId="AD" clId="Web-{8319048D-8292-CFFB-9D84-267983F856DF}" dt="2022-02-11T23:27:20.477" v="595" actId="20577"/>
          <ac:spMkLst>
            <pc:docMk/>
            <pc:sldMk cId="290566520" sldId="356"/>
            <ac:spMk id="8" creationId="{66804313-A0D7-41D2-BF42-52EDB36E162C}"/>
          </ac:spMkLst>
        </pc:spChg>
      </pc:sldChg>
      <pc:sldChg chg="modSp">
        <pc:chgData name="Tracy Jose" userId="S::tracy@mymasterpieceliving.com::d0fdea4f-8bcb-4390-8ebb-aa52d8e16254" providerId="AD" clId="Web-{8319048D-8292-CFFB-9D84-267983F856DF}" dt="2022-02-11T23:34:29.501" v="823" actId="20577"/>
        <pc:sldMkLst>
          <pc:docMk/>
          <pc:sldMk cId="1082097859" sldId="358"/>
        </pc:sldMkLst>
        <pc:spChg chg="mod">
          <ac:chgData name="Tracy Jose" userId="S::tracy@mymasterpieceliving.com::d0fdea4f-8bcb-4390-8ebb-aa52d8e16254" providerId="AD" clId="Web-{8319048D-8292-CFFB-9D84-267983F856DF}" dt="2022-02-11T23:29:08.744" v="636" actId="20577"/>
          <ac:spMkLst>
            <pc:docMk/>
            <pc:sldMk cId="1082097859" sldId="358"/>
            <ac:spMk id="2" creationId="{DFF154BF-BEEC-4CEB-A17E-95CAF6DF7F11}"/>
          </ac:spMkLst>
        </pc:spChg>
        <pc:spChg chg="mod">
          <ac:chgData name="Tracy Jose" userId="S::tracy@mymasterpieceliving.com::d0fdea4f-8bcb-4390-8ebb-aa52d8e16254" providerId="AD" clId="Web-{8319048D-8292-CFFB-9D84-267983F856DF}" dt="2022-02-11T23:27:58.790" v="606" actId="14100"/>
          <ac:spMkLst>
            <pc:docMk/>
            <pc:sldMk cId="1082097859" sldId="358"/>
            <ac:spMk id="3" creationId="{1C71BC38-975B-4B38-BEED-A3B17119A0C1}"/>
          </ac:spMkLst>
        </pc:spChg>
        <pc:spChg chg="mod">
          <ac:chgData name="Tracy Jose" userId="S::tracy@mymasterpieceliving.com::d0fdea4f-8bcb-4390-8ebb-aa52d8e16254" providerId="AD" clId="Web-{8319048D-8292-CFFB-9D84-267983F856DF}" dt="2022-02-11T23:29:45.794" v="645" actId="20577"/>
          <ac:spMkLst>
            <pc:docMk/>
            <pc:sldMk cId="1082097859" sldId="358"/>
            <ac:spMk id="4" creationId="{D0097070-5BB8-45B6-9D59-2DB0CBFC1FF0}"/>
          </ac:spMkLst>
        </pc:spChg>
        <pc:spChg chg="mod">
          <ac:chgData name="Tracy Jose" userId="S::tracy@mymasterpieceliving.com::d0fdea4f-8bcb-4390-8ebb-aa52d8e16254" providerId="AD" clId="Web-{8319048D-8292-CFFB-9D84-267983F856DF}" dt="2022-02-11T23:34:29.501" v="823" actId="20577"/>
          <ac:spMkLst>
            <pc:docMk/>
            <pc:sldMk cId="1082097859" sldId="358"/>
            <ac:spMk id="6" creationId="{AF47C704-F381-4F0F-B1AC-4872814D7201}"/>
          </ac:spMkLst>
        </pc:spChg>
        <pc:spChg chg="mod">
          <ac:chgData name="Tracy Jose" userId="S::tracy@mymasterpieceliving.com::d0fdea4f-8bcb-4390-8ebb-aa52d8e16254" providerId="AD" clId="Web-{8319048D-8292-CFFB-9D84-267983F856DF}" dt="2022-02-11T23:31:17.311" v="690" actId="1076"/>
          <ac:spMkLst>
            <pc:docMk/>
            <pc:sldMk cId="1082097859" sldId="358"/>
            <ac:spMk id="8" creationId="{66804313-A0D7-41D2-BF42-52EDB36E162C}"/>
          </ac:spMkLst>
        </pc:spChg>
      </pc:sldChg>
      <pc:sldChg chg="modSp">
        <pc:chgData name="Tracy Jose" userId="S::tracy@mymasterpieceliving.com::d0fdea4f-8bcb-4390-8ebb-aa52d8e16254" providerId="AD" clId="Web-{8319048D-8292-CFFB-9D84-267983F856DF}" dt="2022-02-11T23:36:13.720" v="877" actId="20577"/>
        <pc:sldMkLst>
          <pc:docMk/>
          <pc:sldMk cId="3018999235" sldId="360"/>
        </pc:sldMkLst>
        <pc:spChg chg="mod">
          <ac:chgData name="Tracy Jose" userId="S::tracy@mymasterpieceliving.com::d0fdea4f-8bcb-4390-8ebb-aa52d8e16254" providerId="AD" clId="Web-{8319048D-8292-CFFB-9D84-267983F856DF}" dt="2022-02-11T23:34:49.720" v="827" actId="20577"/>
          <ac:spMkLst>
            <pc:docMk/>
            <pc:sldMk cId="3018999235" sldId="360"/>
            <ac:spMk id="4" creationId="{D0097070-5BB8-45B6-9D59-2DB0CBFC1FF0}"/>
          </ac:spMkLst>
        </pc:spChg>
        <pc:spChg chg="mod">
          <ac:chgData name="Tracy Jose" userId="S::tracy@mymasterpieceliving.com::d0fdea4f-8bcb-4390-8ebb-aa52d8e16254" providerId="AD" clId="Web-{8319048D-8292-CFFB-9D84-267983F856DF}" dt="2022-02-11T23:36:13.720" v="877" actId="20577"/>
          <ac:spMkLst>
            <pc:docMk/>
            <pc:sldMk cId="3018999235" sldId="360"/>
            <ac:spMk id="6" creationId="{AF47C704-F381-4F0F-B1AC-4872814D7201}"/>
          </ac:spMkLst>
        </pc:spChg>
        <pc:spChg chg="mod">
          <ac:chgData name="Tracy Jose" userId="S::tracy@mymasterpieceliving.com::d0fdea4f-8bcb-4390-8ebb-aa52d8e16254" providerId="AD" clId="Web-{8319048D-8292-CFFB-9D84-267983F856DF}" dt="2022-02-11T23:35:22.860" v="835" actId="20577"/>
          <ac:spMkLst>
            <pc:docMk/>
            <pc:sldMk cId="3018999235" sldId="360"/>
            <ac:spMk id="8" creationId="{66804313-A0D7-41D2-BF42-52EDB36E162C}"/>
          </ac:spMkLst>
        </pc:spChg>
      </pc:sldChg>
      <pc:sldChg chg="modSp">
        <pc:chgData name="Tracy Jose" userId="S::tracy@mymasterpieceliving.com::d0fdea4f-8bcb-4390-8ebb-aa52d8e16254" providerId="AD" clId="Web-{8319048D-8292-CFFB-9D84-267983F856DF}" dt="2022-02-11T23:53:50.623" v="1481" actId="20577"/>
        <pc:sldMkLst>
          <pc:docMk/>
          <pc:sldMk cId="1393717179" sldId="363"/>
        </pc:sldMkLst>
        <pc:spChg chg="mod">
          <ac:chgData name="Tracy Jose" userId="S::tracy@mymasterpieceliving.com::d0fdea4f-8bcb-4390-8ebb-aa52d8e16254" providerId="AD" clId="Web-{8319048D-8292-CFFB-9D84-267983F856DF}" dt="2022-02-11T23:53:23.154" v="1459" actId="20577"/>
          <ac:spMkLst>
            <pc:docMk/>
            <pc:sldMk cId="1393717179" sldId="363"/>
            <ac:spMk id="2" creationId="{DFF154BF-BEEC-4CEB-A17E-95CAF6DF7F11}"/>
          </ac:spMkLst>
        </pc:spChg>
        <pc:spChg chg="mod">
          <ac:chgData name="Tracy Jose" userId="S::tracy@mymasterpieceliving.com::d0fdea4f-8bcb-4390-8ebb-aa52d8e16254" providerId="AD" clId="Web-{8319048D-8292-CFFB-9D84-267983F856DF}" dt="2022-02-11T23:53:37.263" v="1465" actId="20577"/>
          <ac:spMkLst>
            <pc:docMk/>
            <pc:sldMk cId="1393717179" sldId="363"/>
            <ac:spMk id="4" creationId="{D0097070-5BB8-45B6-9D59-2DB0CBFC1FF0}"/>
          </ac:spMkLst>
        </pc:spChg>
        <pc:spChg chg="mod">
          <ac:chgData name="Tracy Jose" userId="S::tracy@mymasterpieceliving.com::d0fdea4f-8bcb-4390-8ebb-aa52d8e16254" providerId="AD" clId="Web-{8319048D-8292-CFFB-9D84-267983F856DF}" dt="2022-02-11T23:53:50.623" v="1481" actId="20577"/>
          <ac:spMkLst>
            <pc:docMk/>
            <pc:sldMk cId="1393717179" sldId="363"/>
            <ac:spMk id="6" creationId="{AF47C704-F381-4F0F-B1AC-4872814D7201}"/>
          </ac:spMkLst>
        </pc:spChg>
        <pc:spChg chg="mod">
          <ac:chgData name="Tracy Jose" userId="S::tracy@mymasterpieceliving.com::d0fdea4f-8bcb-4390-8ebb-aa52d8e16254" providerId="AD" clId="Web-{8319048D-8292-CFFB-9D84-267983F856DF}" dt="2022-02-11T23:52:23.919" v="1454" actId="1076"/>
          <ac:spMkLst>
            <pc:docMk/>
            <pc:sldMk cId="1393717179" sldId="363"/>
            <ac:spMk id="8" creationId="{66804313-A0D7-41D2-BF42-52EDB36E162C}"/>
          </ac:spMkLst>
        </pc:spChg>
      </pc:sldChg>
      <pc:sldChg chg="modSp">
        <pc:chgData name="Tracy Jose" userId="S::tracy@mymasterpieceliving.com::d0fdea4f-8bcb-4390-8ebb-aa52d8e16254" providerId="AD" clId="Web-{8319048D-8292-CFFB-9D84-267983F856DF}" dt="2022-02-11T23:54:29.373" v="1487" actId="20577"/>
        <pc:sldMkLst>
          <pc:docMk/>
          <pc:sldMk cId="4194174268" sldId="364"/>
        </pc:sldMkLst>
        <pc:spChg chg="mod">
          <ac:chgData name="Tracy Jose" userId="S::tracy@mymasterpieceliving.com::d0fdea4f-8bcb-4390-8ebb-aa52d8e16254" providerId="AD" clId="Web-{8319048D-8292-CFFB-9D84-267983F856DF}" dt="2022-02-11T23:54:29.373" v="1487" actId="20577"/>
          <ac:spMkLst>
            <pc:docMk/>
            <pc:sldMk cId="4194174268" sldId="364"/>
            <ac:spMk id="6" creationId="{AF47C704-F381-4F0F-B1AC-4872814D7201}"/>
          </ac:spMkLst>
        </pc:spChg>
      </pc:sldChg>
      <pc:sldChg chg="modSp">
        <pc:chgData name="Tracy Jose" userId="S::tracy@mymasterpieceliving.com::d0fdea4f-8bcb-4390-8ebb-aa52d8e16254" providerId="AD" clId="Web-{8319048D-8292-CFFB-9D84-267983F856DF}" dt="2022-02-11T23:55:32.140" v="1527" actId="20577"/>
        <pc:sldMkLst>
          <pc:docMk/>
          <pc:sldMk cId="4225811453" sldId="365"/>
        </pc:sldMkLst>
        <pc:spChg chg="mod">
          <ac:chgData name="Tracy Jose" userId="S::tracy@mymasterpieceliving.com::d0fdea4f-8bcb-4390-8ebb-aa52d8e16254" providerId="AD" clId="Web-{8319048D-8292-CFFB-9D84-267983F856DF}" dt="2022-02-11T23:55:32.140" v="1527" actId="20577"/>
          <ac:spMkLst>
            <pc:docMk/>
            <pc:sldMk cId="4225811453" sldId="365"/>
            <ac:spMk id="6" creationId="{AF47C704-F381-4F0F-B1AC-4872814D7201}"/>
          </ac:spMkLst>
        </pc:spChg>
        <pc:spChg chg="mod">
          <ac:chgData name="Tracy Jose" userId="S::tracy@mymasterpieceliving.com::d0fdea4f-8bcb-4390-8ebb-aa52d8e16254" providerId="AD" clId="Web-{8319048D-8292-CFFB-9D84-267983F856DF}" dt="2022-02-11T23:55:26.108" v="1524" actId="20577"/>
          <ac:spMkLst>
            <pc:docMk/>
            <pc:sldMk cId="4225811453" sldId="365"/>
            <ac:spMk id="8" creationId="{66804313-A0D7-41D2-BF42-52EDB36E162C}"/>
          </ac:spMkLst>
        </pc:spChg>
      </pc:sldChg>
      <pc:sldChg chg="modSp">
        <pc:chgData name="Tracy Jose" userId="S::tracy@mymasterpieceliving.com::d0fdea4f-8bcb-4390-8ebb-aa52d8e16254" providerId="AD" clId="Web-{8319048D-8292-CFFB-9D84-267983F856DF}" dt="2022-02-12T00:09:05.706" v="1748" actId="20577"/>
        <pc:sldMkLst>
          <pc:docMk/>
          <pc:sldMk cId="88589351" sldId="368"/>
        </pc:sldMkLst>
        <pc:spChg chg="mod">
          <ac:chgData name="Tracy Jose" userId="S::tracy@mymasterpieceliving.com::d0fdea4f-8bcb-4390-8ebb-aa52d8e16254" providerId="AD" clId="Web-{8319048D-8292-CFFB-9D84-267983F856DF}" dt="2022-02-12T00:09:05.706" v="1748" actId="20577"/>
          <ac:spMkLst>
            <pc:docMk/>
            <pc:sldMk cId="88589351" sldId="368"/>
            <ac:spMk id="2" creationId="{DFF154BF-BEEC-4CEB-A17E-95CAF6DF7F11}"/>
          </ac:spMkLst>
        </pc:spChg>
        <pc:spChg chg="mod">
          <ac:chgData name="Tracy Jose" userId="S::tracy@mymasterpieceliving.com::d0fdea4f-8bcb-4390-8ebb-aa52d8e16254" providerId="AD" clId="Web-{8319048D-8292-CFFB-9D84-267983F856DF}" dt="2022-02-12T00:07:35.017" v="1739" actId="20577"/>
          <ac:spMkLst>
            <pc:docMk/>
            <pc:sldMk cId="88589351" sldId="368"/>
            <ac:spMk id="4" creationId="{D0097070-5BB8-45B6-9D59-2DB0CBFC1FF0}"/>
          </ac:spMkLst>
        </pc:spChg>
        <pc:spChg chg="mod">
          <ac:chgData name="Tracy Jose" userId="S::tracy@mymasterpieceliving.com::d0fdea4f-8bcb-4390-8ebb-aa52d8e16254" providerId="AD" clId="Web-{8319048D-8292-CFFB-9D84-267983F856DF}" dt="2022-02-12T00:07:52.845" v="1746" actId="1076"/>
          <ac:spMkLst>
            <pc:docMk/>
            <pc:sldMk cId="88589351" sldId="368"/>
            <ac:spMk id="8" creationId="{66804313-A0D7-41D2-BF42-52EDB36E162C}"/>
          </ac:spMkLst>
        </pc:spChg>
      </pc:sldChg>
      <pc:sldChg chg="modSp">
        <pc:chgData name="Tracy Jose" userId="S::tracy@mymasterpieceliving.com::d0fdea4f-8bcb-4390-8ebb-aa52d8e16254" providerId="AD" clId="Web-{8319048D-8292-CFFB-9D84-267983F856DF}" dt="2022-02-12T01:11:15.888" v="2838" actId="20577"/>
        <pc:sldMkLst>
          <pc:docMk/>
          <pc:sldMk cId="323739909" sldId="370"/>
        </pc:sldMkLst>
        <pc:spChg chg="mod">
          <ac:chgData name="Tracy Jose" userId="S::tracy@mymasterpieceliving.com::d0fdea4f-8bcb-4390-8ebb-aa52d8e16254" providerId="AD" clId="Web-{8319048D-8292-CFFB-9D84-267983F856DF}" dt="2022-02-12T01:08:56.933" v="2784" actId="20577"/>
          <ac:spMkLst>
            <pc:docMk/>
            <pc:sldMk cId="323739909" sldId="370"/>
            <ac:spMk id="2" creationId="{DFF154BF-BEEC-4CEB-A17E-95CAF6DF7F11}"/>
          </ac:spMkLst>
        </pc:spChg>
        <pc:spChg chg="mod">
          <ac:chgData name="Tracy Jose" userId="S::tracy@mymasterpieceliving.com::d0fdea4f-8bcb-4390-8ebb-aa52d8e16254" providerId="AD" clId="Web-{8319048D-8292-CFFB-9D84-267983F856DF}" dt="2022-02-12T00:21:38.012" v="1871" actId="20577"/>
          <ac:spMkLst>
            <pc:docMk/>
            <pc:sldMk cId="323739909" sldId="370"/>
            <ac:spMk id="3" creationId="{1C71BC38-975B-4B38-BEED-A3B17119A0C1}"/>
          </ac:spMkLst>
        </pc:spChg>
        <pc:spChg chg="mod">
          <ac:chgData name="Tracy Jose" userId="S::tracy@mymasterpieceliving.com::d0fdea4f-8bcb-4390-8ebb-aa52d8e16254" providerId="AD" clId="Web-{8319048D-8292-CFFB-9D84-267983F856DF}" dt="2022-02-12T00:34:43.161" v="2406" actId="20577"/>
          <ac:spMkLst>
            <pc:docMk/>
            <pc:sldMk cId="323739909" sldId="370"/>
            <ac:spMk id="4" creationId="{D0097070-5BB8-45B6-9D59-2DB0CBFC1FF0}"/>
          </ac:spMkLst>
        </pc:spChg>
        <pc:spChg chg="mod">
          <ac:chgData name="Tracy Jose" userId="S::tracy@mymasterpieceliving.com::d0fdea4f-8bcb-4390-8ebb-aa52d8e16254" providerId="AD" clId="Web-{8319048D-8292-CFFB-9D84-267983F856DF}" dt="2022-02-12T01:11:15.888" v="2838" actId="20577"/>
          <ac:spMkLst>
            <pc:docMk/>
            <pc:sldMk cId="323739909" sldId="370"/>
            <ac:spMk id="8" creationId="{66804313-A0D7-41D2-BF42-52EDB36E162C}"/>
          </ac:spMkLst>
        </pc:spChg>
      </pc:sldChg>
      <pc:sldChg chg="modSp">
        <pc:chgData name="Tracy Jose" userId="S::tracy@mymasterpieceliving.com::d0fdea4f-8bcb-4390-8ebb-aa52d8e16254" providerId="AD" clId="Web-{8319048D-8292-CFFB-9D84-267983F856DF}" dt="2022-02-12T01:11:50.701" v="2842" actId="20577"/>
        <pc:sldMkLst>
          <pc:docMk/>
          <pc:sldMk cId="2723974208" sldId="375"/>
        </pc:sldMkLst>
        <pc:spChg chg="mod">
          <ac:chgData name="Tracy Jose" userId="S::tracy@mymasterpieceliving.com::d0fdea4f-8bcb-4390-8ebb-aa52d8e16254" providerId="AD" clId="Web-{8319048D-8292-CFFB-9D84-267983F856DF}" dt="2022-02-12T01:11:50.701" v="2842" actId="20577"/>
          <ac:spMkLst>
            <pc:docMk/>
            <pc:sldMk cId="2723974208" sldId="375"/>
            <ac:spMk id="2" creationId="{DFF154BF-BEEC-4CEB-A17E-95CAF6DF7F11}"/>
          </ac:spMkLst>
        </pc:spChg>
        <pc:spChg chg="mod">
          <ac:chgData name="Tracy Jose" userId="S::tracy@mymasterpieceliving.com::d0fdea4f-8bcb-4390-8ebb-aa52d8e16254" providerId="AD" clId="Web-{8319048D-8292-CFFB-9D84-267983F856DF}" dt="2022-02-11T23:14:47.391" v="242" actId="20577"/>
          <ac:spMkLst>
            <pc:docMk/>
            <pc:sldMk cId="2723974208" sldId="375"/>
            <ac:spMk id="4" creationId="{D0097070-5BB8-45B6-9D59-2DB0CBFC1FF0}"/>
          </ac:spMkLst>
        </pc:spChg>
        <pc:spChg chg="mod">
          <ac:chgData name="Tracy Jose" userId="S::tracy@mymasterpieceliving.com::d0fdea4f-8bcb-4390-8ebb-aa52d8e16254" providerId="AD" clId="Web-{8319048D-8292-CFFB-9D84-267983F856DF}" dt="2022-02-11T23:17:32.127" v="311" actId="1076"/>
          <ac:spMkLst>
            <pc:docMk/>
            <pc:sldMk cId="2723974208" sldId="375"/>
            <ac:spMk id="8" creationId="{66804313-A0D7-41D2-BF42-52EDB36E162C}"/>
          </ac:spMkLst>
        </pc:spChg>
      </pc:sldChg>
    </pc:docChg>
  </pc:docChgLst>
  <pc:docChgLst>
    <pc:chgData name="Kai Hillberry" userId="S::kai@mymasterpieceliving.com::a7357a97-e640-4b44-8fcb-12882f8677f1" providerId="AD" clId="Web-{B9C18A8D-1F0D-8223-709E-D79A8618C3E9}"/>
    <pc:docChg chg="delSld modSld">
      <pc:chgData name="Kai Hillberry" userId="S::kai@mymasterpieceliving.com::a7357a97-e640-4b44-8fcb-12882f8677f1" providerId="AD" clId="Web-{B9C18A8D-1F0D-8223-709E-D79A8618C3E9}" dt="2022-01-19T18:29:13.779" v="35"/>
      <pc:docMkLst>
        <pc:docMk/>
      </pc:docMkLst>
      <pc:sldChg chg="modSp">
        <pc:chgData name="Kai Hillberry" userId="S::kai@mymasterpieceliving.com::a7357a97-e640-4b44-8fcb-12882f8677f1" providerId="AD" clId="Web-{B9C18A8D-1F0D-8223-709E-D79A8618C3E9}" dt="2022-01-19T18:21:46.096" v="5" actId="20577"/>
        <pc:sldMkLst>
          <pc:docMk/>
          <pc:sldMk cId="3530054788" sldId="351"/>
        </pc:sldMkLst>
        <pc:spChg chg="mod">
          <ac:chgData name="Kai Hillberry" userId="S::kai@mymasterpieceliving.com::a7357a97-e640-4b44-8fcb-12882f8677f1" providerId="AD" clId="Web-{B9C18A8D-1F0D-8223-709E-D79A8618C3E9}" dt="2022-01-19T18:21:46.096" v="5" actId="20577"/>
          <ac:spMkLst>
            <pc:docMk/>
            <pc:sldMk cId="3530054788" sldId="351"/>
            <ac:spMk id="8" creationId="{66804313-A0D7-41D2-BF42-52EDB36E162C}"/>
          </ac:spMkLst>
        </pc:spChg>
      </pc:sldChg>
      <pc:sldChg chg="del">
        <pc:chgData name="Kai Hillberry" userId="S::kai@mymasterpieceliving.com::a7357a97-e640-4b44-8fcb-12882f8677f1" providerId="AD" clId="Web-{B9C18A8D-1F0D-8223-709E-D79A8618C3E9}" dt="2022-01-19T18:23:04.970" v="6"/>
        <pc:sldMkLst>
          <pc:docMk/>
          <pc:sldMk cId="4271531121" sldId="352"/>
        </pc:sldMkLst>
      </pc:sldChg>
      <pc:sldChg chg="modSp del">
        <pc:chgData name="Kai Hillberry" userId="S::kai@mymasterpieceliving.com::a7357a97-e640-4b44-8fcb-12882f8677f1" providerId="AD" clId="Web-{B9C18A8D-1F0D-8223-709E-D79A8618C3E9}" dt="2022-01-19T18:24:49.485" v="25"/>
        <pc:sldMkLst>
          <pc:docMk/>
          <pc:sldMk cId="2539014565" sldId="355"/>
        </pc:sldMkLst>
        <pc:spChg chg="mod">
          <ac:chgData name="Kai Hillberry" userId="S::kai@mymasterpieceliving.com::a7357a97-e640-4b44-8fcb-12882f8677f1" providerId="AD" clId="Web-{B9C18A8D-1F0D-8223-709E-D79A8618C3E9}" dt="2022-01-19T18:24:34.579" v="24" actId="20577"/>
          <ac:spMkLst>
            <pc:docMk/>
            <pc:sldMk cId="2539014565" sldId="355"/>
            <ac:spMk id="8" creationId="{66804313-A0D7-41D2-BF42-52EDB36E162C}"/>
          </ac:spMkLst>
        </pc:spChg>
      </pc:sldChg>
      <pc:sldChg chg="del">
        <pc:chgData name="Kai Hillberry" userId="S::kai@mymasterpieceliving.com::a7357a97-e640-4b44-8fcb-12882f8677f1" providerId="AD" clId="Web-{B9C18A8D-1F0D-8223-709E-D79A8618C3E9}" dt="2022-01-19T18:26:38.655" v="26"/>
        <pc:sldMkLst>
          <pc:docMk/>
          <pc:sldMk cId="3483776654" sldId="357"/>
        </pc:sldMkLst>
      </pc:sldChg>
      <pc:sldChg chg="del">
        <pc:chgData name="Kai Hillberry" userId="S::kai@mymasterpieceliving.com::a7357a97-e640-4b44-8fcb-12882f8677f1" providerId="AD" clId="Web-{B9C18A8D-1F0D-8223-709E-D79A8618C3E9}" dt="2022-01-19T18:28:01.248" v="27"/>
        <pc:sldMkLst>
          <pc:docMk/>
          <pc:sldMk cId="1622841272" sldId="359"/>
        </pc:sldMkLst>
      </pc:sldChg>
      <pc:sldChg chg="modSp">
        <pc:chgData name="Kai Hillberry" userId="S::kai@mymasterpieceliving.com::a7357a97-e640-4b44-8fcb-12882f8677f1" providerId="AD" clId="Web-{B9C18A8D-1F0D-8223-709E-D79A8618C3E9}" dt="2022-01-19T18:28:16.623" v="31" actId="20577"/>
        <pc:sldMkLst>
          <pc:docMk/>
          <pc:sldMk cId="3018999235" sldId="360"/>
        </pc:sldMkLst>
        <pc:spChg chg="mod">
          <ac:chgData name="Kai Hillberry" userId="S::kai@mymasterpieceliving.com::a7357a97-e640-4b44-8fcb-12882f8677f1" providerId="AD" clId="Web-{B9C18A8D-1F0D-8223-709E-D79A8618C3E9}" dt="2022-01-19T18:28:16.623" v="31" actId="20577"/>
          <ac:spMkLst>
            <pc:docMk/>
            <pc:sldMk cId="3018999235" sldId="360"/>
            <ac:spMk id="6" creationId="{AF47C704-F381-4F0F-B1AC-4872814D7201}"/>
          </ac:spMkLst>
        </pc:spChg>
      </pc:sldChg>
      <pc:sldChg chg="modSp del">
        <pc:chgData name="Kai Hillberry" userId="S::kai@mymasterpieceliving.com::a7357a97-e640-4b44-8fcb-12882f8677f1" providerId="AD" clId="Web-{B9C18A8D-1F0D-8223-709E-D79A8618C3E9}" dt="2022-01-19T18:29:13.779" v="35"/>
        <pc:sldMkLst>
          <pc:docMk/>
          <pc:sldMk cId="3596895332" sldId="361"/>
        </pc:sldMkLst>
        <pc:spChg chg="mod">
          <ac:chgData name="Kai Hillberry" userId="S::kai@mymasterpieceliving.com::a7357a97-e640-4b44-8fcb-12882f8677f1" providerId="AD" clId="Web-{B9C18A8D-1F0D-8223-709E-D79A8618C3E9}" dt="2022-01-19T18:28:59.216" v="34" actId="20577"/>
          <ac:spMkLst>
            <pc:docMk/>
            <pc:sldMk cId="3596895332" sldId="361"/>
            <ac:spMk id="8" creationId="{66804313-A0D7-41D2-BF42-52EDB36E162C}"/>
          </ac:spMkLst>
        </pc:spChg>
      </pc:sldChg>
    </pc:docChg>
  </pc:docChgLst>
  <pc:docChgLst>
    <pc:chgData name="Kai Hillberry" userId="a7357a97-e640-4b44-8fcb-12882f8677f1" providerId="ADAL" clId="{97FA2B5E-39DB-4C47-9E94-D6B00F3FCBF8}"/>
    <pc:docChg chg="custSel delSld modSld">
      <pc:chgData name="Kai Hillberry" userId="a7357a97-e640-4b44-8fcb-12882f8677f1" providerId="ADAL" clId="{97FA2B5E-39DB-4C47-9E94-D6B00F3FCBF8}" dt="2022-02-01T03:55:16.713" v="389" actId="47"/>
      <pc:docMkLst>
        <pc:docMk/>
      </pc:docMkLst>
      <pc:sldChg chg="modSp mod">
        <pc:chgData name="Kai Hillberry" userId="a7357a97-e640-4b44-8fcb-12882f8677f1" providerId="ADAL" clId="{97FA2B5E-39DB-4C47-9E94-D6B00F3FCBF8}" dt="2022-01-19T18:30:06.077" v="0" actId="2710"/>
        <pc:sldMkLst>
          <pc:docMk/>
          <pc:sldMk cId="4194174268" sldId="364"/>
        </pc:sldMkLst>
        <pc:spChg chg="mod">
          <ac:chgData name="Kai Hillberry" userId="a7357a97-e640-4b44-8fcb-12882f8677f1" providerId="ADAL" clId="{97FA2B5E-39DB-4C47-9E94-D6B00F3FCBF8}" dt="2022-01-19T18:30:06.077" v="0" actId="2710"/>
          <ac:spMkLst>
            <pc:docMk/>
            <pc:sldMk cId="4194174268" sldId="364"/>
            <ac:spMk id="2" creationId="{DFF154BF-BEEC-4CEB-A17E-95CAF6DF7F11}"/>
          </ac:spMkLst>
        </pc:spChg>
      </pc:sldChg>
      <pc:sldChg chg="modSp mod">
        <pc:chgData name="Kai Hillberry" userId="a7357a97-e640-4b44-8fcb-12882f8677f1" providerId="ADAL" clId="{97FA2B5E-39DB-4C47-9E94-D6B00F3FCBF8}" dt="2022-01-19T18:31:11.105" v="4" actId="1076"/>
        <pc:sldMkLst>
          <pc:docMk/>
          <pc:sldMk cId="170348572" sldId="366"/>
        </pc:sldMkLst>
        <pc:spChg chg="mod">
          <ac:chgData name="Kai Hillberry" userId="a7357a97-e640-4b44-8fcb-12882f8677f1" providerId="ADAL" clId="{97FA2B5E-39DB-4C47-9E94-D6B00F3FCBF8}" dt="2022-01-19T18:30:53.747" v="2" actId="20577"/>
          <ac:spMkLst>
            <pc:docMk/>
            <pc:sldMk cId="170348572" sldId="366"/>
            <ac:spMk id="6" creationId="{AF47C704-F381-4F0F-B1AC-4872814D7201}"/>
          </ac:spMkLst>
        </pc:spChg>
        <pc:spChg chg="mod">
          <ac:chgData name="Kai Hillberry" userId="a7357a97-e640-4b44-8fcb-12882f8677f1" providerId="ADAL" clId="{97FA2B5E-39DB-4C47-9E94-D6B00F3FCBF8}" dt="2022-01-19T18:31:11.105" v="4" actId="1076"/>
          <ac:spMkLst>
            <pc:docMk/>
            <pc:sldMk cId="170348572" sldId="366"/>
            <ac:spMk id="8" creationId="{66804313-A0D7-41D2-BF42-52EDB36E162C}"/>
          </ac:spMkLst>
        </pc:spChg>
        <pc:spChg chg="mod">
          <ac:chgData name="Kai Hillberry" userId="a7357a97-e640-4b44-8fcb-12882f8677f1" providerId="ADAL" clId="{97FA2B5E-39DB-4C47-9E94-D6B00F3FCBF8}" dt="2022-01-19T18:31:05.449" v="3" actId="1076"/>
          <ac:spMkLst>
            <pc:docMk/>
            <pc:sldMk cId="170348572" sldId="366"/>
            <ac:spMk id="9" creationId="{1FA8F700-26A4-46A9-BA82-77200B8D08A9}"/>
          </ac:spMkLst>
        </pc:spChg>
      </pc:sldChg>
      <pc:sldChg chg="del">
        <pc:chgData name="Kai Hillberry" userId="a7357a97-e640-4b44-8fcb-12882f8677f1" providerId="ADAL" clId="{97FA2B5E-39DB-4C47-9E94-D6B00F3FCBF8}" dt="2022-01-19T18:31:28.117" v="5" actId="47"/>
        <pc:sldMkLst>
          <pc:docMk/>
          <pc:sldMk cId="2640155412" sldId="367"/>
        </pc:sldMkLst>
      </pc:sldChg>
      <pc:sldChg chg="del">
        <pc:chgData name="Kai Hillberry" userId="a7357a97-e640-4b44-8fcb-12882f8677f1" providerId="ADAL" clId="{97FA2B5E-39DB-4C47-9E94-D6B00F3FCBF8}" dt="2022-01-19T18:31:35.582" v="6" actId="47"/>
        <pc:sldMkLst>
          <pc:docMk/>
          <pc:sldMk cId="3809089441" sldId="369"/>
        </pc:sldMkLst>
      </pc:sldChg>
      <pc:sldChg chg="del">
        <pc:chgData name="Kai Hillberry" userId="a7357a97-e640-4b44-8fcb-12882f8677f1" providerId="ADAL" clId="{97FA2B5E-39DB-4C47-9E94-D6B00F3FCBF8}" dt="2022-01-19T18:32:01.943" v="7" actId="47"/>
        <pc:sldMkLst>
          <pc:docMk/>
          <pc:sldMk cId="4289935400" sldId="371"/>
        </pc:sldMkLst>
      </pc:sldChg>
      <pc:sldChg chg="delSp modSp del mod">
        <pc:chgData name="Kai Hillberry" userId="a7357a97-e640-4b44-8fcb-12882f8677f1" providerId="ADAL" clId="{97FA2B5E-39DB-4C47-9E94-D6B00F3FCBF8}" dt="2022-01-19T18:49:56.975" v="386" actId="47"/>
        <pc:sldMkLst>
          <pc:docMk/>
          <pc:sldMk cId="2355342787" sldId="372"/>
        </pc:sldMkLst>
        <pc:spChg chg="mod">
          <ac:chgData name="Kai Hillberry" userId="a7357a97-e640-4b44-8fcb-12882f8677f1" providerId="ADAL" clId="{97FA2B5E-39DB-4C47-9E94-D6B00F3FCBF8}" dt="2022-01-19T18:46:38.554" v="362" actId="20577"/>
          <ac:spMkLst>
            <pc:docMk/>
            <pc:sldMk cId="2355342787" sldId="372"/>
            <ac:spMk id="2" creationId="{DFF154BF-BEEC-4CEB-A17E-95CAF6DF7F11}"/>
          </ac:spMkLst>
        </pc:spChg>
        <pc:spChg chg="mod">
          <ac:chgData name="Kai Hillberry" userId="a7357a97-e640-4b44-8fcb-12882f8677f1" providerId="ADAL" clId="{97FA2B5E-39DB-4C47-9E94-D6B00F3FCBF8}" dt="2022-01-19T18:47:09.019" v="385" actId="20577"/>
          <ac:spMkLst>
            <pc:docMk/>
            <pc:sldMk cId="2355342787" sldId="372"/>
            <ac:spMk id="3" creationId="{1C71BC38-975B-4B38-BEED-A3B17119A0C1}"/>
          </ac:spMkLst>
        </pc:spChg>
        <pc:spChg chg="mod">
          <ac:chgData name="Kai Hillberry" userId="a7357a97-e640-4b44-8fcb-12882f8677f1" providerId="ADAL" clId="{97FA2B5E-39DB-4C47-9E94-D6B00F3FCBF8}" dt="2022-01-19T18:45:48.161" v="334" actId="20577"/>
          <ac:spMkLst>
            <pc:docMk/>
            <pc:sldMk cId="2355342787" sldId="372"/>
            <ac:spMk id="4" creationId="{D0097070-5BB8-45B6-9D59-2DB0CBFC1FF0}"/>
          </ac:spMkLst>
        </pc:spChg>
        <pc:spChg chg="del mod">
          <ac:chgData name="Kai Hillberry" userId="a7357a97-e640-4b44-8fcb-12882f8677f1" providerId="ADAL" clId="{97FA2B5E-39DB-4C47-9E94-D6B00F3FCBF8}" dt="2022-01-19T18:46:09.058" v="338" actId="478"/>
          <ac:spMkLst>
            <pc:docMk/>
            <pc:sldMk cId="2355342787" sldId="372"/>
            <ac:spMk id="6" creationId="{AF47C704-F381-4F0F-B1AC-4872814D7201}"/>
          </ac:spMkLst>
        </pc:spChg>
        <pc:spChg chg="del">
          <ac:chgData name="Kai Hillberry" userId="a7357a97-e640-4b44-8fcb-12882f8677f1" providerId="ADAL" clId="{97FA2B5E-39DB-4C47-9E94-D6B00F3FCBF8}" dt="2022-01-19T18:46:06.960" v="337" actId="478"/>
          <ac:spMkLst>
            <pc:docMk/>
            <pc:sldMk cId="2355342787" sldId="372"/>
            <ac:spMk id="7" creationId="{A6E9679A-6EDB-4A3D-87A7-D914E4D37861}"/>
          </ac:spMkLst>
        </pc:spChg>
        <pc:spChg chg="mod">
          <ac:chgData name="Kai Hillberry" userId="a7357a97-e640-4b44-8fcb-12882f8677f1" providerId="ADAL" clId="{97FA2B5E-39DB-4C47-9E94-D6B00F3FCBF8}" dt="2022-01-19T18:46:16.473" v="339" actId="2711"/>
          <ac:spMkLst>
            <pc:docMk/>
            <pc:sldMk cId="2355342787" sldId="372"/>
            <ac:spMk id="8" creationId="{66804313-A0D7-41D2-BF42-52EDB36E162C}"/>
          </ac:spMkLst>
        </pc:spChg>
      </pc:sldChg>
      <pc:sldChg chg="modSp del mod">
        <pc:chgData name="Kai Hillberry" userId="a7357a97-e640-4b44-8fcb-12882f8677f1" providerId="ADAL" clId="{97FA2B5E-39DB-4C47-9E94-D6B00F3FCBF8}" dt="2022-01-19T18:42:14.746" v="294" actId="47"/>
        <pc:sldMkLst>
          <pc:docMk/>
          <pc:sldMk cId="3130623482" sldId="373"/>
        </pc:sldMkLst>
        <pc:spChg chg="mod">
          <ac:chgData name="Kai Hillberry" userId="a7357a97-e640-4b44-8fcb-12882f8677f1" providerId="ADAL" clId="{97FA2B5E-39DB-4C47-9E94-D6B00F3FCBF8}" dt="2022-01-19T18:39:02.997" v="237" actId="33524"/>
          <ac:spMkLst>
            <pc:docMk/>
            <pc:sldMk cId="3130623482" sldId="373"/>
            <ac:spMk id="2" creationId="{DFF154BF-BEEC-4CEB-A17E-95CAF6DF7F11}"/>
          </ac:spMkLst>
        </pc:spChg>
        <pc:spChg chg="mod">
          <ac:chgData name="Kai Hillberry" userId="a7357a97-e640-4b44-8fcb-12882f8677f1" providerId="ADAL" clId="{97FA2B5E-39DB-4C47-9E94-D6B00F3FCBF8}" dt="2022-01-19T18:39:32.785" v="238" actId="313"/>
          <ac:spMkLst>
            <pc:docMk/>
            <pc:sldMk cId="3130623482" sldId="373"/>
            <ac:spMk id="3" creationId="{1C71BC38-975B-4B38-BEED-A3B17119A0C1}"/>
          </ac:spMkLst>
        </pc:spChg>
        <pc:spChg chg="mod">
          <ac:chgData name="Kai Hillberry" userId="a7357a97-e640-4b44-8fcb-12882f8677f1" providerId="ADAL" clId="{97FA2B5E-39DB-4C47-9E94-D6B00F3FCBF8}" dt="2022-01-19T18:40:29.678" v="293" actId="20577"/>
          <ac:spMkLst>
            <pc:docMk/>
            <pc:sldMk cId="3130623482" sldId="373"/>
            <ac:spMk id="6" creationId="{AF47C704-F381-4F0F-B1AC-4872814D7201}"/>
          </ac:spMkLst>
        </pc:spChg>
        <pc:spChg chg="mod">
          <ac:chgData name="Kai Hillberry" userId="a7357a97-e640-4b44-8fcb-12882f8677f1" providerId="ADAL" clId="{97FA2B5E-39DB-4C47-9E94-D6B00F3FCBF8}" dt="2022-01-19T18:40:10.415" v="287" actId="20577"/>
          <ac:spMkLst>
            <pc:docMk/>
            <pc:sldMk cId="3130623482" sldId="373"/>
            <ac:spMk id="8" creationId="{66804313-A0D7-41D2-BF42-52EDB36E162C}"/>
          </ac:spMkLst>
        </pc:spChg>
      </pc:sldChg>
      <pc:sldChg chg="modSp mod">
        <pc:chgData name="Kai Hillberry" userId="a7357a97-e640-4b44-8fcb-12882f8677f1" providerId="ADAL" clId="{97FA2B5E-39DB-4C47-9E94-D6B00F3FCBF8}" dt="2022-01-19T18:33:55.958" v="10" actId="20577"/>
        <pc:sldMkLst>
          <pc:docMk/>
          <pc:sldMk cId="3087990771" sldId="374"/>
        </pc:sldMkLst>
        <pc:spChg chg="mod">
          <ac:chgData name="Kai Hillberry" userId="a7357a97-e640-4b44-8fcb-12882f8677f1" providerId="ADAL" clId="{97FA2B5E-39DB-4C47-9E94-D6B00F3FCBF8}" dt="2022-01-19T18:33:55.958" v="10" actId="20577"/>
          <ac:spMkLst>
            <pc:docMk/>
            <pc:sldMk cId="3087990771" sldId="374"/>
            <ac:spMk id="3" creationId="{1C71BC38-975B-4B38-BEED-A3B17119A0C1}"/>
          </ac:spMkLst>
        </pc:spChg>
      </pc:sldChg>
      <pc:sldChg chg="del">
        <pc:chgData name="Kai Hillberry" userId="a7357a97-e640-4b44-8fcb-12882f8677f1" providerId="ADAL" clId="{97FA2B5E-39DB-4C47-9E94-D6B00F3FCBF8}" dt="2022-01-19T18:34:24.830" v="11" actId="47"/>
        <pc:sldMkLst>
          <pc:docMk/>
          <pc:sldMk cId="1579026807" sldId="375"/>
        </pc:sldMkLst>
      </pc:sldChg>
      <pc:sldChg chg="mod modClrScheme chgLayout">
        <pc:chgData name="Kai Hillberry" userId="a7357a97-e640-4b44-8fcb-12882f8677f1" providerId="ADAL" clId="{97FA2B5E-39DB-4C47-9E94-D6B00F3FCBF8}" dt="2022-02-01T03:55:14.418" v="388" actId="700"/>
        <pc:sldMkLst>
          <pc:docMk/>
          <pc:sldMk cId="2723974208" sldId="375"/>
        </pc:sldMkLst>
      </pc:sldChg>
      <pc:sldChg chg="del">
        <pc:chgData name="Kai Hillberry" userId="a7357a97-e640-4b44-8fcb-12882f8677f1" providerId="ADAL" clId="{97FA2B5E-39DB-4C47-9E94-D6B00F3FCBF8}" dt="2022-02-01T03:55:16.713" v="389" actId="47"/>
        <pc:sldMkLst>
          <pc:docMk/>
          <pc:sldMk cId="2412409510" sldId="376"/>
        </pc:sldMkLst>
      </pc:sldChg>
      <pc:sldChg chg="del">
        <pc:chgData name="Kai Hillberry" userId="a7357a97-e640-4b44-8fcb-12882f8677f1" providerId="ADAL" clId="{97FA2B5E-39DB-4C47-9E94-D6B00F3FCBF8}" dt="2022-01-19T18:50:15" v="387" actId="47"/>
        <pc:sldMkLst>
          <pc:docMk/>
          <pc:sldMk cId="2421788829" sldId="376"/>
        </pc:sldMkLst>
      </pc:sldChg>
    </pc:docChg>
  </pc:docChgLst>
  <pc:docChgLst>
    <pc:chgData name="Pat Lewis" userId="3fa7cb04-f1bc-4f93-9826-13d18da51483" providerId="ADAL" clId="{429E1B47-86FC-47D8-B3B5-143712821997}"/>
    <pc:docChg chg="undo redo custSel addSld delSld modSld sldOrd">
      <pc:chgData name="Pat Lewis" userId="3fa7cb04-f1bc-4f93-9826-13d18da51483" providerId="ADAL" clId="{429E1B47-86FC-47D8-B3B5-143712821997}" dt="2022-01-19T15:06:25.772" v="1367" actId="1076"/>
      <pc:docMkLst>
        <pc:docMk/>
      </pc:docMkLst>
      <pc:sldChg chg="modSp mod">
        <pc:chgData name="Pat Lewis" userId="3fa7cb04-f1bc-4f93-9826-13d18da51483" providerId="ADAL" clId="{429E1B47-86FC-47D8-B3B5-143712821997}" dt="2022-01-18T23:24:07.104" v="2" actId="1037"/>
        <pc:sldMkLst>
          <pc:docMk/>
          <pc:sldMk cId="2633314867" sldId="256"/>
        </pc:sldMkLst>
        <pc:spChg chg="mod">
          <ac:chgData name="Pat Lewis" userId="3fa7cb04-f1bc-4f93-9826-13d18da51483" providerId="ADAL" clId="{429E1B47-86FC-47D8-B3B5-143712821997}" dt="2022-01-18T23:24:07.104" v="2" actId="1037"/>
          <ac:spMkLst>
            <pc:docMk/>
            <pc:sldMk cId="2633314867" sldId="256"/>
            <ac:spMk id="2" creationId="{894565BA-AB38-4B48-AF79-F77BB951E7F8}"/>
          </ac:spMkLst>
        </pc:spChg>
      </pc:sldChg>
      <pc:sldChg chg="addSp modSp del mod">
        <pc:chgData name="Pat Lewis" userId="3fa7cb04-f1bc-4f93-9826-13d18da51483" providerId="ADAL" clId="{429E1B47-86FC-47D8-B3B5-143712821997}" dt="2022-01-18T23:32:15.301" v="39" actId="2696"/>
        <pc:sldMkLst>
          <pc:docMk/>
          <pc:sldMk cId="116244686" sldId="348"/>
        </pc:sldMkLst>
        <pc:spChg chg="mod">
          <ac:chgData name="Pat Lewis" userId="3fa7cb04-f1bc-4f93-9826-13d18da51483" providerId="ADAL" clId="{429E1B47-86FC-47D8-B3B5-143712821997}" dt="2022-01-18T23:29:00.072" v="37" actId="6549"/>
          <ac:spMkLst>
            <pc:docMk/>
            <pc:sldMk cId="116244686" sldId="348"/>
            <ac:spMk id="2" creationId="{DFF154BF-BEEC-4CEB-A17E-95CAF6DF7F11}"/>
          </ac:spMkLst>
        </pc:spChg>
        <pc:spChg chg="mod">
          <ac:chgData name="Pat Lewis" userId="3fa7cb04-f1bc-4f93-9826-13d18da51483" providerId="ADAL" clId="{429E1B47-86FC-47D8-B3B5-143712821997}" dt="2022-01-18T23:28:35.264" v="36" actId="20577"/>
          <ac:spMkLst>
            <pc:docMk/>
            <pc:sldMk cId="116244686" sldId="348"/>
            <ac:spMk id="3" creationId="{1C71BC38-975B-4B38-BEED-A3B17119A0C1}"/>
          </ac:spMkLst>
        </pc:spChg>
        <pc:picChg chg="add">
          <ac:chgData name="Pat Lewis" userId="3fa7cb04-f1bc-4f93-9826-13d18da51483" providerId="ADAL" clId="{429E1B47-86FC-47D8-B3B5-143712821997}" dt="2022-01-18T23:29:01.690" v="38" actId="22"/>
          <ac:picMkLst>
            <pc:docMk/>
            <pc:sldMk cId="116244686" sldId="348"/>
            <ac:picMk id="11" creationId="{A22BDB02-8A04-4FD8-91FD-641301B74F9E}"/>
          </ac:picMkLst>
        </pc:picChg>
      </pc:sldChg>
      <pc:sldChg chg="add del">
        <pc:chgData name="Pat Lewis" userId="3fa7cb04-f1bc-4f93-9826-13d18da51483" providerId="ADAL" clId="{429E1B47-86FC-47D8-B3B5-143712821997}" dt="2022-01-19T14:26:43.180" v="1209" actId="2696"/>
        <pc:sldMkLst>
          <pc:docMk/>
          <pc:sldMk cId="1923512255" sldId="349"/>
        </pc:sldMkLst>
      </pc:sldChg>
      <pc:sldChg chg="modSp add mod">
        <pc:chgData name="Pat Lewis" userId="3fa7cb04-f1bc-4f93-9826-13d18da51483" providerId="ADAL" clId="{429E1B47-86FC-47D8-B3B5-143712821997}" dt="2022-01-18T23:37:05.384" v="60"/>
        <pc:sldMkLst>
          <pc:docMk/>
          <pc:sldMk cId="80144810" sldId="350"/>
        </pc:sldMkLst>
        <pc:spChg chg="mod">
          <ac:chgData name="Pat Lewis" userId="3fa7cb04-f1bc-4f93-9826-13d18da51483" providerId="ADAL" clId="{429E1B47-86FC-47D8-B3B5-143712821997}" dt="2022-01-18T23:34:41.304" v="41"/>
          <ac:spMkLst>
            <pc:docMk/>
            <pc:sldMk cId="80144810" sldId="350"/>
            <ac:spMk id="2" creationId="{DFF154BF-BEEC-4CEB-A17E-95CAF6DF7F11}"/>
          </ac:spMkLst>
        </pc:spChg>
        <pc:spChg chg="mod">
          <ac:chgData name="Pat Lewis" userId="3fa7cb04-f1bc-4f93-9826-13d18da51483" providerId="ADAL" clId="{429E1B47-86FC-47D8-B3B5-143712821997}" dt="2022-01-18T23:34:48.772" v="52" actId="20577"/>
          <ac:spMkLst>
            <pc:docMk/>
            <pc:sldMk cId="80144810" sldId="350"/>
            <ac:spMk id="3" creationId="{1C71BC38-975B-4B38-BEED-A3B17119A0C1}"/>
          </ac:spMkLst>
        </pc:spChg>
        <pc:spChg chg="mod">
          <ac:chgData name="Pat Lewis" userId="3fa7cb04-f1bc-4f93-9826-13d18da51483" providerId="ADAL" clId="{429E1B47-86FC-47D8-B3B5-143712821997}" dt="2022-01-18T23:35:59.669" v="56"/>
          <ac:spMkLst>
            <pc:docMk/>
            <pc:sldMk cId="80144810" sldId="350"/>
            <ac:spMk id="4" creationId="{D0097070-5BB8-45B6-9D59-2DB0CBFC1FF0}"/>
          </ac:spMkLst>
        </pc:spChg>
        <pc:spChg chg="mod">
          <ac:chgData name="Pat Lewis" userId="3fa7cb04-f1bc-4f93-9826-13d18da51483" providerId="ADAL" clId="{429E1B47-86FC-47D8-B3B5-143712821997}" dt="2022-01-18T23:37:05.384" v="60"/>
          <ac:spMkLst>
            <pc:docMk/>
            <pc:sldMk cId="80144810" sldId="350"/>
            <ac:spMk id="6" creationId="{AF47C704-F381-4F0F-B1AC-4872814D7201}"/>
          </ac:spMkLst>
        </pc:spChg>
        <pc:spChg chg="mod">
          <ac:chgData name="Pat Lewis" userId="3fa7cb04-f1bc-4f93-9826-13d18da51483" providerId="ADAL" clId="{429E1B47-86FC-47D8-B3B5-143712821997}" dt="2022-01-18T23:36:45.547" v="58"/>
          <ac:spMkLst>
            <pc:docMk/>
            <pc:sldMk cId="80144810" sldId="350"/>
            <ac:spMk id="8" creationId="{66804313-A0D7-41D2-BF42-52EDB36E162C}"/>
          </ac:spMkLst>
        </pc:spChg>
      </pc:sldChg>
      <pc:sldChg chg="modSp add mod">
        <pc:chgData name="Pat Lewis" userId="3fa7cb04-f1bc-4f93-9826-13d18da51483" providerId="ADAL" clId="{429E1B47-86FC-47D8-B3B5-143712821997}" dt="2022-01-19T14:32:50.507" v="1216" actId="948"/>
        <pc:sldMkLst>
          <pc:docMk/>
          <pc:sldMk cId="3530054788" sldId="351"/>
        </pc:sldMkLst>
        <pc:spChg chg="mod">
          <ac:chgData name="Pat Lewis" userId="3fa7cb04-f1bc-4f93-9826-13d18da51483" providerId="ADAL" clId="{429E1B47-86FC-47D8-B3B5-143712821997}" dt="2022-01-19T14:30:54.450" v="1210" actId="2711"/>
          <ac:spMkLst>
            <pc:docMk/>
            <pc:sldMk cId="3530054788" sldId="351"/>
            <ac:spMk id="2" creationId="{DFF154BF-BEEC-4CEB-A17E-95CAF6DF7F11}"/>
          </ac:spMkLst>
        </pc:spChg>
        <pc:spChg chg="mod">
          <ac:chgData name="Pat Lewis" userId="3fa7cb04-f1bc-4f93-9826-13d18da51483" providerId="ADAL" clId="{429E1B47-86FC-47D8-B3B5-143712821997}" dt="2022-01-18T23:39:21.641" v="83" actId="20577"/>
          <ac:spMkLst>
            <pc:docMk/>
            <pc:sldMk cId="3530054788" sldId="351"/>
            <ac:spMk id="3" creationId="{1C71BC38-975B-4B38-BEED-A3B17119A0C1}"/>
          </ac:spMkLst>
        </pc:spChg>
        <pc:spChg chg="mod">
          <ac:chgData name="Pat Lewis" userId="3fa7cb04-f1bc-4f93-9826-13d18da51483" providerId="ADAL" clId="{429E1B47-86FC-47D8-B3B5-143712821997}" dt="2022-01-19T14:32:27.350" v="1215" actId="948"/>
          <ac:spMkLst>
            <pc:docMk/>
            <pc:sldMk cId="3530054788" sldId="351"/>
            <ac:spMk id="4" creationId="{D0097070-5BB8-45B6-9D59-2DB0CBFC1FF0}"/>
          </ac:spMkLst>
        </pc:spChg>
        <pc:spChg chg="mod">
          <ac:chgData name="Pat Lewis" userId="3fa7cb04-f1bc-4f93-9826-13d18da51483" providerId="ADAL" clId="{429E1B47-86FC-47D8-B3B5-143712821997}" dt="2022-01-19T14:32:50.507" v="1216" actId="948"/>
          <ac:spMkLst>
            <pc:docMk/>
            <pc:sldMk cId="3530054788" sldId="351"/>
            <ac:spMk id="6" creationId="{AF47C704-F381-4F0F-B1AC-4872814D7201}"/>
          </ac:spMkLst>
        </pc:spChg>
        <pc:spChg chg="mod">
          <ac:chgData name="Pat Lewis" userId="3fa7cb04-f1bc-4f93-9826-13d18da51483" providerId="ADAL" clId="{429E1B47-86FC-47D8-B3B5-143712821997}" dt="2022-01-19T14:32:11.388" v="1214" actId="948"/>
          <ac:spMkLst>
            <pc:docMk/>
            <pc:sldMk cId="3530054788" sldId="351"/>
            <ac:spMk id="8" creationId="{66804313-A0D7-41D2-BF42-52EDB36E162C}"/>
          </ac:spMkLst>
        </pc:spChg>
      </pc:sldChg>
      <pc:sldChg chg="modSp add mod">
        <pc:chgData name="Pat Lewis" userId="3fa7cb04-f1bc-4f93-9826-13d18da51483" providerId="ADAL" clId="{429E1B47-86FC-47D8-B3B5-143712821997}" dt="2022-01-19T14:35:58.346" v="1235" actId="1076"/>
        <pc:sldMkLst>
          <pc:docMk/>
          <pc:sldMk cId="4271531121" sldId="352"/>
        </pc:sldMkLst>
        <pc:spChg chg="mod">
          <ac:chgData name="Pat Lewis" userId="3fa7cb04-f1bc-4f93-9826-13d18da51483" providerId="ADAL" clId="{429E1B47-86FC-47D8-B3B5-143712821997}" dt="2022-01-19T14:33:26.680" v="1219" actId="20577"/>
          <ac:spMkLst>
            <pc:docMk/>
            <pc:sldMk cId="4271531121" sldId="352"/>
            <ac:spMk id="2" creationId="{DFF154BF-BEEC-4CEB-A17E-95CAF6DF7F11}"/>
          </ac:spMkLst>
        </pc:spChg>
        <pc:spChg chg="mod">
          <ac:chgData name="Pat Lewis" userId="3fa7cb04-f1bc-4f93-9826-13d18da51483" providerId="ADAL" clId="{429E1B47-86FC-47D8-B3B5-143712821997}" dt="2022-01-18T23:42:35.995" v="122" actId="20577"/>
          <ac:spMkLst>
            <pc:docMk/>
            <pc:sldMk cId="4271531121" sldId="352"/>
            <ac:spMk id="3" creationId="{1C71BC38-975B-4B38-BEED-A3B17119A0C1}"/>
          </ac:spMkLst>
        </pc:spChg>
        <pc:spChg chg="mod">
          <ac:chgData name="Pat Lewis" userId="3fa7cb04-f1bc-4f93-9826-13d18da51483" providerId="ADAL" clId="{429E1B47-86FC-47D8-B3B5-143712821997}" dt="2022-01-18T23:43:26.788" v="128" actId="5793"/>
          <ac:spMkLst>
            <pc:docMk/>
            <pc:sldMk cId="4271531121" sldId="352"/>
            <ac:spMk id="4" creationId="{D0097070-5BB8-45B6-9D59-2DB0CBFC1FF0}"/>
          </ac:spMkLst>
        </pc:spChg>
        <pc:spChg chg="mod">
          <ac:chgData name="Pat Lewis" userId="3fa7cb04-f1bc-4f93-9826-13d18da51483" providerId="ADAL" clId="{429E1B47-86FC-47D8-B3B5-143712821997}" dt="2022-01-19T14:35:58.346" v="1235" actId="1076"/>
          <ac:spMkLst>
            <pc:docMk/>
            <pc:sldMk cId="4271531121" sldId="352"/>
            <ac:spMk id="6" creationId="{AF47C704-F381-4F0F-B1AC-4872814D7201}"/>
          </ac:spMkLst>
        </pc:spChg>
        <pc:spChg chg="mod">
          <ac:chgData name="Pat Lewis" userId="3fa7cb04-f1bc-4f93-9826-13d18da51483" providerId="ADAL" clId="{429E1B47-86FC-47D8-B3B5-143712821997}" dt="2022-01-18T23:43:33.488" v="129" actId="5793"/>
          <ac:spMkLst>
            <pc:docMk/>
            <pc:sldMk cId="4271531121" sldId="352"/>
            <ac:spMk id="8" creationId="{66804313-A0D7-41D2-BF42-52EDB36E162C}"/>
          </ac:spMkLst>
        </pc:spChg>
      </pc:sldChg>
      <pc:sldChg chg="delSp modSp add mod">
        <pc:chgData name="Pat Lewis" userId="3fa7cb04-f1bc-4f93-9826-13d18da51483" providerId="ADAL" clId="{429E1B47-86FC-47D8-B3B5-143712821997}" dt="2022-01-19T14:38:26.112" v="1244" actId="21"/>
        <pc:sldMkLst>
          <pc:docMk/>
          <pc:sldMk cId="2726557310" sldId="353"/>
        </pc:sldMkLst>
        <pc:spChg chg="mod">
          <ac:chgData name="Pat Lewis" userId="3fa7cb04-f1bc-4f93-9826-13d18da51483" providerId="ADAL" clId="{429E1B47-86FC-47D8-B3B5-143712821997}" dt="2022-01-19T14:37:22.669" v="1239" actId="113"/>
          <ac:spMkLst>
            <pc:docMk/>
            <pc:sldMk cId="2726557310" sldId="353"/>
            <ac:spMk id="2" creationId="{DFF154BF-BEEC-4CEB-A17E-95CAF6DF7F11}"/>
          </ac:spMkLst>
        </pc:spChg>
        <pc:spChg chg="mod">
          <ac:chgData name="Pat Lewis" userId="3fa7cb04-f1bc-4f93-9826-13d18da51483" providerId="ADAL" clId="{429E1B47-86FC-47D8-B3B5-143712821997}" dt="2022-01-18T23:44:56.878" v="169" actId="20577"/>
          <ac:spMkLst>
            <pc:docMk/>
            <pc:sldMk cId="2726557310" sldId="353"/>
            <ac:spMk id="3" creationId="{1C71BC38-975B-4B38-BEED-A3B17119A0C1}"/>
          </ac:spMkLst>
        </pc:spChg>
        <pc:spChg chg="mod">
          <ac:chgData name="Pat Lewis" userId="3fa7cb04-f1bc-4f93-9826-13d18da51483" providerId="ADAL" clId="{429E1B47-86FC-47D8-B3B5-143712821997}" dt="2022-01-19T14:37:51.186" v="1240" actId="2711"/>
          <ac:spMkLst>
            <pc:docMk/>
            <pc:sldMk cId="2726557310" sldId="353"/>
            <ac:spMk id="4" creationId="{D0097070-5BB8-45B6-9D59-2DB0CBFC1FF0}"/>
          </ac:spMkLst>
        </pc:spChg>
        <pc:spChg chg="del mod">
          <ac:chgData name="Pat Lewis" userId="3fa7cb04-f1bc-4f93-9826-13d18da51483" providerId="ADAL" clId="{429E1B47-86FC-47D8-B3B5-143712821997}" dt="2022-01-19T14:38:17.221" v="1242" actId="478"/>
          <ac:spMkLst>
            <pc:docMk/>
            <pc:sldMk cId="2726557310" sldId="353"/>
            <ac:spMk id="6" creationId="{AF47C704-F381-4F0F-B1AC-4872814D7201}"/>
          </ac:spMkLst>
        </pc:spChg>
        <pc:spChg chg="del mod">
          <ac:chgData name="Pat Lewis" userId="3fa7cb04-f1bc-4f93-9826-13d18da51483" providerId="ADAL" clId="{429E1B47-86FC-47D8-B3B5-143712821997}" dt="2022-01-19T14:38:26.112" v="1244" actId="21"/>
          <ac:spMkLst>
            <pc:docMk/>
            <pc:sldMk cId="2726557310" sldId="353"/>
            <ac:spMk id="7" creationId="{A6E9679A-6EDB-4A3D-87A7-D914E4D37861}"/>
          </ac:spMkLst>
        </pc:spChg>
        <pc:spChg chg="mod">
          <ac:chgData name="Pat Lewis" userId="3fa7cb04-f1bc-4f93-9826-13d18da51483" providerId="ADAL" clId="{429E1B47-86FC-47D8-B3B5-143712821997}" dt="2022-01-19T14:38:11.127" v="1241" actId="2711"/>
          <ac:spMkLst>
            <pc:docMk/>
            <pc:sldMk cId="2726557310" sldId="353"/>
            <ac:spMk id="8" creationId="{66804313-A0D7-41D2-BF42-52EDB36E162C}"/>
          </ac:spMkLst>
        </pc:spChg>
      </pc:sldChg>
      <pc:sldChg chg="modSp add mod">
        <pc:chgData name="Pat Lewis" userId="3fa7cb04-f1bc-4f93-9826-13d18da51483" providerId="ADAL" clId="{429E1B47-86FC-47D8-B3B5-143712821997}" dt="2022-01-18T23:46:31.312" v="179"/>
        <pc:sldMkLst>
          <pc:docMk/>
          <pc:sldMk cId="3148943140" sldId="354"/>
        </pc:sldMkLst>
        <pc:spChg chg="mod">
          <ac:chgData name="Pat Lewis" userId="3fa7cb04-f1bc-4f93-9826-13d18da51483" providerId="ADAL" clId="{429E1B47-86FC-47D8-B3B5-143712821997}" dt="2022-01-18T23:46:31.312" v="179"/>
          <ac:spMkLst>
            <pc:docMk/>
            <pc:sldMk cId="3148943140" sldId="354"/>
            <ac:spMk id="2" creationId="{DFF154BF-BEEC-4CEB-A17E-95CAF6DF7F11}"/>
          </ac:spMkLst>
        </pc:spChg>
      </pc:sldChg>
      <pc:sldChg chg="addSp delSp modSp add mod">
        <pc:chgData name="Pat Lewis" userId="3fa7cb04-f1bc-4f93-9826-13d18da51483" providerId="ADAL" clId="{429E1B47-86FC-47D8-B3B5-143712821997}" dt="2022-01-19T14:40:35.419" v="1250" actId="2711"/>
        <pc:sldMkLst>
          <pc:docMk/>
          <pc:sldMk cId="2539014565" sldId="355"/>
        </pc:sldMkLst>
        <pc:spChg chg="mod">
          <ac:chgData name="Pat Lewis" userId="3fa7cb04-f1bc-4f93-9826-13d18da51483" providerId="ADAL" clId="{429E1B47-86FC-47D8-B3B5-143712821997}" dt="2022-01-19T14:39:35.804" v="1247" actId="2711"/>
          <ac:spMkLst>
            <pc:docMk/>
            <pc:sldMk cId="2539014565" sldId="355"/>
            <ac:spMk id="2" creationId="{DFF154BF-BEEC-4CEB-A17E-95CAF6DF7F11}"/>
          </ac:spMkLst>
        </pc:spChg>
        <pc:spChg chg="mod">
          <ac:chgData name="Pat Lewis" userId="3fa7cb04-f1bc-4f93-9826-13d18da51483" providerId="ADAL" clId="{429E1B47-86FC-47D8-B3B5-143712821997}" dt="2022-01-18T23:47:07.408" v="195" actId="20577"/>
          <ac:spMkLst>
            <pc:docMk/>
            <pc:sldMk cId="2539014565" sldId="355"/>
            <ac:spMk id="3" creationId="{1C71BC38-975B-4B38-BEED-A3B17119A0C1}"/>
          </ac:spMkLst>
        </pc:spChg>
        <pc:spChg chg="mod">
          <ac:chgData name="Pat Lewis" userId="3fa7cb04-f1bc-4f93-9826-13d18da51483" providerId="ADAL" clId="{429E1B47-86FC-47D8-B3B5-143712821997}" dt="2022-01-19T14:39:55.515" v="1248" actId="2711"/>
          <ac:spMkLst>
            <pc:docMk/>
            <pc:sldMk cId="2539014565" sldId="355"/>
            <ac:spMk id="4" creationId="{D0097070-5BB8-45B6-9D59-2DB0CBFC1FF0}"/>
          </ac:spMkLst>
        </pc:spChg>
        <pc:spChg chg="mod">
          <ac:chgData name="Pat Lewis" userId="3fa7cb04-f1bc-4f93-9826-13d18da51483" providerId="ADAL" clId="{429E1B47-86FC-47D8-B3B5-143712821997}" dt="2022-01-19T14:40:35.419" v="1250" actId="2711"/>
          <ac:spMkLst>
            <pc:docMk/>
            <pc:sldMk cId="2539014565" sldId="355"/>
            <ac:spMk id="6" creationId="{AF47C704-F381-4F0F-B1AC-4872814D7201}"/>
          </ac:spMkLst>
        </pc:spChg>
        <pc:spChg chg="mod">
          <ac:chgData name="Pat Lewis" userId="3fa7cb04-f1bc-4f93-9826-13d18da51483" providerId="ADAL" clId="{429E1B47-86FC-47D8-B3B5-143712821997}" dt="2022-01-19T14:40:15.014" v="1249" actId="2711"/>
          <ac:spMkLst>
            <pc:docMk/>
            <pc:sldMk cId="2539014565" sldId="355"/>
            <ac:spMk id="8" creationId="{66804313-A0D7-41D2-BF42-52EDB36E162C}"/>
          </ac:spMkLst>
        </pc:spChg>
        <pc:picChg chg="add del">
          <ac:chgData name="Pat Lewis" userId="3fa7cb04-f1bc-4f93-9826-13d18da51483" providerId="ADAL" clId="{429E1B47-86FC-47D8-B3B5-143712821997}" dt="2022-01-19T14:39:09.076" v="1246"/>
          <ac:picMkLst>
            <pc:docMk/>
            <pc:sldMk cId="2539014565" sldId="355"/>
            <ac:picMk id="10" creationId="{7CC6D166-A98B-4A1D-8B1D-6C0F9230728B}"/>
          </ac:picMkLst>
        </pc:picChg>
      </pc:sldChg>
      <pc:sldChg chg="modSp add mod">
        <pc:chgData name="Pat Lewis" userId="3fa7cb04-f1bc-4f93-9826-13d18da51483" providerId="ADAL" clId="{429E1B47-86FC-47D8-B3B5-143712821997}" dt="2022-01-18T23:49:53.206" v="238"/>
        <pc:sldMkLst>
          <pc:docMk/>
          <pc:sldMk cId="290566520" sldId="356"/>
        </pc:sldMkLst>
        <pc:spChg chg="mod">
          <ac:chgData name="Pat Lewis" userId="3fa7cb04-f1bc-4f93-9826-13d18da51483" providerId="ADAL" clId="{429E1B47-86FC-47D8-B3B5-143712821997}" dt="2022-01-18T23:48:37.153" v="204"/>
          <ac:spMkLst>
            <pc:docMk/>
            <pc:sldMk cId="290566520" sldId="356"/>
            <ac:spMk id="2" creationId="{DFF154BF-BEEC-4CEB-A17E-95CAF6DF7F11}"/>
          </ac:spMkLst>
        </pc:spChg>
        <pc:spChg chg="mod">
          <ac:chgData name="Pat Lewis" userId="3fa7cb04-f1bc-4f93-9826-13d18da51483" providerId="ADAL" clId="{429E1B47-86FC-47D8-B3B5-143712821997}" dt="2022-01-18T23:48:45.401" v="229" actId="20577"/>
          <ac:spMkLst>
            <pc:docMk/>
            <pc:sldMk cId="290566520" sldId="356"/>
            <ac:spMk id="3" creationId="{1C71BC38-975B-4B38-BEED-A3B17119A0C1}"/>
          </ac:spMkLst>
        </pc:spChg>
        <pc:spChg chg="mod">
          <ac:chgData name="Pat Lewis" userId="3fa7cb04-f1bc-4f93-9826-13d18da51483" providerId="ADAL" clId="{429E1B47-86FC-47D8-B3B5-143712821997}" dt="2022-01-18T23:49:12.805" v="233"/>
          <ac:spMkLst>
            <pc:docMk/>
            <pc:sldMk cId="290566520" sldId="356"/>
            <ac:spMk id="4" creationId="{D0097070-5BB8-45B6-9D59-2DB0CBFC1FF0}"/>
          </ac:spMkLst>
        </pc:spChg>
        <pc:spChg chg="mod">
          <ac:chgData name="Pat Lewis" userId="3fa7cb04-f1bc-4f93-9826-13d18da51483" providerId="ADAL" clId="{429E1B47-86FC-47D8-B3B5-143712821997}" dt="2022-01-18T23:49:53.206" v="238"/>
          <ac:spMkLst>
            <pc:docMk/>
            <pc:sldMk cId="290566520" sldId="356"/>
            <ac:spMk id="6" creationId="{AF47C704-F381-4F0F-B1AC-4872814D7201}"/>
          </ac:spMkLst>
        </pc:spChg>
        <pc:spChg chg="mod">
          <ac:chgData name="Pat Lewis" userId="3fa7cb04-f1bc-4f93-9826-13d18da51483" providerId="ADAL" clId="{429E1B47-86FC-47D8-B3B5-143712821997}" dt="2022-01-18T23:49:21.264" v="234"/>
          <ac:spMkLst>
            <pc:docMk/>
            <pc:sldMk cId="290566520" sldId="356"/>
            <ac:spMk id="8" creationId="{66804313-A0D7-41D2-BF42-52EDB36E162C}"/>
          </ac:spMkLst>
        </pc:spChg>
      </pc:sldChg>
      <pc:sldChg chg="modSp add mod">
        <pc:chgData name="Pat Lewis" userId="3fa7cb04-f1bc-4f93-9826-13d18da51483" providerId="ADAL" clId="{429E1B47-86FC-47D8-B3B5-143712821997}" dt="2022-01-18T23:51:39.220" v="281" actId="5793"/>
        <pc:sldMkLst>
          <pc:docMk/>
          <pc:sldMk cId="3483776654" sldId="357"/>
        </pc:sldMkLst>
        <pc:spChg chg="mod">
          <ac:chgData name="Pat Lewis" userId="3fa7cb04-f1bc-4f93-9826-13d18da51483" providerId="ADAL" clId="{429E1B47-86FC-47D8-B3B5-143712821997}" dt="2022-01-18T23:50:28.652" v="240"/>
          <ac:spMkLst>
            <pc:docMk/>
            <pc:sldMk cId="3483776654" sldId="357"/>
            <ac:spMk id="2" creationId="{DFF154BF-BEEC-4CEB-A17E-95CAF6DF7F11}"/>
          </ac:spMkLst>
        </pc:spChg>
        <pc:spChg chg="mod">
          <ac:chgData name="Pat Lewis" userId="3fa7cb04-f1bc-4f93-9826-13d18da51483" providerId="ADAL" clId="{429E1B47-86FC-47D8-B3B5-143712821997}" dt="2022-01-18T23:50:40.172" v="272" actId="20577"/>
          <ac:spMkLst>
            <pc:docMk/>
            <pc:sldMk cId="3483776654" sldId="357"/>
            <ac:spMk id="3" creationId="{1C71BC38-975B-4B38-BEED-A3B17119A0C1}"/>
          </ac:spMkLst>
        </pc:spChg>
        <pc:spChg chg="mod">
          <ac:chgData name="Pat Lewis" userId="3fa7cb04-f1bc-4f93-9826-13d18da51483" providerId="ADAL" clId="{429E1B47-86FC-47D8-B3B5-143712821997}" dt="2022-01-18T23:51:28.044" v="279" actId="5793"/>
          <ac:spMkLst>
            <pc:docMk/>
            <pc:sldMk cId="3483776654" sldId="357"/>
            <ac:spMk id="4" creationId="{D0097070-5BB8-45B6-9D59-2DB0CBFC1FF0}"/>
          </ac:spMkLst>
        </pc:spChg>
        <pc:spChg chg="mod">
          <ac:chgData name="Pat Lewis" userId="3fa7cb04-f1bc-4f93-9826-13d18da51483" providerId="ADAL" clId="{429E1B47-86FC-47D8-B3B5-143712821997}" dt="2022-01-18T23:51:39.220" v="281" actId="5793"/>
          <ac:spMkLst>
            <pc:docMk/>
            <pc:sldMk cId="3483776654" sldId="357"/>
            <ac:spMk id="6" creationId="{AF47C704-F381-4F0F-B1AC-4872814D7201}"/>
          </ac:spMkLst>
        </pc:spChg>
        <pc:spChg chg="mod">
          <ac:chgData name="Pat Lewis" userId="3fa7cb04-f1bc-4f93-9826-13d18da51483" providerId="ADAL" clId="{429E1B47-86FC-47D8-B3B5-143712821997}" dt="2022-01-18T23:51:34.911" v="280" actId="5793"/>
          <ac:spMkLst>
            <pc:docMk/>
            <pc:sldMk cId="3483776654" sldId="357"/>
            <ac:spMk id="8" creationId="{66804313-A0D7-41D2-BF42-52EDB36E162C}"/>
          </ac:spMkLst>
        </pc:spChg>
      </pc:sldChg>
      <pc:sldChg chg="modSp add mod">
        <pc:chgData name="Pat Lewis" userId="3fa7cb04-f1bc-4f93-9826-13d18da51483" providerId="ADAL" clId="{429E1B47-86FC-47D8-B3B5-143712821997}" dt="2022-01-19T14:41:47.969" v="1251" actId="1076"/>
        <pc:sldMkLst>
          <pc:docMk/>
          <pc:sldMk cId="1082097859" sldId="358"/>
        </pc:sldMkLst>
        <pc:spChg chg="mod">
          <ac:chgData name="Pat Lewis" userId="3fa7cb04-f1bc-4f93-9826-13d18da51483" providerId="ADAL" clId="{429E1B47-86FC-47D8-B3B5-143712821997}" dt="2022-01-18T23:52:06.812" v="283"/>
          <ac:spMkLst>
            <pc:docMk/>
            <pc:sldMk cId="1082097859" sldId="358"/>
            <ac:spMk id="2" creationId="{DFF154BF-BEEC-4CEB-A17E-95CAF6DF7F11}"/>
          </ac:spMkLst>
        </pc:spChg>
        <pc:spChg chg="mod">
          <ac:chgData name="Pat Lewis" userId="3fa7cb04-f1bc-4f93-9826-13d18da51483" providerId="ADAL" clId="{429E1B47-86FC-47D8-B3B5-143712821997}" dt="2022-01-19T14:41:47.969" v="1251" actId="1076"/>
          <ac:spMkLst>
            <pc:docMk/>
            <pc:sldMk cId="1082097859" sldId="358"/>
            <ac:spMk id="3" creationId="{1C71BC38-975B-4B38-BEED-A3B17119A0C1}"/>
          </ac:spMkLst>
        </pc:spChg>
        <pc:spChg chg="mod">
          <ac:chgData name="Pat Lewis" userId="3fa7cb04-f1bc-4f93-9826-13d18da51483" providerId="ADAL" clId="{429E1B47-86FC-47D8-B3B5-143712821997}" dt="2022-01-18T23:53:32.568" v="342" actId="5793"/>
          <ac:spMkLst>
            <pc:docMk/>
            <pc:sldMk cId="1082097859" sldId="358"/>
            <ac:spMk id="4" creationId="{D0097070-5BB8-45B6-9D59-2DB0CBFC1FF0}"/>
          </ac:spMkLst>
        </pc:spChg>
        <pc:spChg chg="mod">
          <ac:chgData name="Pat Lewis" userId="3fa7cb04-f1bc-4f93-9826-13d18da51483" providerId="ADAL" clId="{429E1B47-86FC-47D8-B3B5-143712821997}" dt="2022-01-18T23:53:41.518" v="344" actId="5793"/>
          <ac:spMkLst>
            <pc:docMk/>
            <pc:sldMk cId="1082097859" sldId="358"/>
            <ac:spMk id="6" creationId="{AF47C704-F381-4F0F-B1AC-4872814D7201}"/>
          </ac:spMkLst>
        </pc:spChg>
        <pc:spChg chg="mod">
          <ac:chgData name="Pat Lewis" userId="3fa7cb04-f1bc-4f93-9826-13d18da51483" providerId="ADAL" clId="{429E1B47-86FC-47D8-B3B5-143712821997}" dt="2022-01-18T23:53:38.063" v="343" actId="5793"/>
          <ac:spMkLst>
            <pc:docMk/>
            <pc:sldMk cId="1082097859" sldId="358"/>
            <ac:spMk id="8" creationId="{66804313-A0D7-41D2-BF42-52EDB36E162C}"/>
          </ac:spMkLst>
        </pc:spChg>
      </pc:sldChg>
      <pc:sldChg chg="modSp add mod">
        <pc:chgData name="Pat Lewis" userId="3fa7cb04-f1bc-4f93-9826-13d18da51483" providerId="ADAL" clId="{429E1B47-86FC-47D8-B3B5-143712821997}" dt="2022-01-19T14:43:08.246" v="1255" actId="948"/>
        <pc:sldMkLst>
          <pc:docMk/>
          <pc:sldMk cId="1622841272" sldId="359"/>
        </pc:sldMkLst>
        <pc:spChg chg="mod">
          <ac:chgData name="Pat Lewis" userId="3fa7cb04-f1bc-4f93-9826-13d18da51483" providerId="ADAL" clId="{429E1B47-86FC-47D8-B3B5-143712821997}" dt="2022-01-18T23:54:23.949" v="347"/>
          <ac:spMkLst>
            <pc:docMk/>
            <pc:sldMk cId="1622841272" sldId="359"/>
            <ac:spMk id="2" creationId="{DFF154BF-BEEC-4CEB-A17E-95CAF6DF7F11}"/>
          </ac:spMkLst>
        </pc:spChg>
        <pc:spChg chg="mod">
          <ac:chgData name="Pat Lewis" userId="3fa7cb04-f1bc-4f93-9826-13d18da51483" providerId="ADAL" clId="{429E1B47-86FC-47D8-B3B5-143712821997}" dt="2022-01-19T14:42:04.942" v="1252" actId="1076"/>
          <ac:spMkLst>
            <pc:docMk/>
            <pc:sldMk cId="1622841272" sldId="359"/>
            <ac:spMk id="3" creationId="{1C71BC38-975B-4B38-BEED-A3B17119A0C1}"/>
          </ac:spMkLst>
        </pc:spChg>
        <pc:spChg chg="mod">
          <ac:chgData name="Pat Lewis" userId="3fa7cb04-f1bc-4f93-9826-13d18da51483" providerId="ADAL" clId="{429E1B47-86FC-47D8-B3B5-143712821997}" dt="2022-01-19T14:42:37.415" v="1253" actId="948"/>
          <ac:spMkLst>
            <pc:docMk/>
            <pc:sldMk cId="1622841272" sldId="359"/>
            <ac:spMk id="4" creationId="{D0097070-5BB8-45B6-9D59-2DB0CBFC1FF0}"/>
          </ac:spMkLst>
        </pc:spChg>
        <pc:spChg chg="mod">
          <ac:chgData name="Pat Lewis" userId="3fa7cb04-f1bc-4f93-9826-13d18da51483" providerId="ADAL" clId="{429E1B47-86FC-47D8-B3B5-143712821997}" dt="2022-01-19T14:43:08.246" v="1255" actId="948"/>
          <ac:spMkLst>
            <pc:docMk/>
            <pc:sldMk cId="1622841272" sldId="359"/>
            <ac:spMk id="6" creationId="{AF47C704-F381-4F0F-B1AC-4872814D7201}"/>
          </ac:spMkLst>
        </pc:spChg>
        <pc:spChg chg="mod">
          <ac:chgData name="Pat Lewis" userId="3fa7cb04-f1bc-4f93-9826-13d18da51483" providerId="ADAL" clId="{429E1B47-86FC-47D8-B3B5-143712821997}" dt="2022-01-19T14:42:54.432" v="1254" actId="948"/>
          <ac:spMkLst>
            <pc:docMk/>
            <pc:sldMk cId="1622841272" sldId="359"/>
            <ac:spMk id="8" creationId="{66804313-A0D7-41D2-BF42-52EDB36E162C}"/>
          </ac:spMkLst>
        </pc:spChg>
      </pc:sldChg>
      <pc:sldChg chg="modSp add mod">
        <pc:chgData name="Pat Lewis" userId="3fa7cb04-f1bc-4f93-9826-13d18da51483" providerId="ADAL" clId="{429E1B47-86FC-47D8-B3B5-143712821997}" dt="2022-01-19T15:06:25.772" v="1367" actId="1076"/>
        <pc:sldMkLst>
          <pc:docMk/>
          <pc:sldMk cId="3018999235" sldId="360"/>
        </pc:sldMkLst>
        <pc:spChg chg="mod">
          <ac:chgData name="Pat Lewis" userId="3fa7cb04-f1bc-4f93-9826-13d18da51483" providerId="ADAL" clId="{429E1B47-86FC-47D8-B3B5-143712821997}" dt="2022-01-18T23:56:20.917" v="400"/>
          <ac:spMkLst>
            <pc:docMk/>
            <pc:sldMk cId="3018999235" sldId="360"/>
            <ac:spMk id="2" creationId="{DFF154BF-BEEC-4CEB-A17E-95CAF6DF7F11}"/>
          </ac:spMkLst>
        </pc:spChg>
        <pc:spChg chg="mod">
          <ac:chgData name="Pat Lewis" userId="3fa7cb04-f1bc-4f93-9826-13d18da51483" providerId="ADAL" clId="{429E1B47-86FC-47D8-B3B5-143712821997}" dt="2022-01-18T23:56:27.900" v="414" actId="20577"/>
          <ac:spMkLst>
            <pc:docMk/>
            <pc:sldMk cId="3018999235" sldId="360"/>
            <ac:spMk id="3" creationId="{1C71BC38-975B-4B38-BEED-A3B17119A0C1}"/>
          </ac:spMkLst>
        </pc:spChg>
        <pc:spChg chg="mod">
          <ac:chgData name="Pat Lewis" userId="3fa7cb04-f1bc-4f93-9826-13d18da51483" providerId="ADAL" clId="{429E1B47-86FC-47D8-B3B5-143712821997}" dt="2022-01-18T23:57:25.640" v="423" actId="5793"/>
          <ac:spMkLst>
            <pc:docMk/>
            <pc:sldMk cId="3018999235" sldId="360"/>
            <ac:spMk id="4" creationId="{D0097070-5BB8-45B6-9D59-2DB0CBFC1FF0}"/>
          </ac:spMkLst>
        </pc:spChg>
        <pc:spChg chg="mod">
          <ac:chgData name="Pat Lewis" userId="3fa7cb04-f1bc-4f93-9826-13d18da51483" providerId="ADAL" clId="{429E1B47-86FC-47D8-B3B5-143712821997}" dt="2022-01-19T15:06:25.772" v="1367" actId="1076"/>
          <ac:spMkLst>
            <pc:docMk/>
            <pc:sldMk cId="3018999235" sldId="360"/>
            <ac:spMk id="6" creationId="{AF47C704-F381-4F0F-B1AC-4872814D7201}"/>
          </ac:spMkLst>
        </pc:spChg>
        <pc:spChg chg="mod">
          <ac:chgData name="Pat Lewis" userId="3fa7cb04-f1bc-4f93-9826-13d18da51483" providerId="ADAL" clId="{429E1B47-86FC-47D8-B3B5-143712821997}" dt="2022-01-18T23:57:29.628" v="424" actId="5793"/>
          <ac:spMkLst>
            <pc:docMk/>
            <pc:sldMk cId="3018999235" sldId="360"/>
            <ac:spMk id="8" creationId="{66804313-A0D7-41D2-BF42-52EDB36E162C}"/>
          </ac:spMkLst>
        </pc:spChg>
      </pc:sldChg>
      <pc:sldChg chg="delSp modSp add mod">
        <pc:chgData name="Pat Lewis" userId="3fa7cb04-f1bc-4f93-9826-13d18da51483" providerId="ADAL" clId="{429E1B47-86FC-47D8-B3B5-143712821997}" dt="2022-01-19T14:44:59.485" v="1258" actId="2711"/>
        <pc:sldMkLst>
          <pc:docMk/>
          <pc:sldMk cId="3596895332" sldId="361"/>
        </pc:sldMkLst>
        <pc:spChg chg="mod">
          <ac:chgData name="Pat Lewis" userId="3fa7cb04-f1bc-4f93-9826-13d18da51483" providerId="ADAL" clId="{429E1B47-86FC-47D8-B3B5-143712821997}" dt="2022-01-19T14:44:17.624" v="1256" actId="2711"/>
          <ac:spMkLst>
            <pc:docMk/>
            <pc:sldMk cId="3596895332" sldId="361"/>
            <ac:spMk id="2" creationId="{DFF154BF-BEEC-4CEB-A17E-95CAF6DF7F11}"/>
          </ac:spMkLst>
        </pc:spChg>
        <pc:spChg chg="mod">
          <ac:chgData name="Pat Lewis" userId="3fa7cb04-f1bc-4f93-9826-13d18da51483" providerId="ADAL" clId="{429E1B47-86FC-47D8-B3B5-143712821997}" dt="2022-01-18T23:58:28.192" v="448" actId="20577"/>
          <ac:spMkLst>
            <pc:docMk/>
            <pc:sldMk cId="3596895332" sldId="361"/>
            <ac:spMk id="3" creationId="{1C71BC38-975B-4B38-BEED-A3B17119A0C1}"/>
          </ac:spMkLst>
        </pc:spChg>
        <pc:spChg chg="mod">
          <ac:chgData name="Pat Lewis" userId="3fa7cb04-f1bc-4f93-9826-13d18da51483" providerId="ADAL" clId="{429E1B47-86FC-47D8-B3B5-143712821997}" dt="2022-01-19T14:44:39.108" v="1257" actId="947"/>
          <ac:spMkLst>
            <pc:docMk/>
            <pc:sldMk cId="3596895332" sldId="361"/>
            <ac:spMk id="4" creationId="{D0097070-5BB8-45B6-9D59-2DB0CBFC1FF0}"/>
          </ac:spMkLst>
        </pc:spChg>
        <pc:spChg chg="del mod">
          <ac:chgData name="Pat Lewis" userId="3fa7cb04-f1bc-4f93-9826-13d18da51483" providerId="ADAL" clId="{429E1B47-86FC-47D8-B3B5-143712821997}" dt="2022-01-18T23:59:16.834" v="455" actId="478"/>
          <ac:spMkLst>
            <pc:docMk/>
            <pc:sldMk cId="3596895332" sldId="361"/>
            <ac:spMk id="6" creationId="{AF47C704-F381-4F0F-B1AC-4872814D7201}"/>
          </ac:spMkLst>
        </pc:spChg>
        <pc:spChg chg="del">
          <ac:chgData name="Pat Lewis" userId="3fa7cb04-f1bc-4f93-9826-13d18da51483" providerId="ADAL" clId="{429E1B47-86FC-47D8-B3B5-143712821997}" dt="2022-01-18T23:59:01.333" v="452" actId="478"/>
          <ac:spMkLst>
            <pc:docMk/>
            <pc:sldMk cId="3596895332" sldId="361"/>
            <ac:spMk id="7" creationId="{A6E9679A-6EDB-4A3D-87A7-D914E4D37861}"/>
          </ac:spMkLst>
        </pc:spChg>
        <pc:spChg chg="mod">
          <ac:chgData name="Pat Lewis" userId="3fa7cb04-f1bc-4f93-9826-13d18da51483" providerId="ADAL" clId="{429E1B47-86FC-47D8-B3B5-143712821997}" dt="2022-01-19T14:44:59.485" v="1258" actId="2711"/>
          <ac:spMkLst>
            <pc:docMk/>
            <pc:sldMk cId="3596895332" sldId="361"/>
            <ac:spMk id="8" creationId="{66804313-A0D7-41D2-BF42-52EDB36E162C}"/>
          </ac:spMkLst>
        </pc:spChg>
      </pc:sldChg>
      <pc:sldChg chg="add del">
        <pc:chgData name="Pat Lewis" userId="3fa7cb04-f1bc-4f93-9826-13d18da51483" providerId="ADAL" clId="{429E1B47-86FC-47D8-B3B5-143712821997}" dt="2022-01-19T14:45:30.956" v="1259" actId="2696"/>
        <pc:sldMkLst>
          <pc:docMk/>
          <pc:sldMk cId="3764057739" sldId="362"/>
        </pc:sldMkLst>
      </pc:sldChg>
      <pc:sldChg chg="modSp add mod">
        <pc:chgData name="Pat Lewis" userId="3fa7cb04-f1bc-4f93-9826-13d18da51483" providerId="ADAL" clId="{429E1B47-86FC-47D8-B3B5-143712821997}" dt="2022-01-19T00:01:24.023" v="497"/>
        <pc:sldMkLst>
          <pc:docMk/>
          <pc:sldMk cId="1393717179" sldId="363"/>
        </pc:sldMkLst>
        <pc:spChg chg="mod">
          <ac:chgData name="Pat Lewis" userId="3fa7cb04-f1bc-4f93-9826-13d18da51483" providerId="ADAL" clId="{429E1B47-86FC-47D8-B3B5-143712821997}" dt="2022-01-19T00:00:28.219" v="468"/>
          <ac:spMkLst>
            <pc:docMk/>
            <pc:sldMk cId="1393717179" sldId="363"/>
            <ac:spMk id="2" creationId="{DFF154BF-BEEC-4CEB-A17E-95CAF6DF7F11}"/>
          </ac:spMkLst>
        </pc:spChg>
        <pc:spChg chg="mod">
          <ac:chgData name="Pat Lewis" userId="3fa7cb04-f1bc-4f93-9826-13d18da51483" providerId="ADAL" clId="{429E1B47-86FC-47D8-B3B5-143712821997}" dt="2022-01-19T00:00:40.042" v="489" actId="20577"/>
          <ac:spMkLst>
            <pc:docMk/>
            <pc:sldMk cId="1393717179" sldId="363"/>
            <ac:spMk id="3" creationId="{1C71BC38-975B-4B38-BEED-A3B17119A0C1}"/>
          </ac:spMkLst>
        </pc:spChg>
        <pc:spChg chg="mod">
          <ac:chgData name="Pat Lewis" userId="3fa7cb04-f1bc-4f93-9826-13d18da51483" providerId="ADAL" clId="{429E1B47-86FC-47D8-B3B5-143712821997}" dt="2022-01-19T00:01:03.105" v="493"/>
          <ac:spMkLst>
            <pc:docMk/>
            <pc:sldMk cId="1393717179" sldId="363"/>
            <ac:spMk id="4" creationId="{D0097070-5BB8-45B6-9D59-2DB0CBFC1FF0}"/>
          </ac:spMkLst>
        </pc:spChg>
        <pc:spChg chg="mod">
          <ac:chgData name="Pat Lewis" userId="3fa7cb04-f1bc-4f93-9826-13d18da51483" providerId="ADAL" clId="{429E1B47-86FC-47D8-B3B5-143712821997}" dt="2022-01-19T00:01:24.023" v="497"/>
          <ac:spMkLst>
            <pc:docMk/>
            <pc:sldMk cId="1393717179" sldId="363"/>
            <ac:spMk id="6" creationId="{AF47C704-F381-4F0F-B1AC-4872814D7201}"/>
          </ac:spMkLst>
        </pc:spChg>
        <pc:spChg chg="mod">
          <ac:chgData name="Pat Lewis" userId="3fa7cb04-f1bc-4f93-9826-13d18da51483" providerId="ADAL" clId="{429E1B47-86FC-47D8-B3B5-143712821997}" dt="2022-01-19T00:01:14.707" v="496"/>
          <ac:spMkLst>
            <pc:docMk/>
            <pc:sldMk cId="1393717179" sldId="363"/>
            <ac:spMk id="8" creationId="{66804313-A0D7-41D2-BF42-52EDB36E162C}"/>
          </ac:spMkLst>
        </pc:spChg>
      </pc:sldChg>
      <pc:sldChg chg="modSp add mod">
        <pc:chgData name="Pat Lewis" userId="3fa7cb04-f1bc-4f93-9826-13d18da51483" providerId="ADAL" clId="{429E1B47-86FC-47D8-B3B5-143712821997}" dt="2022-01-19T14:46:55.626" v="1263" actId="947"/>
        <pc:sldMkLst>
          <pc:docMk/>
          <pc:sldMk cId="4194174268" sldId="364"/>
        </pc:sldMkLst>
        <pc:spChg chg="mod">
          <ac:chgData name="Pat Lewis" userId="3fa7cb04-f1bc-4f93-9826-13d18da51483" providerId="ADAL" clId="{429E1B47-86FC-47D8-B3B5-143712821997}" dt="2022-01-19T14:46:06.662" v="1260" actId="947"/>
          <ac:spMkLst>
            <pc:docMk/>
            <pc:sldMk cId="4194174268" sldId="364"/>
            <ac:spMk id="2" creationId="{DFF154BF-BEEC-4CEB-A17E-95CAF6DF7F11}"/>
          </ac:spMkLst>
        </pc:spChg>
        <pc:spChg chg="mod">
          <ac:chgData name="Pat Lewis" userId="3fa7cb04-f1bc-4f93-9826-13d18da51483" providerId="ADAL" clId="{429E1B47-86FC-47D8-B3B5-143712821997}" dt="2022-01-19T00:03:23.601" v="535" actId="20577"/>
          <ac:spMkLst>
            <pc:docMk/>
            <pc:sldMk cId="4194174268" sldId="364"/>
            <ac:spMk id="3" creationId="{1C71BC38-975B-4B38-BEED-A3B17119A0C1}"/>
          </ac:spMkLst>
        </pc:spChg>
        <pc:spChg chg="mod">
          <ac:chgData name="Pat Lewis" userId="3fa7cb04-f1bc-4f93-9826-13d18da51483" providerId="ADAL" clId="{429E1B47-86FC-47D8-B3B5-143712821997}" dt="2022-01-19T14:46:21.266" v="1261" actId="2711"/>
          <ac:spMkLst>
            <pc:docMk/>
            <pc:sldMk cId="4194174268" sldId="364"/>
            <ac:spMk id="4" creationId="{D0097070-5BB8-45B6-9D59-2DB0CBFC1FF0}"/>
          </ac:spMkLst>
        </pc:spChg>
        <pc:spChg chg="mod">
          <ac:chgData name="Pat Lewis" userId="3fa7cb04-f1bc-4f93-9826-13d18da51483" providerId="ADAL" clId="{429E1B47-86FC-47D8-B3B5-143712821997}" dt="2022-01-19T14:46:55.626" v="1263" actId="947"/>
          <ac:spMkLst>
            <pc:docMk/>
            <pc:sldMk cId="4194174268" sldId="364"/>
            <ac:spMk id="6" creationId="{AF47C704-F381-4F0F-B1AC-4872814D7201}"/>
          </ac:spMkLst>
        </pc:spChg>
        <pc:spChg chg="mod">
          <ac:chgData name="Pat Lewis" userId="3fa7cb04-f1bc-4f93-9826-13d18da51483" providerId="ADAL" clId="{429E1B47-86FC-47D8-B3B5-143712821997}" dt="2022-01-19T14:46:37.353" v="1262" actId="2711"/>
          <ac:spMkLst>
            <pc:docMk/>
            <pc:sldMk cId="4194174268" sldId="364"/>
            <ac:spMk id="8" creationId="{66804313-A0D7-41D2-BF42-52EDB36E162C}"/>
          </ac:spMkLst>
        </pc:spChg>
      </pc:sldChg>
      <pc:sldChg chg="modSp add mod">
        <pc:chgData name="Pat Lewis" userId="3fa7cb04-f1bc-4f93-9826-13d18da51483" providerId="ADAL" clId="{429E1B47-86FC-47D8-B3B5-143712821997}" dt="2022-01-19T14:49:20.910" v="1274" actId="2711"/>
        <pc:sldMkLst>
          <pc:docMk/>
          <pc:sldMk cId="4225811453" sldId="365"/>
        </pc:sldMkLst>
        <pc:spChg chg="mod">
          <ac:chgData name="Pat Lewis" userId="3fa7cb04-f1bc-4f93-9826-13d18da51483" providerId="ADAL" clId="{429E1B47-86FC-47D8-B3B5-143712821997}" dt="2022-01-19T14:48:53.595" v="1273" actId="20577"/>
          <ac:spMkLst>
            <pc:docMk/>
            <pc:sldMk cId="4225811453" sldId="365"/>
            <ac:spMk id="2" creationId="{DFF154BF-BEEC-4CEB-A17E-95CAF6DF7F11}"/>
          </ac:spMkLst>
        </pc:spChg>
        <pc:spChg chg="mod">
          <ac:chgData name="Pat Lewis" userId="3fa7cb04-f1bc-4f93-9826-13d18da51483" providerId="ADAL" clId="{429E1B47-86FC-47D8-B3B5-143712821997}" dt="2022-01-19T00:04:12.357" v="552" actId="20577"/>
          <ac:spMkLst>
            <pc:docMk/>
            <pc:sldMk cId="4225811453" sldId="365"/>
            <ac:spMk id="3" creationId="{1C71BC38-975B-4B38-BEED-A3B17119A0C1}"/>
          </ac:spMkLst>
        </pc:spChg>
        <pc:spChg chg="mod">
          <ac:chgData name="Pat Lewis" userId="3fa7cb04-f1bc-4f93-9826-13d18da51483" providerId="ADAL" clId="{429E1B47-86FC-47D8-B3B5-143712821997}" dt="2022-01-19T14:47:45.900" v="1265" actId="2711"/>
          <ac:spMkLst>
            <pc:docMk/>
            <pc:sldMk cId="4225811453" sldId="365"/>
            <ac:spMk id="4" creationId="{D0097070-5BB8-45B6-9D59-2DB0CBFC1FF0}"/>
          </ac:spMkLst>
        </pc:spChg>
        <pc:spChg chg="mod">
          <ac:chgData name="Pat Lewis" userId="3fa7cb04-f1bc-4f93-9826-13d18da51483" providerId="ADAL" clId="{429E1B47-86FC-47D8-B3B5-143712821997}" dt="2022-01-19T14:48:28.937" v="1270" actId="2711"/>
          <ac:spMkLst>
            <pc:docMk/>
            <pc:sldMk cId="4225811453" sldId="365"/>
            <ac:spMk id="6" creationId="{AF47C704-F381-4F0F-B1AC-4872814D7201}"/>
          </ac:spMkLst>
        </pc:spChg>
        <pc:spChg chg="mod">
          <ac:chgData name="Pat Lewis" userId="3fa7cb04-f1bc-4f93-9826-13d18da51483" providerId="ADAL" clId="{429E1B47-86FC-47D8-B3B5-143712821997}" dt="2022-01-19T14:49:20.910" v="1274" actId="2711"/>
          <ac:spMkLst>
            <pc:docMk/>
            <pc:sldMk cId="4225811453" sldId="365"/>
            <ac:spMk id="8" creationId="{66804313-A0D7-41D2-BF42-52EDB36E162C}"/>
          </ac:spMkLst>
        </pc:spChg>
      </pc:sldChg>
      <pc:sldChg chg="modSp add mod">
        <pc:chgData name="Pat Lewis" userId="3fa7cb04-f1bc-4f93-9826-13d18da51483" providerId="ADAL" clId="{429E1B47-86FC-47D8-B3B5-143712821997}" dt="2022-01-19T00:08:40.779" v="602" actId="14100"/>
        <pc:sldMkLst>
          <pc:docMk/>
          <pc:sldMk cId="170348572" sldId="366"/>
        </pc:sldMkLst>
        <pc:spChg chg="mod">
          <ac:chgData name="Pat Lewis" userId="3fa7cb04-f1bc-4f93-9826-13d18da51483" providerId="ADAL" clId="{429E1B47-86FC-47D8-B3B5-143712821997}" dt="2022-01-19T00:05:42.424" v="563"/>
          <ac:spMkLst>
            <pc:docMk/>
            <pc:sldMk cId="170348572" sldId="366"/>
            <ac:spMk id="2" creationId="{DFF154BF-BEEC-4CEB-A17E-95CAF6DF7F11}"/>
          </ac:spMkLst>
        </pc:spChg>
        <pc:spChg chg="mod">
          <ac:chgData name="Pat Lewis" userId="3fa7cb04-f1bc-4f93-9826-13d18da51483" providerId="ADAL" clId="{429E1B47-86FC-47D8-B3B5-143712821997}" dt="2022-01-19T00:05:53.786" v="582" actId="20577"/>
          <ac:spMkLst>
            <pc:docMk/>
            <pc:sldMk cId="170348572" sldId="366"/>
            <ac:spMk id="3" creationId="{1C71BC38-975B-4B38-BEED-A3B17119A0C1}"/>
          </ac:spMkLst>
        </pc:spChg>
        <pc:spChg chg="mod">
          <ac:chgData name="Pat Lewis" userId="3fa7cb04-f1bc-4f93-9826-13d18da51483" providerId="ADAL" clId="{429E1B47-86FC-47D8-B3B5-143712821997}" dt="2022-01-19T00:06:30.312" v="588"/>
          <ac:spMkLst>
            <pc:docMk/>
            <pc:sldMk cId="170348572" sldId="366"/>
            <ac:spMk id="4" creationId="{D0097070-5BB8-45B6-9D59-2DB0CBFC1FF0}"/>
          </ac:spMkLst>
        </pc:spChg>
        <pc:spChg chg="mod">
          <ac:chgData name="Pat Lewis" userId="3fa7cb04-f1bc-4f93-9826-13d18da51483" providerId="ADAL" clId="{429E1B47-86FC-47D8-B3B5-143712821997}" dt="2022-01-19T00:08:40.779" v="602" actId="14100"/>
          <ac:spMkLst>
            <pc:docMk/>
            <pc:sldMk cId="170348572" sldId="366"/>
            <ac:spMk id="6" creationId="{AF47C704-F381-4F0F-B1AC-4872814D7201}"/>
          </ac:spMkLst>
        </pc:spChg>
        <pc:spChg chg="mod">
          <ac:chgData name="Pat Lewis" userId="3fa7cb04-f1bc-4f93-9826-13d18da51483" providerId="ADAL" clId="{429E1B47-86FC-47D8-B3B5-143712821997}" dt="2022-01-19T00:06:39.360" v="590"/>
          <ac:spMkLst>
            <pc:docMk/>
            <pc:sldMk cId="170348572" sldId="366"/>
            <ac:spMk id="8" creationId="{66804313-A0D7-41D2-BF42-52EDB36E162C}"/>
          </ac:spMkLst>
        </pc:spChg>
      </pc:sldChg>
      <pc:sldChg chg="addSp modSp add mod">
        <pc:chgData name="Pat Lewis" userId="3fa7cb04-f1bc-4f93-9826-13d18da51483" providerId="ADAL" clId="{429E1B47-86FC-47D8-B3B5-143712821997}" dt="2022-01-19T14:50:17.981" v="1275" actId="14100"/>
        <pc:sldMkLst>
          <pc:docMk/>
          <pc:sldMk cId="2640155412" sldId="367"/>
        </pc:sldMkLst>
        <pc:spChg chg="mod">
          <ac:chgData name="Pat Lewis" userId="3fa7cb04-f1bc-4f93-9826-13d18da51483" providerId="ADAL" clId="{429E1B47-86FC-47D8-B3B5-143712821997}" dt="2022-01-19T00:09:15.448" v="604"/>
          <ac:spMkLst>
            <pc:docMk/>
            <pc:sldMk cId="2640155412" sldId="367"/>
            <ac:spMk id="2" creationId="{DFF154BF-BEEC-4CEB-A17E-95CAF6DF7F11}"/>
          </ac:spMkLst>
        </pc:spChg>
        <pc:spChg chg="mod">
          <ac:chgData name="Pat Lewis" userId="3fa7cb04-f1bc-4f93-9826-13d18da51483" providerId="ADAL" clId="{429E1B47-86FC-47D8-B3B5-143712821997}" dt="2022-01-19T14:50:17.981" v="1275" actId="14100"/>
          <ac:spMkLst>
            <pc:docMk/>
            <pc:sldMk cId="2640155412" sldId="367"/>
            <ac:spMk id="3" creationId="{1C71BC38-975B-4B38-BEED-A3B17119A0C1}"/>
          </ac:spMkLst>
        </pc:spChg>
        <pc:spChg chg="mod">
          <ac:chgData name="Pat Lewis" userId="3fa7cb04-f1bc-4f93-9826-13d18da51483" providerId="ADAL" clId="{429E1B47-86FC-47D8-B3B5-143712821997}" dt="2022-01-19T00:10:23.891" v="648" actId="5793"/>
          <ac:spMkLst>
            <pc:docMk/>
            <pc:sldMk cId="2640155412" sldId="367"/>
            <ac:spMk id="4" creationId="{D0097070-5BB8-45B6-9D59-2DB0CBFC1FF0}"/>
          </ac:spMkLst>
        </pc:spChg>
        <pc:spChg chg="mod">
          <ac:chgData name="Pat Lewis" userId="3fa7cb04-f1bc-4f93-9826-13d18da51483" providerId="ADAL" clId="{429E1B47-86FC-47D8-B3B5-143712821997}" dt="2022-01-19T00:10:31.475" v="650" actId="5793"/>
          <ac:spMkLst>
            <pc:docMk/>
            <pc:sldMk cId="2640155412" sldId="367"/>
            <ac:spMk id="6" creationId="{AF47C704-F381-4F0F-B1AC-4872814D7201}"/>
          </ac:spMkLst>
        </pc:spChg>
        <pc:spChg chg="mod">
          <ac:chgData name="Pat Lewis" userId="3fa7cb04-f1bc-4f93-9826-13d18da51483" providerId="ADAL" clId="{429E1B47-86FC-47D8-B3B5-143712821997}" dt="2022-01-19T00:10:28.917" v="649" actId="5793"/>
          <ac:spMkLst>
            <pc:docMk/>
            <pc:sldMk cId="2640155412" sldId="367"/>
            <ac:spMk id="8" creationId="{66804313-A0D7-41D2-BF42-52EDB36E162C}"/>
          </ac:spMkLst>
        </pc:spChg>
        <pc:picChg chg="add mod">
          <ac:chgData name="Pat Lewis" userId="3fa7cb04-f1bc-4f93-9826-13d18da51483" providerId="ADAL" clId="{429E1B47-86FC-47D8-B3B5-143712821997}" dt="2022-01-19T00:10:46.423" v="653" actId="1076"/>
          <ac:picMkLst>
            <pc:docMk/>
            <pc:sldMk cId="2640155412" sldId="367"/>
            <ac:picMk id="10" creationId="{45D53D9A-F2FE-4B7E-986B-3BFE848DDBEE}"/>
          </ac:picMkLst>
        </pc:picChg>
      </pc:sldChg>
      <pc:sldChg chg="modSp add mod">
        <pc:chgData name="Pat Lewis" userId="3fa7cb04-f1bc-4f93-9826-13d18da51483" providerId="ADAL" clId="{429E1B47-86FC-47D8-B3B5-143712821997}" dt="2022-01-19T14:53:49.115" v="1291" actId="948"/>
        <pc:sldMkLst>
          <pc:docMk/>
          <pc:sldMk cId="88589351" sldId="368"/>
        </pc:sldMkLst>
        <pc:spChg chg="mod">
          <ac:chgData name="Pat Lewis" userId="3fa7cb04-f1bc-4f93-9826-13d18da51483" providerId="ADAL" clId="{429E1B47-86FC-47D8-B3B5-143712821997}" dt="2022-01-19T00:12:58.601" v="704"/>
          <ac:spMkLst>
            <pc:docMk/>
            <pc:sldMk cId="88589351" sldId="368"/>
            <ac:spMk id="2" creationId="{DFF154BF-BEEC-4CEB-A17E-95CAF6DF7F11}"/>
          </ac:spMkLst>
        </pc:spChg>
        <pc:spChg chg="mod">
          <ac:chgData name="Pat Lewis" userId="3fa7cb04-f1bc-4f93-9826-13d18da51483" providerId="ADAL" clId="{429E1B47-86FC-47D8-B3B5-143712821997}" dt="2022-01-19T00:13:08.220" v="723" actId="20577"/>
          <ac:spMkLst>
            <pc:docMk/>
            <pc:sldMk cId="88589351" sldId="368"/>
            <ac:spMk id="3" creationId="{1C71BC38-975B-4B38-BEED-A3B17119A0C1}"/>
          </ac:spMkLst>
        </pc:spChg>
        <pc:spChg chg="mod">
          <ac:chgData name="Pat Lewis" userId="3fa7cb04-f1bc-4f93-9826-13d18da51483" providerId="ADAL" clId="{429E1B47-86FC-47D8-B3B5-143712821997}" dt="2022-01-19T14:51:49.981" v="1280" actId="948"/>
          <ac:spMkLst>
            <pc:docMk/>
            <pc:sldMk cId="88589351" sldId="368"/>
            <ac:spMk id="4" creationId="{D0097070-5BB8-45B6-9D59-2DB0CBFC1FF0}"/>
          </ac:spMkLst>
        </pc:spChg>
        <pc:spChg chg="mod">
          <ac:chgData name="Pat Lewis" userId="3fa7cb04-f1bc-4f93-9826-13d18da51483" providerId="ADAL" clId="{429E1B47-86FC-47D8-B3B5-143712821997}" dt="2022-01-19T14:53:49.115" v="1291" actId="948"/>
          <ac:spMkLst>
            <pc:docMk/>
            <pc:sldMk cId="88589351" sldId="368"/>
            <ac:spMk id="6" creationId="{AF47C704-F381-4F0F-B1AC-4872814D7201}"/>
          </ac:spMkLst>
        </pc:spChg>
        <pc:spChg chg="mod">
          <ac:chgData name="Pat Lewis" userId="3fa7cb04-f1bc-4f93-9826-13d18da51483" providerId="ADAL" clId="{429E1B47-86FC-47D8-B3B5-143712821997}" dt="2022-01-19T14:52:00.935" v="1281" actId="948"/>
          <ac:spMkLst>
            <pc:docMk/>
            <pc:sldMk cId="88589351" sldId="368"/>
            <ac:spMk id="8" creationId="{66804313-A0D7-41D2-BF42-52EDB36E162C}"/>
          </ac:spMkLst>
        </pc:spChg>
      </pc:sldChg>
      <pc:sldChg chg="addSp delSp modSp add mod">
        <pc:chgData name="Pat Lewis" userId="3fa7cb04-f1bc-4f93-9826-13d18da51483" providerId="ADAL" clId="{429E1B47-86FC-47D8-B3B5-143712821997}" dt="2022-01-19T14:51:29.269" v="1279" actId="2711"/>
        <pc:sldMkLst>
          <pc:docMk/>
          <pc:sldMk cId="3809089441" sldId="369"/>
        </pc:sldMkLst>
        <pc:spChg chg="mod">
          <ac:chgData name="Pat Lewis" userId="3fa7cb04-f1bc-4f93-9826-13d18da51483" providerId="ADAL" clId="{429E1B47-86FC-47D8-B3B5-143712821997}" dt="2022-01-19T14:50:42.188" v="1276" actId="2711"/>
          <ac:spMkLst>
            <pc:docMk/>
            <pc:sldMk cId="3809089441" sldId="369"/>
            <ac:spMk id="2" creationId="{DFF154BF-BEEC-4CEB-A17E-95CAF6DF7F11}"/>
          </ac:spMkLst>
        </pc:spChg>
        <pc:spChg chg="mod">
          <ac:chgData name="Pat Lewis" userId="3fa7cb04-f1bc-4f93-9826-13d18da51483" providerId="ADAL" clId="{429E1B47-86FC-47D8-B3B5-143712821997}" dt="2022-01-19T00:11:31.714" v="689" actId="20577"/>
          <ac:spMkLst>
            <pc:docMk/>
            <pc:sldMk cId="3809089441" sldId="369"/>
            <ac:spMk id="3" creationId="{1C71BC38-975B-4B38-BEED-A3B17119A0C1}"/>
          </ac:spMkLst>
        </pc:spChg>
        <pc:spChg chg="mod">
          <ac:chgData name="Pat Lewis" userId="3fa7cb04-f1bc-4f93-9826-13d18da51483" providerId="ADAL" clId="{429E1B47-86FC-47D8-B3B5-143712821997}" dt="2022-01-19T14:50:58.374" v="1277" actId="2711"/>
          <ac:spMkLst>
            <pc:docMk/>
            <pc:sldMk cId="3809089441" sldId="369"/>
            <ac:spMk id="4" creationId="{D0097070-5BB8-45B6-9D59-2DB0CBFC1FF0}"/>
          </ac:spMkLst>
        </pc:spChg>
        <pc:spChg chg="mod">
          <ac:chgData name="Pat Lewis" userId="3fa7cb04-f1bc-4f93-9826-13d18da51483" providerId="ADAL" clId="{429E1B47-86FC-47D8-B3B5-143712821997}" dt="2022-01-19T14:51:29.269" v="1279" actId="2711"/>
          <ac:spMkLst>
            <pc:docMk/>
            <pc:sldMk cId="3809089441" sldId="369"/>
            <ac:spMk id="6" creationId="{AF47C704-F381-4F0F-B1AC-4872814D7201}"/>
          </ac:spMkLst>
        </pc:spChg>
        <pc:spChg chg="mod">
          <ac:chgData name="Pat Lewis" userId="3fa7cb04-f1bc-4f93-9826-13d18da51483" providerId="ADAL" clId="{429E1B47-86FC-47D8-B3B5-143712821997}" dt="2022-01-19T14:51:13.560" v="1278" actId="2711"/>
          <ac:spMkLst>
            <pc:docMk/>
            <pc:sldMk cId="3809089441" sldId="369"/>
            <ac:spMk id="8" creationId="{66804313-A0D7-41D2-BF42-52EDB36E162C}"/>
          </ac:spMkLst>
        </pc:spChg>
        <pc:picChg chg="add del mod">
          <ac:chgData name="Pat Lewis" userId="3fa7cb04-f1bc-4f93-9826-13d18da51483" providerId="ADAL" clId="{429E1B47-86FC-47D8-B3B5-143712821997}" dt="2022-01-19T00:11:12.140" v="656"/>
          <ac:picMkLst>
            <pc:docMk/>
            <pc:sldMk cId="3809089441" sldId="369"/>
            <ac:picMk id="10" creationId="{8055A80B-D9F8-45AD-AF11-8015088CCBD1}"/>
          </ac:picMkLst>
        </pc:picChg>
      </pc:sldChg>
      <pc:sldChg chg="delSp modSp add mod">
        <pc:chgData name="Pat Lewis" userId="3fa7cb04-f1bc-4f93-9826-13d18da51483" providerId="ADAL" clId="{429E1B47-86FC-47D8-B3B5-143712821997}" dt="2022-01-19T14:54:35.274" v="1295" actId="478"/>
        <pc:sldMkLst>
          <pc:docMk/>
          <pc:sldMk cId="323739909" sldId="370"/>
        </pc:sldMkLst>
        <pc:spChg chg="mod">
          <ac:chgData name="Pat Lewis" userId="3fa7cb04-f1bc-4f93-9826-13d18da51483" providerId="ADAL" clId="{429E1B47-86FC-47D8-B3B5-143712821997}" dt="2022-01-19T00:15:07.434" v="739"/>
          <ac:spMkLst>
            <pc:docMk/>
            <pc:sldMk cId="323739909" sldId="370"/>
            <ac:spMk id="2" creationId="{DFF154BF-BEEC-4CEB-A17E-95CAF6DF7F11}"/>
          </ac:spMkLst>
        </pc:spChg>
        <pc:spChg chg="mod">
          <ac:chgData name="Pat Lewis" userId="3fa7cb04-f1bc-4f93-9826-13d18da51483" providerId="ADAL" clId="{429E1B47-86FC-47D8-B3B5-143712821997}" dt="2022-01-19T00:15:14.796" v="754" actId="20577"/>
          <ac:spMkLst>
            <pc:docMk/>
            <pc:sldMk cId="323739909" sldId="370"/>
            <ac:spMk id="3" creationId="{1C71BC38-975B-4B38-BEED-A3B17119A0C1}"/>
          </ac:spMkLst>
        </pc:spChg>
        <pc:spChg chg="mod">
          <ac:chgData name="Pat Lewis" userId="3fa7cb04-f1bc-4f93-9826-13d18da51483" providerId="ADAL" clId="{429E1B47-86FC-47D8-B3B5-143712821997}" dt="2022-01-19T14:54:15.911" v="1292" actId="5793"/>
          <ac:spMkLst>
            <pc:docMk/>
            <pc:sldMk cId="323739909" sldId="370"/>
            <ac:spMk id="4" creationId="{D0097070-5BB8-45B6-9D59-2DB0CBFC1FF0}"/>
          </ac:spMkLst>
        </pc:spChg>
        <pc:spChg chg="del mod">
          <ac:chgData name="Pat Lewis" userId="3fa7cb04-f1bc-4f93-9826-13d18da51483" providerId="ADAL" clId="{429E1B47-86FC-47D8-B3B5-143712821997}" dt="2022-01-19T14:54:22.478" v="1294" actId="478"/>
          <ac:spMkLst>
            <pc:docMk/>
            <pc:sldMk cId="323739909" sldId="370"/>
            <ac:spMk id="6" creationId="{AF47C704-F381-4F0F-B1AC-4872814D7201}"/>
          </ac:spMkLst>
        </pc:spChg>
        <pc:spChg chg="del">
          <ac:chgData name="Pat Lewis" userId="3fa7cb04-f1bc-4f93-9826-13d18da51483" providerId="ADAL" clId="{429E1B47-86FC-47D8-B3B5-143712821997}" dt="2022-01-19T14:54:35.274" v="1295" actId="478"/>
          <ac:spMkLst>
            <pc:docMk/>
            <pc:sldMk cId="323739909" sldId="370"/>
            <ac:spMk id="7" creationId="{A6E9679A-6EDB-4A3D-87A7-D914E4D37861}"/>
          </ac:spMkLst>
        </pc:spChg>
        <pc:spChg chg="mod">
          <ac:chgData name="Pat Lewis" userId="3fa7cb04-f1bc-4f93-9826-13d18da51483" providerId="ADAL" clId="{429E1B47-86FC-47D8-B3B5-143712821997}" dt="2022-01-19T14:54:19.973" v="1293" actId="5793"/>
          <ac:spMkLst>
            <pc:docMk/>
            <pc:sldMk cId="323739909" sldId="370"/>
            <ac:spMk id="8" creationId="{66804313-A0D7-41D2-BF42-52EDB36E162C}"/>
          </ac:spMkLst>
        </pc:spChg>
      </pc:sldChg>
      <pc:sldChg chg="modSp add mod">
        <pc:chgData name="Pat Lewis" userId="3fa7cb04-f1bc-4f93-9826-13d18da51483" providerId="ADAL" clId="{429E1B47-86FC-47D8-B3B5-143712821997}" dt="2022-01-19T14:55:07.507" v="1296" actId="5793"/>
        <pc:sldMkLst>
          <pc:docMk/>
          <pc:sldMk cId="4289935400" sldId="371"/>
        </pc:sldMkLst>
        <pc:spChg chg="mod">
          <ac:chgData name="Pat Lewis" userId="3fa7cb04-f1bc-4f93-9826-13d18da51483" providerId="ADAL" clId="{429E1B47-86FC-47D8-B3B5-143712821997}" dt="2022-01-19T00:16:14.181" v="762"/>
          <ac:spMkLst>
            <pc:docMk/>
            <pc:sldMk cId="4289935400" sldId="371"/>
            <ac:spMk id="2" creationId="{DFF154BF-BEEC-4CEB-A17E-95CAF6DF7F11}"/>
          </ac:spMkLst>
        </pc:spChg>
        <pc:spChg chg="mod">
          <ac:chgData name="Pat Lewis" userId="3fa7cb04-f1bc-4f93-9826-13d18da51483" providerId="ADAL" clId="{429E1B47-86FC-47D8-B3B5-143712821997}" dt="2022-01-19T00:16:50.790" v="814" actId="20577"/>
          <ac:spMkLst>
            <pc:docMk/>
            <pc:sldMk cId="4289935400" sldId="371"/>
            <ac:spMk id="3" creationId="{1C71BC38-975B-4B38-BEED-A3B17119A0C1}"/>
          </ac:spMkLst>
        </pc:spChg>
        <pc:spChg chg="mod">
          <ac:chgData name="Pat Lewis" userId="3fa7cb04-f1bc-4f93-9826-13d18da51483" providerId="ADAL" clId="{429E1B47-86FC-47D8-B3B5-143712821997}" dt="2022-01-19T00:16:54.851" v="816"/>
          <ac:spMkLst>
            <pc:docMk/>
            <pc:sldMk cId="4289935400" sldId="371"/>
            <ac:spMk id="4" creationId="{D0097070-5BB8-45B6-9D59-2DB0CBFC1FF0}"/>
          </ac:spMkLst>
        </pc:spChg>
        <pc:spChg chg="mod">
          <ac:chgData name="Pat Lewis" userId="3fa7cb04-f1bc-4f93-9826-13d18da51483" providerId="ADAL" clId="{429E1B47-86FC-47D8-B3B5-143712821997}" dt="2022-01-19T14:55:07.507" v="1296" actId="5793"/>
          <ac:spMkLst>
            <pc:docMk/>
            <pc:sldMk cId="4289935400" sldId="371"/>
            <ac:spMk id="6" creationId="{AF47C704-F381-4F0F-B1AC-4872814D7201}"/>
          </ac:spMkLst>
        </pc:spChg>
        <pc:spChg chg="mod">
          <ac:chgData name="Pat Lewis" userId="3fa7cb04-f1bc-4f93-9826-13d18da51483" providerId="ADAL" clId="{429E1B47-86FC-47D8-B3B5-143712821997}" dt="2022-01-19T00:17:09.860" v="818"/>
          <ac:spMkLst>
            <pc:docMk/>
            <pc:sldMk cId="4289935400" sldId="371"/>
            <ac:spMk id="8" creationId="{66804313-A0D7-41D2-BF42-52EDB36E162C}"/>
          </ac:spMkLst>
        </pc:spChg>
      </pc:sldChg>
      <pc:sldChg chg="modSp add mod">
        <pc:chgData name="Pat Lewis" userId="3fa7cb04-f1bc-4f93-9826-13d18da51483" providerId="ADAL" clId="{429E1B47-86FC-47D8-B3B5-143712821997}" dt="2022-01-19T00:21:00.938" v="903" actId="1076"/>
        <pc:sldMkLst>
          <pc:docMk/>
          <pc:sldMk cId="2355342787" sldId="372"/>
        </pc:sldMkLst>
        <pc:spChg chg="mod">
          <ac:chgData name="Pat Lewis" userId="3fa7cb04-f1bc-4f93-9826-13d18da51483" providerId="ADAL" clId="{429E1B47-86FC-47D8-B3B5-143712821997}" dt="2022-01-19T00:18:14.029" v="833"/>
          <ac:spMkLst>
            <pc:docMk/>
            <pc:sldMk cId="2355342787" sldId="372"/>
            <ac:spMk id="2" creationId="{DFF154BF-BEEC-4CEB-A17E-95CAF6DF7F11}"/>
          </ac:spMkLst>
        </pc:spChg>
        <pc:spChg chg="mod">
          <ac:chgData name="Pat Lewis" userId="3fa7cb04-f1bc-4f93-9826-13d18da51483" providerId="ADAL" clId="{429E1B47-86FC-47D8-B3B5-143712821997}" dt="2022-01-19T00:18:40.797" v="876" actId="14100"/>
          <ac:spMkLst>
            <pc:docMk/>
            <pc:sldMk cId="2355342787" sldId="372"/>
            <ac:spMk id="3" creationId="{1C71BC38-975B-4B38-BEED-A3B17119A0C1}"/>
          </ac:spMkLst>
        </pc:spChg>
        <pc:spChg chg="mod">
          <ac:chgData name="Pat Lewis" userId="3fa7cb04-f1bc-4f93-9826-13d18da51483" providerId="ADAL" clId="{429E1B47-86FC-47D8-B3B5-143712821997}" dt="2022-01-19T00:20:42.731" v="898" actId="5793"/>
          <ac:spMkLst>
            <pc:docMk/>
            <pc:sldMk cId="2355342787" sldId="372"/>
            <ac:spMk id="4" creationId="{D0097070-5BB8-45B6-9D59-2DB0CBFC1FF0}"/>
          </ac:spMkLst>
        </pc:spChg>
        <pc:spChg chg="mod">
          <ac:chgData name="Pat Lewis" userId="3fa7cb04-f1bc-4f93-9826-13d18da51483" providerId="ADAL" clId="{429E1B47-86FC-47D8-B3B5-143712821997}" dt="2022-01-19T00:21:00.938" v="903" actId="1076"/>
          <ac:spMkLst>
            <pc:docMk/>
            <pc:sldMk cId="2355342787" sldId="372"/>
            <ac:spMk id="6" creationId="{AF47C704-F381-4F0F-B1AC-4872814D7201}"/>
          </ac:spMkLst>
        </pc:spChg>
        <pc:spChg chg="mod">
          <ac:chgData name="Pat Lewis" userId="3fa7cb04-f1bc-4f93-9826-13d18da51483" providerId="ADAL" clId="{429E1B47-86FC-47D8-B3B5-143712821997}" dt="2022-01-19T00:20:46.021" v="899" actId="5793"/>
          <ac:spMkLst>
            <pc:docMk/>
            <pc:sldMk cId="2355342787" sldId="372"/>
            <ac:spMk id="8" creationId="{66804313-A0D7-41D2-BF42-52EDB36E162C}"/>
          </ac:spMkLst>
        </pc:spChg>
      </pc:sldChg>
      <pc:sldChg chg="modSp add mod">
        <pc:chgData name="Pat Lewis" userId="3fa7cb04-f1bc-4f93-9826-13d18da51483" providerId="ADAL" clId="{429E1B47-86FC-47D8-B3B5-143712821997}" dt="2022-01-19T00:23:54.782" v="987" actId="5793"/>
        <pc:sldMkLst>
          <pc:docMk/>
          <pc:sldMk cId="3130623482" sldId="373"/>
        </pc:sldMkLst>
        <pc:spChg chg="mod">
          <ac:chgData name="Pat Lewis" userId="3fa7cb04-f1bc-4f93-9826-13d18da51483" providerId="ADAL" clId="{429E1B47-86FC-47D8-B3B5-143712821997}" dt="2022-01-19T00:21:55.321" v="907"/>
          <ac:spMkLst>
            <pc:docMk/>
            <pc:sldMk cId="3130623482" sldId="373"/>
            <ac:spMk id="2" creationId="{DFF154BF-BEEC-4CEB-A17E-95CAF6DF7F11}"/>
          </ac:spMkLst>
        </pc:spChg>
        <pc:spChg chg="mod">
          <ac:chgData name="Pat Lewis" userId="3fa7cb04-f1bc-4f93-9826-13d18da51483" providerId="ADAL" clId="{429E1B47-86FC-47D8-B3B5-143712821997}" dt="2022-01-19T00:22:56.770" v="981" actId="20577"/>
          <ac:spMkLst>
            <pc:docMk/>
            <pc:sldMk cId="3130623482" sldId="373"/>
            <ac:spMk id="3" creationId="{1C71BC38-975B-4B38-BEED-A3B17119A0C1}"/>
          </ac:spMkLst>
        </pc:spChg>
        <pc:spChg chg="mod">
          <ac:chgData name="Pat Lewis" userId="3fa7cb04-f1bc-4f93-9826-13d18da51483" providerId="ADAL" clId="{429E1B47-86FC-47D8-B3B5-143712821997}" dt="2022-01-19T00:23:50.211" v="985" actId="5793"/>
          <ac:spMkLst>
            <pc:docMk/>
            <pc:sldMk cId="3130623482" sldId="373"/>
            <ac:spMk id="4" creationId="{D0097070-5BB8-45B6-9D59-2DB0CBFC1FF0}"/>
          </ac:spMkLst>
        </pc:spChg>
        <pc:spChg chg="mod">
          <ac:chgData name="Pat Lewis" userId="3fa7cb04-f1bc-4f93-9826-13d18da51483" providerId="ADAL" clId="{429E1B47-86FC-47D8-B3B5-143712821997}" dt="2022-01-19T00:23:54.782" v="987" actId="5793"/>
          <ac:spMkLst>
            <pc:docMk/>
            <pc:sldMk cId="3130623482" sldId="373"/>
            <ac:spMk id="6" creationId="{AF47C704-F381-4F0F-B1AC-4872814D7201}"/>
          </ac:spMkLst>
        </pc:spChg>
        <pc:spChg chg="mod">
          <ac:chgData name="Pat Lewis" userId="3fa7cb04-f1bc-4f93-9826-13d18da51483" providerId="ADAL" clId="{429E1B47-86FC-47D8-B3B5-143712821997}" dt="2022-01-19T00:23:52.616" v="986" actId="5793"/>
          <ac:spMkLst>
            <pc:docMk/>
            <pc:sldMk cId="3130623482" sldId="373"/>
            <ac:spMk id="8" creationId="{66804313-A0D7-41D2-BF42-52EDB36E162C}"/>
          </ac:spMkLst>
        </pc:spChg>
      </pc:sldChg>
      <pc:sldChg chg="modSp add mod">
        <pc:chgData name="Pat Lewis" userId="3fa7cb04-f1bc-4f93-9826-13d18da51483" providerId="ADAL" clId="{429E1B47-86FC-47D8-B3B5-143712821997}" dt="2022-01-19T14:56:25.378" v="1298" actId="948"/>
        <pc:sldMkLst>
          <pc:docMk/>
          <pc:sldMk cId="3087990771" sldId="374"/>
        </pc:sldMkLst>
        <pc:spChg chg="mod">
          <ac:chgData name="Pat Lewis" userId="3fa7cb04-f1bc-4f93-9826-13d18da51483" providerId="ADAL" clId="{429E1B47-86FC-47D8-B3B5-143712821997}" dt="2022-01-19T14:56:25.378" v="1298" actId="948"/>
          <ac:spMkLst>
            <pc:docMk/>
            <pc:sldMk cId="3087990771" sldId="374"/>
            <ac:spMk id="2" creationId="{DFF154BF-BEEC-4CEB-A17E-95CAF6DF7F11}"/>
          </ac:spMkLst>
        </pc:spChg>
        <pc:spChg chg="mod">
          <ac:chgData name="Pat Lewis" userId="3fa7cb04-f1bc-4f93-9826-13d18da51483" providerId="ADAL" clId="{429E1B47-86FC-47D8-B3B5-143712821997}" dt="2022-01-19T00:29:13.967" v="1159" actId="14100"/>
          <ac:spMkLst>
            <pc:docMk/>
            <pc:sldMk cId="3087990771" sldId="374"/>
            <ac:spMk id="3" creationId="{1C71BC38-975B-4B38-BEED-A3B17119A0C1}"/>
          </ac:spMkLst>
        </pc:spChg>
        <pc:spChg chg="mod">
          <ac:chgData name="Pat Lewis" userId="3fa7cb04-f1bc-4f93-9826-13d18da51483" providerId="ADAL" clId="{429E1B47-86FC-47D8-B3B5-143712821997}" dt="2022-01-19T00:28:44.330" v="1154"/>
          <ac:spMkLst>
            <pc:docMk/>
            <pc:sldMk cId="3087990771" sldId="374"/>
            <ac:spMk id="4" creationId="{D0097070-5BB8-45B6-9D59-2DB0CBFC1FF0}"/>
          </ac:spMkLst>
        </pc:spChg>
        <pc:spChg chg="mod">
          <ac:chgData name="Pat Lewis" userId="3fa7cb04-f1bc-4f93-9826-13d18da51483" providerId="ADAL" clId="{429E1B47-86FC-47D8-B3B5-143712821997}" dt="2022-01-19T00:29:07.199" v="1158"/>
          <ac:spMkLst>
            <pc:docMk/>
            <pc:sldMk cId="3087990771" sldId="374"/>
            <ac:spMk id="6" creationId="{AF47C704-F381-4F0F-B1AC-4872814D7201}"/>
          </ac:spMkLst>
        </pc:spChg>
        <pc:spChg chg="mod">
          <ac:chgData name="Pat Lewis" userId="3fa7cb04-f1bc-4f93-9826-13d18da51483" providerId="ADAL" clId="{429E1B47-86FC-47D8-B3B5-143712821997}" dt="2022-01-19T00:28:55.975" v="1156"/>
          <ac:spMkLst>
            <pc:docMk/>
            <pc:sldMk cId="3087990771" sldId="374"/>
            <ac:spMk id="8" creationId="{66804313-A0D7-41D2-BF42-52EDB36E162C}"/>
          </ac:spMkLst>
        </pc:spChg>
      </pc:sldChg>
      <pc:sldChg chg="modSp add mod">
        <pc:chgData name="Pat Lewis" userId="3fa7cb04-f1bc-4f93-9826-13d18da51483" providerId="ADAL" clId="{429E1B47-86FC-47D8-B3B5-143712821997}" dt="2022-01-19T00:27:42.886" v="1084" actId="14100"/>
        <pc:sldMkLst>
          <pc:docMk/>
          <pc:sldMk cId="1579026807" sldId="375"/>
        </pc:sldMkLst>
        <pc:spChg chg="mod">
          <ac:chgData name="Pat Lewis" userId="3fa7cb04-f1bc-4f93-9826-13d18da51483" providerId="ADAL" clId="{429E1B47-86FC-47D8-B3B5-143712821997}" dt="2022-01-19T00:24:40.734" v="991"/>
          <ac:spMkLst>
            <pc:docMk/>
            <pc:sldMk cId="1579026807" sldId="375"/>
            <ac:spMk id="2" creationId="{DFF154BF-BEEC-4CEB-A17E-95CAF6DF7F11}"/>
          </ac:spMkLst>
        </pc:spChg>
        <pc:spChg chg="mod">
          <ac:chgData name="Pat Lewis" userId="3fa7cb04-f1bc-4f93-9826-13d18da51483" providerId="ADAL" clId="{429E1B47-86FC-47D8-B3B5-143712821997}" dt="2022-01-19T00:25:03.394" v="1061" actId="20577"/>
          <ac:spMkLst>
            <pc:docMk/>
            <pc:sldMk cId="1579026807" sldId="375"/>
            <ac:spMk id="3" creationId="{1C71BC38-975B-4B38-BEED-A3B17119A0C1}"/>
          </ac:spMkLst>
        </pc:spChg>
        <pc:spChg chg="mod">
          <ac:chgData name="Pat Lewis" userId="3fa7cb04-f1bc-4f93-9826-13d18da51483" providerId="ADAL" clId="{429E1B47-86FC-47D8-B3B5-143712821997}" dt="2022-01-19T00:25:26.710" v="1065"/>
          <ac:spMkLst>
            <pc:docMk/>
            <pc:sldMk cId="1579026807" sldId="375"/>
            <ac:spMk id="4" creationId="{D0097070-5BB8-45B6-9D59-2DB0CBFC1FF0}"/>
          </ac:spMkLst>
        </pc:spChg>
        <pc:spChg chg="mod">
          <ac:chgData name="Pat Lewis" userId="3fa7cb04-f1bc-4f93-9826-13d18da51483" providerId="ADAL" clId="{429E1B47-86FC-47D8-B3B5-143712821997}" dt="2022-01-19T00:27:42.886" v="1084" actId="14100"/>
          <ac:spMkLst>
            <pc:docMk/>
            <pc:sldMk cId="1579026807" sldId="375"/>
            <ac:spMk id="6" creationId="{AF47C704-F381-4F0F-B1AC-4872814D7201}"/>
          </ac:spMkLst>
        </pc:spChg>
        <pc:spChg chg="mod">
          <ac:chgData name="Pat Lewis" userId="3fa7cb04-f1bc-4f93-9826-13d18da51483" providerId="ADAL" clId="{429E1B47-86FC-47D8-B3B5-143712821997}" dt="2022-01-19T00:26:20.757" v="1070" actId="1076"/>
          <ac:spMkLst>
            <pc:docMk/>
            <pc:sldMk cId="1579026807" sldId="375"/>
            <ac:spMk id="7" creationId="{A6E9679A-6EDB-4A3D-87A7-D914E4D37861}"/>
          </ac:spMkLst>
        </pc:spChg>
        <pc:spChg chg="mod">
          <ac:chgData name="Pat Lewis" userId="3fa7cb04-f1bc-4f93-9826-13d18da51483" providerId="ADAL" clId="{429E1B47-86FC-47D8-B3B5-143712821997}" dt="2022-01-19T00:27:21.599" v="1080" actId="14100"/>
          <ac:spMkLst>
            <pc:docMk/>
            <pc:sldMk cId="1579026807" sldId="375"/>
            <ac:spMk id="8" creationId="{66804313-A0D7-41D2-BF42-52EDB36E162C}"/>
          </ac:spMkLst>
        </pc:spChg>
      </pc:sldChg>
      <pc:sldChg chg="add del">
        <pc:chgData name="Pat Lewis" userId="3fa7cb04-f1bc-4f93-9826-13d18da51483" providerId="ADAL" clId="{429E1B47-86FC-47D8-B3B5-143712821997}" dt="2022-01-19T00:28:09.627" v="1086" actId="2890"/>
        <pc:sldMkLst>
          <pc:docMk/>
          <pc:sldMk cId="726847772" sldId="376"/>
        </pc:sldMkLst>
      </pc:sldChg>
      <pc:sldChg chg="addSp delSp modSp add mod ord">
        <pc:chgData name="Pat Lewis" userId="3fa7cb04-f1bc-4f93-9826-13d18da51483" providerId="ADAL" clId="{429E1B47-86FC-47D8-B3B5-143712821997}" dt="2022-01-19T15:02:11.373" v="1362" actId="20577"/>
        <pc:sldMkLst>
          <pc:docMk/>
          <pc:sldMk cId="2421788829" sldId="376"/>
        </pc:sldMkLst>
        <pc:spChg chg="mod">
          <ac:chgData name="Pat Lewis" userId="3fa7cb04-f1bc-4f93-9826-13d18da51483" providerId="ADAL" clId="{429E1B47-86FC-47D8-B3B5-143712821997}" dt="2022-01-19T15:02:11.373" v="1362" actId="20577"/>
          <ac:spMkLst>
            <pc:docMk/>
            <pc:sldMk cId="2421788829" sldId="376"/>
            <ac:spMk id="2" creationId="{DFF154BF-BEEC-4CEB-A17E-95CAF6DF7F11}"/>
          </ac:spMkLst>
        </pc:spChg>
        <pc:spChg chg="mod">
          <ac:chgData name="Pat Lewis" userId="3fa7cb04-f1bc-4f93-9826-13d18da51483" providerId="ADAL" clId="{429E1B47-86FC-47D8-B3B5-143712821997}" dt="2022-01-19T15:00:38.743" v="1353" actId="14100"/>
          <ac:spMkLst>
            <pc:docMk/>
            <pc:sldMk cId="2421788829" sldId="376"/>
            <ac:spMk id="3" creationId="{1C71BC38-975B-4B38-BEED-A3B17119A0C1}"/>
          </ac:spMkLst>
        </pc:spChg>
        <pc:spChg chg="del">
          <ac:chgData name="Pat Lewis" userId="3fa7cb04-f1bc-4f93-9826-13d18da51483" providerId="ADAL" clId="{429E1B47-86FC-47D8-B3B5-143712821997}" dt="2022-01-19T00:30:41.325" v="1185" actId="478"/>
          <ac:spMkLst>
            <pc:docMk/>
            <pc:sldMk cId="2421788829" sldId="376"/>
            <ac:spMk id="4" creationId="{D0097070-5BB8-45B6-9D59-2DB0CBFC1FF0}"/>
          </ac:spMkLst>
        </pc:spChg>
        <pc:spChg chg="del">
          <ac:chgData name="Pat Lewis" userId="3fa7cb04-f1bc-4f93-9826-13d18da51483" providerId="ADAL" clId="{429E1B47-86FC-47D8-B3B5-143712821997}" dt="2022-01-19T00:30:52.649" v="1190" actId="478"/>
          <ac:spMkLst>
            <pc:docMk/>
            <pc:sldMk cId="2421788829" sldId="376"/>
            <ac:spMk id="5" creationId="{69A17C07-008A-4963-A3CE-1430CF05F270}"/>
          </ac:spMkLst>
        </pc:spChg>
        <pc:spChg chg="add mod">
          <ac:chgData name="Pat Lewis" userId="3fa7cb04-f1bc-4f93-9826-13d18da51483" providerId="ADAL" clId="{429E1B47-86FC-47D8-B3B5-143712821997}" dt="2022-01-19T14:59:11.831" v="1350" actId="255"/>
          <ac:spMkLst>
            <pc:docMk/>
            <pc:sldMk cId="2421788829" sldId="376"/>
            <ac:spMk id="5" creationId="{949815B1-56CA-482D-BD6A-3B3C2B51AB31}"/>
          </ac:spMkLst>
        </pc:spChg>
        <pc:spChg chg="del mod">
          <ac:chgData name="Pat Lewis" userId="3fa7cb04-f1bc-4f93-9826-13d18da51483" providerId="ADAL" clId="{429E1B47-86FC-47D8-B3B5-143712821997}" dt="2022-01-19T00:31:48.356" v="1202" actId="21"/>
          <ac:spMkLst>
            <pc:docMk/>
            <pc:sldMk cId="2421788829" sldId="376"/>
            <ac:spMk id="6" creationId="{AF47C704-F381-4F0F-B1AC-4872814D7201}"/>
          </ac:spMkLst>
        </pc:spChg>
        <pc:spChg chg="del">
          <ac:chgData name="Pat Lewis" userId="3fa7cb04-f1bc-4f93-9826-13d18da51483" providerId="ADAL" clId="{429E1B47-86FC-47D8-B3B5-143712821997}" dt="2022-01-19T00:31:23.502" v="1198" actId="478"/>
          <ac:spMkLst>
            <pc:docMk/>
            <pc:sldMk cId="2421788829" sldId="376"/>
            <ac:spMk id="7" creationId="{A6E9679A-6EDB-4A3D-87A7-D914E4D37861}"/>
          </ac:spMkLst>
        </pc:spChg>
        <pc:spChg chg="del mod">
          <ac:chgData name="Pat Lewis" userId="3fa7cb04-f1bc-4f93-9826-13d18da51483" providerId="ADAL" clId="{429E1B47-86FC-47D8-B3B5-143712821997}" dt="2022-01-19T00:31:20.969" v="1197" actId="21"/>
          <ac:spMkLst>
            <pc:docMk/>
            <pc:sldMk cId="2421788829" sldId="376"/>
            <ac:spMk id="8" creationId="{66804313-A0D7-41D2-BF42-52EDB36E162C}"/>
          </ac:spMkLst>
        </pc:spChg>
        <pc:spChg chg="del mod">
          <ac:chgData name="Pat Lewis" userId="3fa7cb04-f1bc-4f93-9826-13d18da51483" providerId="ADAL" clId="{429E1B47-86FC-47D8-B3B5-143712821997}" dt="2022-01-19T00:30:54.622" v="1191" actId="478"/>
          <ac:spMkLst>
            <pc:docMk/>
            <pc:sldMk cId="2421788829" sldId="376"/>
            <ac:spMk id="9" creationId="{1FA8F700-26A4-46A9-BA82-77200B8D08A9}"/>
          </ac:spMkLst>
        </pc:spChg>
      </pc:sldChg>
    </pc:docChg>
  </pc:docChgLst>
  <pc:docChgLst>
    <pc:chgData name="Kai Hillberry" userId="S::kai@mymasterpieceliving.com::a7357a97-e640-4b44-8fcb-12882f8677f1" providerId="AD" clId="Web-{0B0362AC-A862-ECAD-B5B6-3B3B7861A762}"/>
    <pc:docChg chg="addSld modSld">
      <pc:chgData name="Kai Hillberry" userId="S::kai@mymasterpieceliving.com::a7357a97-e640-4b44-8fcb-12882f8677f1" providerId="AD" clId="Web-{0B0362AC-A862-ECAD-B5B6-3B3B7861A762}" dt="2022-01-31T22:26:58.755" v="5"/>
      <pc:docMkLst>
        <pc:docMk/>
      </pc:docMkLst>
      <pc:sldChg chg="modSp">
        <pc:chgData name="Kai Hillberry" userId="S::kai@mymasterpieceliving.com::a7357a97-e640-4b44-8fcb-12882f8677f1" providerId="AD" clId="Web-{0B0362AC-A862-ECAD-B5B6-3B3B7861A762}" dt="2022-01-31T18:53:28.084" v="3" actId="20577"/>
        <pc:sldMkLst>
          <pc:docMk/>
          <pc:sldMk cId="323739909" sldId="370"/>
        </pc:sldMkLst>
        <pc:spChg chg="mod">
          <ac:chgData name="Kai Hillberry" userId="S::kai@mymasterpieceliving.com::a7357a97-e640-4b44-8fcb-12882f8677f1" providerId="AD" clId="Web-{0B0362AC-A862-ECAD-B5B6-3B3B7861A762}" dt="2022-01-31T18:53:28.084" v="3" actId="20577"/>
          <ac:spMkLst>
            <pc:docMk/>
            <pc:sldMk cId="323739909" sldId="370"/>
            <ac:spMk id="2" creationId="{DFF154BF-BEEC-4CEB-A17E-95CAF6DF7F11}"/>
          </ac:spMkLst>
        </pc:spChg>
      </pc:sldChg>
      <pc:sldChg chg="add">
        <pc:chgData name="Kai Hillberry" userId="S::kai@mymasterpieceliving.com::a7357a97-e640-4b44-8fcb-12882f8677f1" providerId="AD" clId="Web-{0B0362AC-A862-ECAD-B5B6-3B3B7861A762}" dt="2022-01-31T22:26:51.162" v="4"/>
        <pc:sldMkLst>
          <pc:docMk/>
          <pc:sldMk cId="2723974208" sldId="375"/>
        </pc:sldMkLst>
      </pc:sldChg>
      <pc:sldChg chg="new">
        <pc:chgData name="Kai Hillberry" userId="S::kai@mymasterpieceliving.com::a7357a97-e640-4b44-8fcb-12882f8677f1" providerId="AD" clId="Web-{0B0362AC-A862-ECAD-B5B6-3B3B7861A762}" dt="2022-01-31T22:26:58.755" v="5"/>
        <pc:sldMkLst>
          <pc:docMk/>
          <pc:sldMk cId="2412409510" sldId="376"/>
        </pc:sldMkLst>
      </pc:sldChg>
    </pc:docChg>
  </pc:docChgLst>
  <pc:docChgLst>
    <pc:chgData name="Tracy Jose" userId="S::tracy@mymasterpieceliving.com::d0fdea4f-8bcb-4390-8ebb-aa52d8e16254" providerId="AD" clId="Web-{91399F73-EDBC-4760-A64F-2C05D467C7D6}"/>
    <pc:docChg chg="modSld">
      <pc:chgData name="Tracy Jose" userId="S::tracy@mymasterpieceliving.com::d0fdea4f-8bcb-4390-8ebb-aa52d8e16254" providerId="AD" clId="Web-{91399F73-EDBC-4760-A64F-2C05D467C7D6}" dt="2022-02-14T20:28:25.958" v="619" actId="1076"/>
      <pc:docMkLst>
        <pc:docMk/>
      </pc:docMkLst>
      <pc:sldChg chg="addSp delSp modSp">
        <pc:chgData name="Tracy Jose" userId="S::tracy@mymasterpieceliving.com::d0fdea4f-8bcb-4390-8ebb-aa52d8e16254" providerId="AD" clId="Web-{91399F73-EDBC-4760-A64F-2C05D467C7D6}" dt="2022-02-14T19:55:05.477" v="41" actId="20577"/>
        <pc:sldMkLst>
          <pc:docMk/>
          <pc:sldMk cId="80144810" sldId="350"/>
        </pc:sldMkLst>
        <pc:spChg chg="mod">
          <ac:chgData name="Tracy Jose" userId="S::tracy@mymasterpieceliving.com::d0fdea4f-8bcb-4390-8ebb-aa52d8e16254" providerId="AD" clId="Web-{91399F73-EDBC-4760-A64F-2C05D467C7D6}" dt="2022-02-14T19:54:19.021" v="15" actId="20577"/>
          <ac:spMkLst>
            <pc:docMk/>
            <pc:sldMk cId="80144810" sldId="350"/>
            <ac:spMk id="2" creationId="{DFF154BF-BEEC-4CEB-A17E-95CAF6DF7F11}"/>
          </ac:spMkLst>
        </pc:spChg>
        <pc:spChg chg="mod">
          <ac:chgData name="Tracy Jose" userId="S::tracy@mymasterpieceliving.com::d0fdea4f-8bcb-4390-8ebb-aa52d8e16254" providerId="AD" clId="Web-{91399F73-EDBC-4760-A64F-2C05D467C7D6}" dt="2022-02-14T19:53:18.829" v="3" actId="20577"/>
          <ac:spMkLst>
            <pc:docMk/>
            <pc:sldMk cId="80144810" sldId="350"/>
            <ac:spMk id="4" creationId="{D0097070-5BB8-45B6-9D59-2DB0CBFC1FF0}"/>
          </ac:spMkLst>
        </pc:spChg>
        <pc:spChg chg="add del mod">
          <ac:chgData name="Tracy Jose" userId="S::tracy@mymasterpieceliving.com::d0fdea4f-8bcb-4390-8ebb-aa52d8e16254" providerId="AD" clId="Web-{91399F73-EDBC-4760-A64F-2C05D467C7D6}" dt="2022-02-14T19:55:05.477" v="41" actId="20577"/>
          <ac:spMkLst>
            <pc:docMk/>
            <pc:sldMk cId="80144810" sldId="350"/>
            <ac:spMk id="6" creationId="{AF47C704-F381-4F0F-B1AC-4872814D7201}"/>
          </ac:spMkLst>
        </pc:spChg>
      </pc:sldChg>
      <pc:sldChg chg="modSp">
        <pc:chgData name="Tracy Jose" userId="S::tracy@mymasterpieceliving.com::d0fdea4f-8bcb-4390-8ebb-aa52d8e16254" providerId="AD" clId="Web-{91399F73-EDBC-4760-A64F-2C05D467C7D6}" dt="2022-02-14T20:00:59.842" v="85" actId="1076"/>
        <pc:sldMkLst>
          <pc:docMk/>
          <pc:sldMk cId="3530054788" sldId="351"/>
        </pc:sldMkLst>
        <pc:spChg chg="mod">
          <ac:chgData name="Tracy Jose" userId="S::tracy@mymasterpieceliving.com::d0fdea4f-8bcb-4390-8ebb-aa52d8e16254" providerId="AD" clId="Web-{91399F73-EDBC-4760-A64F-2C05D467C7D6}" dt="2022-02-14T20:00:54.388" v="84" actId="1076"/>
          <ac:spMkLst>
            <pc:docMk/>
            <pc:sldMk cId="3530054788" sldId="351"/>
            <ac:spMk id="6" creationId="{AF47C704-F381-4F0F-B1AC-4872814D7201}"/>
          </ac:spMkLst>
        </pc:spChg>
        <pc:spChg chg="mod">
          <ac:chgData name="Tracy Jose" userId="S::tracy@mymasterpieceliving.com::d0fdea4f-8bcb-4390-8ebb-aa52d8e16254" providerId="AD" clId="Web-{91399F73-EDBC-4760-A64F-2C05D467C7D6}" dt="2022-02-14T20:00:59.842" v="85" actId="1076"/>
          <ac:spMkLst>
            <pc:docMk/>
            <pc:sldMk cId="3530054788" sldId="351"/>
            <ac:spMk id="7" creationId="{A6E9679A-6EDB-4A3D-87A7-D914E4D37861}"/>
          </ac:spMkLst>
        </pc:spChg>
        <pc:spChg chg="mod">
          <ac:chgData name="Tracy Jose" userId="S::tracy@mymasterpieceliving.com::d0fdea4f-8bcb-4390-8ebb-aa52d8e16254" providerId="AD" clId="Web-{91399F73-EDBC-4760-A64F-2C05D467C7D6}" dt="2022-02-14T20:00:39.903" v="82" actId="1076"/>
          <ac:spMkLst>
            <pc:docMk/>
            <pc:sldMk cId="3530054788" sldId="351"/>
            <ac:spMk id="8" creationId="{66804313-A0D7-41D2-BF42-52EDB36E162C}"/>
          </ac:spMkLst>
        </pc:spChg>
        <pc:spChg chg="mod">
          <ac:chgData name="Tracy Jose" userId="S::tracy@mymasterpieceliving.com::d0fdea4f-8bcb-4390-8ebb-aa52d8e16254" providerId="AD" clId="Web-{91399F73-EDBC-4760-A64F-2C05D467C7D6}" dt="2022-02-14T20:00:48.388" v="83" actId="1076"/>
          <ac:spMkLst>
            <pc:docMk/>
            <pc:sldMk cId="3530054788" sldId="351"/>
            <ac:spMk id="9" creationId="{1FA8F700-26A4-46A9-BA82-77200B8D08A9}"/>
          </ac:spMkLst>
        </pc:spChg>
      </pc:sldChg>
      <pc:sldChg chg="modSp">
        <pc:chgData name="Tracy Jose" userId="S::tracy@mymasterpieceliving.com::d0fdea4f-8bcb-4390-8ebb-aa52d8e16254" providerId="AD" clId="Web-{91399F73-EDBC-4760-A64F-2C05D467C7D6}" dt="2022-02-14T20:04:05.588" v="157" actId="20577"/>
        <pc:sldMkLst>
          <pc:docMk/>
          <pc:sldMk cId="2726557310" sldId="353"/>
        </pc:sldMkLst>
        <pc:spChg chg="mod">
          <ac:chgData name="Tracy Jose" userId="S::tracy@mymasterpieceliving.com::d0fdea4f-8bcb-4390-8ebb-aa52d8e16254" providerId="AD" clId="Web-{91399F73-EDBC-4760-A64F-2C05D467C7D6}" dt="2022-02-14T20:04:05.588" v="157" actId="20577"/>
          <ac:spMkLst>
            <pc:docMk/>
            <pc:sldMk cId="2726557310" sldId="353"/>
            <ac:spMk id="8" creationId="{66804313-A0D7-41D2-BF42-52EDB36E162C}"/>
          </ac:spMkLst>
        </pc:spChg>
      </pc:sldChg>
      <pc:sldChg chg="modSp">
        <pc:chgData name="Tracy Jose" userId="S::tracy@mymasterpieceliving.com::d0fdea4f-8bcb-4390-8ebb-aa52d8e16254" providerId="AD" clId="Web-{91399F73-EDBC-4760-A64F-2C05D467C7D6}" dt="2022-02-14T20:05:03.997" v="182" actId="20577"/>
        <pc:sldMkLst>
          <pc:docMk/>
          <pc:sldMk cId="3148943140" sldId="354"/>
        </pc:sldMkLst>
        <pc:spChg chg="mod">
          <ac:chgData name="Tracy Jose" userId="S::tracy@mymasterpieceliving.com::d0fdea4f-8bcb-4390-8ebb-aa52d8e16254" providerId="AD" clId="Web-{91399F73-EDBC-4760-A64F-2C05D467C7D6}" dt="2022-02-14T20:05:03.997" v="182" actId="20577"/>
          <ac:spMkLst>
            <pc:docMk/>
            <pc:sldMk cId="3148943140" sldId="354"/>
            <ac:spMk id="2" creationId="{DFF154BF-BEEC-4CEB-A17E-95CAF6DF7F11}"/>
          </ac:spMkLst>
        </pc:spChg>
      </pc:sldChg>
      <pc:sldChg chg="modSp">
        <pc:chgData name="Tracy Jose" userId="S::tracy@mymasterpieceliving.com::d0fdea4f-8bcb-4390-8ebb-aa52d8e16254" providerId="AD" clId="Web-{91399F73-EDBC-4760-A64F-2C05D467C7D6}" dt="2022-02-14T20:07:45.242" v="234" actId="20577"/>
        <pc:sldMkLst>
          <pc:docMk/>
          <pc:sldMk cId="290566520" sldId="356"/>
        </pc:sldMkLst>
        <pc:spChg chg="mod">
          <ac:chgData name="Tracy Jose" userId="S::tracy@mymasterpieceliving.com::d0fdea4f-8bcb-4390-8ebb-aa52d8e16254" providerId="AD" clId="Web-{91399F73-EDBC-4760-A64F-2C05D467C7D6}" dt="2022-02-14T20:07:45.242" v="234" actId="20577"/>
          <ac:spMkLst>
            <pc:docMk/>
            <pc:sldMk cId="290566520" sldId="356"/>
            <ac:spMk id="2" creationId="{DFF154BF-BEEC-4CEB-A17E-95CAF6DF7F11}"/>
          </ac:spMkLst>
        </pc:spChg>
      </pc:sldChg>
      <pc:sldChg chg="modSp">
        <pc:chgData name="Tracy Jose" userId="S::tracy@mymasterpieceliving.com::d0fdea4f-8bcb-4390-8ebb-aa52d8e16254" providerId="AD" clId="Web-{91399F73-EDBC-4760-A64F-2C05D467C7D6}" dt="2022-02-14T20:08:49.277" v="238" actId="20577"/>
        <pc:sldMkLst>
          <pc:docMk/>
          <pc:sldMk cId="1082097859" sldId="358"/>
        </pc:sldMkLst>
        <pc:spChg chg="mod">
          <ac:chgData name="Tracy Jose" userId="S::tracy@mymasterpieceliving.com::d0fdea4f-8bcb-4390-8ebb-aa52d8e16254" providerId="AD" clId="Web-{91399F73-EDBC-4760-A64F-2C05D467C7D6}" dt="2022-02-14T20:08:49.277" v="238" actId="20577"/>
          <ac:spMkLst>
            <pc:docMk/>
            <pc:sldMk cId="1082097859" sldId="358"/>
            <ac:spMk id="8" creationId="{66804313-A0D7-41D2-BF42-52EDB36E162C}"/>
          </ac:spMkLst>
        </pc:spChg>
      </pc:sldChg>
      <pc:sldChg chg="modSp">
        <pc:chgData name="Tracy Jose" userId="S::tracy@mymasterpieceliving.com::d0fdea4f-8bcb-4390-8ebb-aa52d8e16254" providerId="AD" clId="Web-{91399F73-EDBC-4760-A64F-2C05D467C7D6}" dt="2022-02-14T20:09:34.795" v="249" actId="20577"/>
        <pc:sldMkLst>
          <pc:docMk/>
          <pc:sldMk cId="3018999235" sldId="360"/>
        </pc:sldMkLst>
        <pc:spChg chg="mod">
          <ac:chgData name="Tracy Jose" userId="S::tracy@mymasterpieceliving.com::d0fdea4f-8bcb-4390-8ebb-aa52d8e16254" providerId="AD" clId="Web-{91399F73-EDBC-4760-A64F-2C05D467C7D6}" dt="2022-02-14T20:09:07.825" v="241" actId="20577"/>
          <ac:spMkLst>
            <pc:docMk/>
            <pc:sldMk cId="3018999235" sldId="360"/>
            <ac:spMk id="2" creationId="{DFF154BF-BEEC-4CEB-A17E-95CAF6DF7F11}"/>
          </ac:spMkLst>
        </pc:spChg>
        <pc:spChg chg="mod">
          <ac:chgData name="Tracy Jose" userId="S::tracy@mymasterpieceliving.com::d0fdea4f-8bcb-4390-8ebb-aa52d8e16254" providerId="AD" clId="Web-{91399F73-EDBC-4760-A64F-2C05D467C7D6}" dt="2022-02-14T20:09:34.795" v="249" actId="20577"/>
          <ac:spMkLst>
            <pc:docMk/>
            <pc:sldMk cId="3018999235" sldId="360"/>
            <ac:spMk id="4" creationId="{D0097070-5BB8-45B6-9D59-2DB0CBFC1FF0}"/>
          </ac:spMkLst>
        </pc:spChg>
      </pc:sldChg>
      <pc:sldChg chg="modSp">
        <pc:chgData name="Tracy Jose" userId="S::tracy@mymasterpieceliving.com::d0fdea4f-8bcb-4390-8ebb-aa52d8e16254" providerId="AD" clId="Web-{91399F73-EDBC-4760-A64F-2C05D467C7D6}" dt="2022-02-14T20:16:29.664" v="425" actId="20577"/>
        <pc:sldMkLst>
          <pc:docMk/>
          <pc:sldMk cId="1393717179" sldId="363"/>
        </pc:sldMkLst>
        <pc:spChg chg="mod">
          <ac:chgData name="Tracy Jose" userId="S::tracy@mymasterpieceliving.com::d0fdea4f-8bcb-4390-8ebb-aa52d8e16254" providerId="AD" clId="Web-{91399F73-EDBC-4760-A64F-2C05D467C7D6}" dt="2022-02-14T20:16:29.664" v="425" actId="20577"/>
          <ac:spMkLst>
            <pc:docMk/>
            <pc:sldMk cId="1393717179" sldId="363"/>
            <ac:spMk id="2" creationId="{DFF154BF-BEEC-4CEB-A17E-95CAF6DF7F11}"/>
          </ac:spMkLst>
        </pc:spChg>
      </pc:sldChg>
      <pc:sldChg chg="modSp">
        <pc:chgData name="Tracy Jose" userId="S::tracy@mymasterpieceliving.com::d0fdea4f-8bcb-4390-8ebb-aa52d8e16254" providerId="AD" clId="Web-{91399F73-EDBC-4760-A64F-2C05D467C7D6}" dt="2022-02-14T20:18:40.625" v="446" actId="20577"/>
        <pc:sldMkLst>
          <pc:docMk/>
          <pc:sldMk cId="4225811453" sldId="365"/>
        </pc:sldMkLst>
        <pc:spChg chg="mod">
          <ac:chgData name="Tracy Jose" userId="S::tracy@mymasterpieceliving.com::d0fdea4f-8bcb-4390-8ebb-aa52d8e16254" providerId="AD" clId="Web-{91399F73-EDBC-4760-A64F-2C05D467C7D6}" dt="2022-02-14T20:18:40.625" v="446" actId="20577"/>
          <ac:spMkLst>
            <pc:docMk/>
            <pc:sldMk cId="4225811453" sldId="365"/>
            <ac:spMk id="2" creationId="{DFF154BF-BEEC-4CEB-A17E-95CAF6DF7F11}"/>
          </ac:spMkLst>
        </pc:spChg>
        <pc:spChg chg="mod">
          <ac:chgData name="Tracy Jose" userId="S::tracy@mymasterpieceliving.com::d0fdea4f-8bcb-4390-8ebb-aa52d8e16254" providerId="AD" clId="Web-{91399F73-EDBC-4760-A64F-2C05D467C7D6}" dt="2022-02-14T20:18:32.719" v="444" actId="20577"/>
          <ac:spMkLst>
            <pc:docMk/>
            <pc:sldMk cId="4225811453" sldId="365"/>
            <ac:spMk id="6" creationId="{AF47C704-F381-4F0F-B1AC-4872814D7201}"/>
          </ac:spMkLst>
        </pc:spChg>
        <pc:spChg chg="mod">
          <ac:chgData name="Tracy Jose" userId="S::tracy@mymasterpieceliving.com::d0fdea4f-8bcb-4390-8ebb-aa52d8e16254" providerId="AD" clId="Web-{91399F73-EDBC-4760-A64F-2C05D467C7D6}" dt="2022-02-14T20:17:43.684" v="431" actId="1076"/>
          <ac:spMkLst>
            <pc:docMk/>
            <pc:sldMk cId="4225811453" sldId="365"/>
            <ac:spMk id="7" creationId="{A6E9679A-6EDB-4A3D-87A7-D914E4D37861}"/>
          </ac:spMkLst>
        </pc:spChg>
        <pc:spChg chg="mod">
          <ac:chgData name="Tracy Jose" userId="S::tracy@mymasterpieceliving.com::d0fdea4f-8bcb-4390-8ebb-aa52d8e16254" providerId="AD" clId="Web-{91399F73-EDBC-4760-A64F-2C05D467C7D6}" dt="2022-02-14T20:18:13.233" v="436" actId="20577"/>
          <ac:spMkLst>
            <pc:docMk/>
            <pc:sldMk cId="4225811453" sldId="365"/>
            <ac:spMk id="8" creationId="{66804313-A0D7-41D2-BF42-52EDB36E162C}"/>
          </ac:spMkLst>
        </pc:spChg>
        <pc:spChg chg="mod">
          <ac:chgData name="Tracy Jose" userId="S::tracy@mymasterpieceliving.com::d0fdea4f-8bcb-4390-8ebb-aa52d8e16254" providerId="AD" clId="Web-{91399F73-EDBC-4760-A64F-2C05D467C7D6}" dt="2022-02-14T20:17:40.340" v="430" actId="1076"/>
          <ac:spMkLst>
            <pc:docMk/>
            <pc:sldMk cId="4225811453" sldId="365"/>
            <ac:spMk id="9" creationId="{1FA8F700-26A4-46A9-BA82-77200B8D08A9}"/>
          </ac:spMkLst>
        </pc:spChg>
      </pc:sldChg>
      <pc:sldChg chg="modSp">
        <pc:chgData name="Tracy Jose" userId="S::tracy@mymasterpieceliving.com::d0fdea4f-8bcb-4390-8ebb-aa52d8e16254" providerId="AD" clId="Web-{91399F73-EDBC-4760-A64F-2C05D467C7D6}" dt="2022-02-14T20:20:39.039" v="491" actId="20577"/>
        <pc:sldMkLst>
          <pc:docMk/>
          <pc:sldMk cId="170348572" sldId="366"/>
        </pc:sldMkLst>
        <pc:spChg chg="mod">
          <ac:chgData name="Tracy Jose" userId="S::tracy@mymasterpieceliving.com::d0fdea4f-8bcb-4390-8ebb-aa52d8e16254" providerId="AD" clId="Web-{91399F73-EDBC-4760-A64F-2C05D467C7D6}" dt="2022-02-14T20:20:39.039" v="491" actId="20577"/>
          <ac:spMkLst>
            <pc:docMk/>
            <pc:sldMk cId="170348572" sldId="366"/>
            <ac:spMk id="2" creationId="{DFF154BF-BEEC-4CEB-A17E-95CAF6DF7F11}"/>
          </ac:spMkLst>
        </pc:spChg>
      </pc:sldChg>
      <pc:sldChg chg="modSp">
        <pc:chgData name="Tracy Jose" userId="S::tracy@mymasterpieceliving.com::d0fdea4f-8bcb-4390-8ebb-aa52d8e16254" providerId="AD" clId="Web-{91399F73-EDBC-4760-A64F-2C05D467C7D6}" dt="2022-02-14T20:24:09.145" v="553" actId="1076"/>
        <pc:sldMkLst>
          <pc:docMk/>
          <pc:sldMk cId="88589351" sldId="368"/>
        </pc:sldMkLst>
        <pc:spChg chg="mod">
          <ac:chgData name="Tracy Jose" userId="S::tracy@mymasterpieceliving.com::d0fdea4f-8bcb-4390-8ebb-aa52d8e16254" providerId="AD" clId="Web-{91399F73-EDBC-4760-A64F-2C05D467C7D6}" dt="2022-02-14T20:22:54.828" v="533" actId="20577"/>
          <ac:spMkLst>
            <pc:docMk/>
            <pc:sldMk cId="88589351" sldId="368"/>
            <ac:spMk id="2" creationId="{DFF154BF-BEEC-4CEB-A17E-95CAF6DF7F11}"/>
          </ac:spMkLst>
        </pc:spChg>
        <pc:spChg chg="mod">
          <ac:chgData name="Tracy Jose" userId="S::tracy@mymasterpieceliving.com::d0fdea4f-8bcb-4390-8ebb-aa52d8e16254" providerId="AD" clId="Web-{91399F73-EDBC-4760-A64F-2C05D467C7D6}" dt="2022-02-14T20:23:30.284" v="550" actId="1076"/>
          <ac:spMkLst>
            <pc:docMk/>
            <pc:sldMk cId="88589351" sldId="368"/>
            <ac:spMk id="4" creationId="{D0097070-5BB8-45B6-9D59-2DB0CBFC1FF0}"/>
          </ac:spMkLst>
        </pc:spChg>
        <pc:spChg chg="mod">
          <ac:chgData name="Tracy Jose" userId="S::tracy@mymasterpieceliving.com::d0fdea4f-8bcb-4390-8ebb-aa52d8e16254" providerId="AD" clId="Web-{91399F73-EDBC-4760-A64F-2C05D467C7D6}" dt="2022-02-14T20:23:39.019" v="551" actId="1076"/>
          <ac:spMkLst>
            <pc:docMk/>
            <pc:sldMk cId="88589351" sldId="368"/>
            <ac:spMk id="5" creationId="{69A17C07-008A-4963-A3CE-1430CF05F270}"/>
          </ac:spMkLst>
        </pc:spChg>
        <pc:spChg chg="mod">
          <ac:chgData name="Tracy Jose" userId="S::tracy@mymasterpieceliving.com::d0fdea4f-8bcb-4390-8ebb-aa52d8e16254" providerId="AD" clId="Web-{91399F73-EDBC-4760-A64F-2C05D467C7D6}" dt="2022-02-14T20:24:09.145" v="553" actId="1076"/>
          <ac:spMkLst>
            <pc:docMk/>
            <pc:sldMk cId="88589351" sldId="368"/>
            <ac:spMk id="8" creationId="{66804313-A0D7-41D2-BF42-52EDB36E162C}"/>
          </ac:spMkLst>
        </pc:spChg>
      </pc:sldChg>
      <pc:sldChg chg="modSp">
        <pc:chgData name="Tracy Jose" userId="S::tracy@mymasterpieceliving.com::d0fdea4f-8bcb-4390-8ebb-aa52d8e16254" providerId="AD" clId="Web-{91399F73-EDBC-4760-A64F-2C05D467C7D6}" dt="2022-02-14T20:26:58.218" v="605" actId="20577"/>
        <pc:sldMkLst>
          <pc:docMk/>
          <pc:sldMk cId="323739909" sldId="370"/>
        </pc:sldMkLst>
        <pc:spChg chg="mod">
          <ac:chgData name="Tracy Jose" userId="S::tracy@mymasterpieceliving.com::d0fdea4f-8bcb-4390-8ebb-aa52d8e16254" providerId="AD" clId="Web-{91399F73-EDBC-4760-A64F-2C05D467C7D6}" dt="2022-02-14T20:26:38.514" v="601" actId="20577"/>
          <ac:spMkLst>
            <pc:docMk/>
            <pc:sldMk cId="323739909" sldId="370"/>
            <ac:spMk id="2" creationId="{DFF154BF-BEEC-4CEB-A17E-95CAF6DF7F11}"/>
          </ac:spMkLst>
        </pc:spChg>
        <pc:spChg chg="mod">
          <ac:chgData name="Tracy Jose" userId="S::tracy@mymasterpieceliving.com::d0fdea4f-8bcb-4390-8ebb-aa52d8e16254" providerId="AD" clId="Web-{91399F73-EDBC-4760-A64F-2C05D467C7D6}" dt="2022-02-14T20:26:58.218" v="605" actId="20577"/>
          <ac:spMkLst>
            <pc:docMk/>
            <pc:sldMk cId="323739909" sldId="370"/>
            <ac:spMk id="8" creationId="{66804313-A0D7-41D2-BF42-52EDB36E162C}"/>
          </ac:spMkLst>
        </pc:spChg>
      </pc:sldChg>
      <pc:sldChg chg="modSp">
        <pc:chgData name="Tracy Jose" userId="S::tracy@mymasterpieceliving.com::d0fdea4f-8bcb-4390-8ebb-aa52d8e16254" providerId="AD" clId="Web-{91399F73-EDBC-4760-A64F-2C05D467C7D6}" dt="2022-02-14T20:28:25.958" v="619" actId="1076"/>
        <pc:sldMkLst>
          <pc:docMk/>
          <pc:sldMk cId="3087990771" sldId="374"/>
        </pc:sldMkLst>
        <pc:spChg chg="mod">
          <ac:chgData name="Tracy Jose" userId="S::tracy@mymasterpieceliving.com::d0fdea4f-8bcb-4390-8ebb-aa52d8e16254" providerId="AD" clId="Web-{91399F73-EDBC-4760-A64F-2C05D467C7D6}" dt="2022-02-14T20:27:48.174" v="609" actId="20577"/>
          <ac:spMkLst>
            <pc:docMk/>
            <pc:sldMk cId="3087990771" sldId="374"/>
            <ac:spMk id="2" creationId="{DFF154BF-BEEC-4CEB-A17E-95CAF6DF7F11}"/>
          </ac:spMkLst>
        </pc:spChg>
        <pc:spChg chg="mod">
          <ac:chgData name="Tracy Jose" userId="S::tracy@mymasterpieceliving.com::d0fdea4f-8bcb-4390-8ebb-aa52d8e16254" providerId="AD" clId="Web-{91399F73-EDBC-4760-A64F-2C05D467C7D6}" dt="2022-02-14T20:27:54.769" v="611" actId="20577"/>
          <ac:spMkLst>
            <pc:docMk/>
            <pc:sldMk cId="3087990771" sldId="374"/>
            <ac:spMk id="4" creationId="{D0097070-5BB8-45B6-9D59-2DB0CBFC1FF0}"/>
          </ac:spMkLst>
        </pc:spChg>
        <pc:spChg chg="mod">
          <ac:chgData name="Tracy Jose" userId="S::tracy@mymasterpieceliving.com::d0fdea4f-8bcb-4390-8ebb-aa52d8e16254" providerId="AD" clId="Web-{91399F73-EDBC-4760-A64F-2C05D467C7D6}" dt="2022-02-14T20:28:25.958" v="619" actId="1076"/>
          <ac:spMkLst>
            <pc:docMk/>
            <pc:sldMk cId="3087990771" sldId="374"/>
            <ac:spMk id="6" creationId="{AF47C704-F381-4F0F-B1AC-4872814D7201}"/>
          </ac:spMkLst>
        </pc:spChg>
        <pc:spChg chg="mod">
          <ac:chgData name="Tracy Jose" userId="S::tracy@mymasterpieceliving.com::d0fdea4f-8bcb-4390-8ebb-aa52d8e16254" providerId="AD" clId="Web-{91399F73-EDBC-4760-A64F-2C05D467C7D6}" dt="2022-02-14T20:28:19.614" v="618" actId="1076"/>
          <ac:spMkLst>
            <pc:docMk/>
            <pc:sldMk cId="3087990771" sldId="374"/>
            <ac:spMk id="7" creationId="{A6E9679A-6EDB-4A3D-87A7-D914E4D37861}"/>
          </ac:spMkLst>
        </pc:spChg>
        <pc:spChg chg="mod">
          <ac:chgData name="Tracy Jose" userId="S::tracy@mymasterpieceliving.com::d0fdea4f-8bcb-4390-8ebb-aa52d8e16254" providerId="AD" clId="Web-{91399F73-EDBC-4760-A64F-2C05D467C7D6}" dt="2022-02-14T20:28:14.363" v="617" actId="1076"/>
          <ac:spMkLst>
            <pc:docMk/>
            <pc:sldMk cId="3087990771" sldId="374"/>
            <ac:spMk id="8" creationId="{66804313-A0D7-41D2-BF42-52EDB36E162C}"/>
          </ac:spMkLst>
        </pc:spChg>
        <pc:spChg chg="mod">
          <ac:chgData name="Tracy Jose" userId="S::tracy@mymasterpieceliving.com::d0fdea4f-8bcb-4390-8ebb-aa52d8e16254" providerId="AD" clId="Web-{91399F73-EDBC-4760-A64F-2C05D467C7D6}" dt="2022-02-14T20:28:08.629" v="616" actId="1076"/>
          <ac:spMkLst>
            <pc:docMk/>
            <pc:sldMk cId="3087990771" sldId="374"/>
            <ac:spMk id="9" creationId="{1FA8F700-26A4-46A9-BA82-77200B8D08A9}"/>
          </ac:spMkLst>
        </pc:spChg>
      </pc:sldChg>
      <pc:sldChg chg="modSp">
        <pc:chgData name="Tracy Jose" userId="S::tracy@mymasterpieceliving.com::d0fdea4f-8bcb-4390-8ebb-aa52d8e16254" providerId="AD" clId="Web-{91399F73-EDBC-4760-A64F-2C05D467C7D6}" dt="2022-02-14T20:03:02.474" v="148" actId="20577"/>
        <pc:sldMkLst>
          <pc:docMk/>
          <pc:sldMk cId="2723974208" sldId="375"/>
        </pc:sldMkLst>
        <pc:spChg chg="mod">
          <ac:chgData name="Tracy Jose" userId="S::tracy@mymasterpieceliving.com::d0fdea4f-8bcb-4390-8ebb-aa52d8e16254" providerId="AD" clId="Web-{91399F73-EDBC-4760-A64F-2C05D467C7D6}" dt="2022-02-14T20:03:02.474" v="148" actId="20577"/>
          <ac:spMkLst>
            <pc:docMk/>
            <pc:sldMk cId="2723974208" sldId="375"/>
            <ac:spMk id="2" creationId="{DFF154BF-BEEC-4CEB-A17E-95CAF6DF7F11}"/>
          </ac:spMkLst>
        </pc:spChg>
      </pc:sldChg>
    </pc:docChg>
  </pc:docChgLst>
  <pc:docChgLst>
    <pc:chgData name="Tracy Jose" userId="S::tracy@mymasterpieceliving.com::d0fdea4f-8bcb-4390-8ebb-aa52d8e16254" providerId="AD" clId="Web-{A6335896-7A2B-4486-9311-4155468346D4}"/>
    <pc:docChg chg="modSld">
      <pc:chgData name="Tracy Jose" userId="S::tracy@mymasterpieceliving.com::d0fdea4f-8bcb-4390-8ebb-aa52d8e16254" providerId="AD" clId="Web-{A6335896-7A2B-4486-9311-4155468346D4}" dt="2022-02-11T22:55:27.414" v="66" actId="1076"/>
      <pc:docMkLst>
        <pc:docMk/>
      </pc:docMkLst>
      <pc:sldChg chg="modSp">
        <pc:chgData name="Tracy Jose" userId="S::tracy@mymasterpieceliving.com::d0fdea4f-8bcb-4390-8ebb-aa52d8e16254" providerId="AD" clId="Web-{A6335896-7A2B-4486-9311-4155468346D4}" dt="2022-02-11T22:47:02.673" v="3" actId="20577"/>
        <pc:sldMkLst>
          <pc:docMk/>
          <pc:sldMk cId="2633314867" sldId="256"/>
        </pc:sldMkLst>
        <pc:spChg chg="mod">
          <ac:chgData name="Tracy Jose" userId="S::tracy@mymasterpieceliving.com::d0fdea4f-8bcb-4390-8ebb-aa52d8e16254" providerId="AD" clId="Web-{A6335896-7A2B-4486-9311-4155468346D4}" dt="2022-02-11T22:46:50.126" v="1" actId="20577"/>
          <ac:spMkLst>
            <pc:docMk/>
            <pc:sldMk cId="2633314867" sldId="256"/>
            <ac:spMk id="3" creationId="{33DF79C9-C326-40ED-A206-2E0691706AEC}"/>
          </ac:spMkLst>
        </pc:spChg>
        <pc:spChg chg="mod">
          <ac:chgData name="Tracy Jose" userId="S::tracy@mymasterpieceliving.com::d0fdea4f-8bcb-4390-8ebb-aa52d8e16254" providerId="AD" clId="Web-{A6335896-7A2B-4486-9311-4155468346D4}" dt="2022-02-11T22:47:02.673" v="3" actId="20577"/>
          <ac:spMkLst>
            <pc:docMk/>
            <pc:sldMk cId="2633314867" sldId="256"/>
            <ac:spMk id="5" creationId="{4D27E4B6-6DBD-4780-969E-D268F554ECF6}"/>
          </ac:spMkLst>
        </pc:spChg>
      </pc:sldChg>
      <pc:sldChg chg="modSp">
        <pc:chgData name="Tracy Jose" userId="S::tracy@mymasterpieceliving.com::d0fdea4f-8bcb-4390-8ebb-aa52d8e16254" providerId="AD" clId="Web-{A6335896-7A2B-4486-9311-4155468346D4}" dt="2022-02-11T22:54:37.554" v="62" actId="20577"/>
        <pc:sldMkLst>
          <pc:docMk/>
          <pc:sldMk cId="80144810" sldId="350"/>
        </pc:sldMkLst>
        <pc:spChg chg="mod">
          <ac:chgData name="Tracy Jose" userId="S::tracy@mymasterpieceliving.com::d0fdea4f-8bcb-4390-8ebb-aa52d8e16254" providerId="AD" clId="Web-{A6335896-7A2B-4486-9311-4155468346D4}" dt="2022-02-11T22:54:37.554" v="62" actId="20577"/>
          <ac:spMkLst>
            <pc:docMk/>
            <pc:sldMk cId="80144810" sldId="350"/>
            <ac:spMk id="2" creationId="{DFF154BF-BEEC-4CEB-A17E-95CAF6DF7F11}"/>
          </ac:spMkLst>
        </pc:spChg>
        <pc:spChg chg="mod">
          <ac:chgData name="Tracy Jose" userId="S::tracy@mymasterpieceliving.com::d0fdea4f-8bcb-4390-8ebb-aa52d8e16254" providerId="AD" clId="Web-{A6335896-7A2B-4486-9311-4155468346D4}" dt="2022-02-11T22:53:17.287" v="47" actId="20577"/>
          <ac:spMkLst>
            <pc:docMk/>
            <pc:sldMk cId="80144810" sldId="350"/>
            <ac:spMk id="4" creationId="{D0097070-5BB8-45B6-9D59-2DB0CBFC1FF0}"/>
          </ac:spMkLst>
        </pc:spChg>
      </pc:sldChg>
      <pc:sldChg chg="modSp">
        <pc:chgData name="Tracy Jose" userId="S::tracy@mymasterpieceliving.com::d0fdea4f-8bcb-4390-8ebb-aa52d8e16254" providerId="AD" clId="Web-{A6335896-7A2B-4486-9311-4155468346D4}" dt="2022-02-11T22:55:27.414" v="66" actId="1076"/>
        <pc:sldMkLst>
          <pc:docMk/>
          <pc:sldMk cId="3530054788" sldId="351"/>
        </pc:sldMkLst>
        <pc:spChg chg="mod">
          <ac:chgData name="Tracy Jose" userId="S::tracy@mymasterpieceliving.com::d0fdea4f-8bcb-4390-8ebb-aa52d8e16254" providerId="AD" clId="Web-{A6335896-7A2B-4486-9311-4155468346D4}" dt="2022-02-11T22:55:08.226" v="63"/>
          <ac:spMkLst>
            <pc:docMk/>
            <pc:sldMk cId="3530054788" sldId="351"/>
            <ac:spMk id="4" creationId="{D0097070-5BB8-45B6-9D59-2DB0CBFC1FF0}"/>
          </ac:spMkLst>
        </pc:spChg>
        <pc:spChg chg="mod">
          <ac:chgData name="Tracy Jose" userId="S::tracy@mymasterpieceliving.com::d0fdea4f-8bcb-4390-8ebb-aa52d8e16254" providerId="AD" clId="Web-{A6335896-7A2B-4486-9311-4155468346D4}" dt="2022-02-11T22:55:27.414" v="66" actId="1076"/>
          <ac:spMkLst>
            <pc:docMk/>
            <pc:sldMk cId="3530054788" sldId="351"/>
            <ac:spMk id="8" creationId="{66804313-A0D7-41D2-BF42-52EDB36E162C}"/>
          </ac:spMkLst>
        </pc:spChg>
      </pc:sldChg>
    </pc:docChg>
  </pc:docChgLst>
  <pc:docChgLst>
    <pc:chgData name="Kai Hillberry" userId="S::kai@mymasterpieceliving.com::a7357a97-e640-4b44-8fcb-12882f8677f1" providerId="AD" clId="Web-{9DB7B41F-7821-3AB5-4732-34B1E4F6770E}"/>
    <pc:docChg chg="modSld">
      <pc:chgData name="Kai Hillberry" userId="S::kai@mymasterpieceliving.com::a7357a97-e640-4b44-8fcb-12882f8677f1" providerId="AD" clId="Web-{9DB7B41F-7821-3AB5-4732-34B1E4F6770E}" dt="2022-02-01T03:55:49.951" v="1" actId="1076"/>
      <pc:docMkLst>
        <pc:docMk/>
      </pc:docMkLst>
      <pc:sldChg chg="modSp">
        <pc:chgData name="Kai Hillberry" userId="S::kai@mymasterpieceliving.com::a7357a97-e640-4b44-8fcb-12882f8677f1" providerId="AD" clId="Web-{9DB7B41F-7821-3AB5-4732-34B1E4F6770E}" dt="2022-02-01T03:55:49.951" v="1" actId="1076"/>
        <pc:sldMkLst>
          <pc:docMk/>
          <pc:sldMk cId="88589351" sldId="368"/>
        </pc:sldMkLst>
        <pc:spChg chg="mod">
          <ac:chgData name="Kai Hillberry" userId="S::kai@mymasterpieceliving.com::a7357a97-e640-4b44-8fcb-12882f8677f1" providerId="AD" clId="Web-{9DB7B41F-7821-3AB5-4732-34B1E4F6770E}" dt="2022-02-01T03:55:49.951" v="1" actId="1076"/>
          <ac:spMkLst>
            <pc:docMk/>
            <pc:sldMk cId="88589351" sldId="368"/>
            <ac:spMk id="7" creationId="{A6E9679A-6EDB-4A3D-87A7-D914E4D37861}"/>
          </ac:spMkLst>
        </pc:spChg>
        <pc:spChg chg="mod">
          <ac:chgData name="Kai Hillberry" userId="S::kai@mymasterpieceliving.com::a7357a97-e640-4b44-8fcb-12882f8677f1" providerId="AD" clId="Web-{9DB7B41F-7821-3AB5-4732-34B1E4F6770E}" dt="2022-02-01T03:55:43.717" v="0" actId="1076"/>
          <ac:spMkLst>
            <pc:docMk/>
            <pc:sldMk cId="88589351" sldId="368"/>
            <ac:spMk id="8" creationId="{66804313-A0D7-41D2-BF42-52EDB36E162C}"/>
          </ac:spMkLst>
        </pc:spChg>
      </pc:sldChg>
    </pc:docChg>
  </pc:docChgLst>
  <pc:docChgLst>
    <pc:chgData name="Tracy Jose" userId="d0fdea4f-8bcb-4390-8ebb-aa52d8e16254" providerId="ADAL" clId="{B805F50B-4692-4276-879D-EB9B686C8A60}"/>
    <pc:docChg chg="modSld">
      <pc:chgData name="Tracy Jose" userId="d0fdea4f-8bcb-4390-8ebb-aa52d8e16254" providerId="ADAL" clId="{B805F50B-4692-4276-879D-EB9B686C8A60}" dt="2022-02-15T03:56:42.222" v="171" actId="6549"/>
      <pc:docMkLst>
        <pc:docMk/>
      </pc:docMkLst>
      <pc:sldChg chg="modSp mod">
        <pc:chgData name="Tracy Jose" userId="d0fdea4f-8bcb-4390-8ebb-aa52d8e16254" providerId="ADAL" clId="{B805F50B-4692-4276-879D-EB9B686C8A60}" dt="2022-02-15T03:43:06.963" v="0" actId="120"/>
        <pc:sldMkLst>
          <pc:docMk/>
          <pc:sldMk cId="2633314867" sldId="256"/>
        </pc:sldMkLst>
        <pc:spChg chg="mod">
          <ac:chgData name="Tracy Jose" userId="d0fdea4f-8bcb-4390-8ebb-aa52d8e16254" providerId="ADAL" clId="{B805F50B-4692-4276-879D-EB9B686C8A60}" dt="2022-02-15T03:43:06.963" v="0" actId="120"/>
          <ac:spMkLst>
            <pc:docMk/>
            <pc:sldMk cId="2633314867" sldId="256"/>
            <ac:spMk id="5" creationId="{4D27E4B6-6DBD-4780-969E-D268F554ECF6}"/>
          </ac:spMkLst>
        </pc:spChg>
      </pc:sldChg>
      <pc:sldChg chg="modSp mod">
        <pc:chgData name="Tracy Jose" userId="d0fdea4f-8bcb-4390-8ebb-aa52d8e16254" providerId="ADAL" clId="{B805F50B-4692-4276-879D-EB9B686C8A60}" dt="2022-02-15T03:44:34.410" v="26" actId="6549"/>
        <pc:sldMkLst>
          <pc:docMk/>
          <pc:sldMk cId="80144810" sldId="350"/>
        </pc:sldMkLst>
        <pc:spChg chg="mod">
          <ac:chgData name="Tracy Jose" userId="d0fdea4f-8bcb-4390-8ebb-aa52d8e16254" providerId="ADAL" clId="{B805F50B-4692-4276-879D-EB9B686C8A60}" dt="2022-02-15T03:44:34.410" v="26" actId="6549"/>
          <ac:spMkLst>
            <pc:docMk/>
            <pc:sldMk cId="80144810" sldId="350"/>
            <ac:spMk id="6" creationId="{AF47C704-F381-4F0F-B1AC-4872814D7201}"/>
          </ac:spMkLst>
        </pc:spChg>
      </pc:sldChg>
      <pc:sldChg chg="modSp mod">
        <pc:chgData name="Tracy Jose" userId="d0fdea4f-8bcb-4390-8ebb-aa52d8e16254" providerId="ADAL" clId="{B805F50B-4692-4276-879D-EB9B686C8A60}" dt="2022-02-15T03:47:31.726" v="70" actId="6549"/>
        <pc:sldMkLst>
          <pc:docMk/>
          <pc:sldMk cId="2726557310" sldId="353"/>
        </pc:sldMkLst>
        <pc:spChg chg="mod">
          <ac:chgData name="Tracy Jose" userId="d0fdea4f-8bcb-4390-8ebb-aa52d8e16254" providerId="ADAL" clId="{B805F50B-4692-4276-879D-EB9B686C8A60}" dt="2022-02-15T03:47:11.628" v="36" actId="6549"/>
          <ac:spMkLst>
            <pc:docMk/>
            <pc:sldMk cId="2726557310" sldId="353"/>
            <ac:spMk id="2" creationId="{DFF154BF-BEEC-4CEB-A17E-95CAF6DF7F11}"/>
          </ac:spMkLst>
        </pc:spChg>
        <pc:spChg chg="mod">
          <ac:chgData name="Tracy Jose" userId="d0fdea4f-8bcb-4390-8ebb-aa52d8e16254" providerId="ADAL" clId="{B805F50B-4692-4276-879D-EB9B686C8A60}" dt="2022-02-15T03:47:31.726" v="70" actId="6549"/>
          <ac:spMkLst>
            <pc:docMk/>
            <pc:sldMk cId="2726557310" sldId="353"/>
            <ac:spMk id="8" creationId="{66804313-A0D7-41D2-BF42-52EDB36E162C}"/>
          </ac:spMkLst>
        </pc:spChg>
      </pc:sldChg>
      <pc:sldChg chg="modSp mod">
        <pc:chgData name="Tracy Jose" userId="d0fdea4f-8bcb-4390-8ebb-aa52d8e16254" providerId="ADAL" clId="{B805F50B-4692-4276-879D-EB9B686C8A60}" dt="2022-02-15T03:48:28.449" v="124" actId="6549"/>
        <pc:sldMkLst>
          <pc:docMk/>
          <pc:sldMk cId="3148943140" sldId="354"/>
        </pc:sldMkLst>
        <pc:spChg chg="mod">
          <ac:chgData name="Tracy Jose" userId="d0fdea4f-8bcb-4390-8ebb-aa52d8e16254" providerId="ADAL" clId="{B805F50B-4692-4276-879D-EB9B686C8A60}" dt="2022-02-15T03:48:28.449" v="124" actId="6549"/>
          <ac:spMkLst>
            <pc:docMk/>
            <pc:sldMk cId="3148943140" sldId="354"/>
            <ac:spMk id="2" creationId="{DFF154BF-BEEC-4CEB-A17E-95CAF6DF7F11}"/>
          </ac:spMkLst>
        </pc:spChg>
      </pc:sldChg>
      <pc:sldChg chg="modSp mod">
        <pc:chgData name="Tracy Jose" userId="d0fdea4f-8bcb-4390-8ebb-aa52d8e16254" providerId="ADAL" clId="{B805F50B-4692-4276-879D-EB9B686C8A60}" dt="2022-02-15T03:51:34.187" v="150" actId="20577"/>
        <pc:sldMkLst>
          <pc:docMk/>
          <pc:sldMk cId="290566520" sldId="356"/>
        </pc:sldMkLst>
        <pc:spChg chg="mod">
          <ac:chgData name="Tracy Jose" userId="d0fdea4f-8bcb-4390-8ebb-aa52d8e16254" providerId="ADAL" clId="{B805F50B-4692-4276-879D-EB9B686C8A60}" dt="2022-02-15T03:51:34.187" v="150" actId="20577"/>
          <ac:spMkLst>
            <pc:docMk/>
            <pc:sldMk cId="290566520" sldId="356"/>
            <ac:spMk id="2" creationId="{DFF154BF-BEEC-4CEB-A17E-95CAF6DF7F11}"/>
          </ac:spMkLst>
        </pc:spChg>
        <pc:spChg chg="mod">
          <ac:chgData name="Tracy Jose" userId="d0fdea4f-8bcb-4390-8ebb-aa52d8e16254" providerId="ADAL" clId="{B805F50B-4692-4276-879D-EB9B686C8A60}" dt="2022-02-15T03:49:00.867" v="128" actId="1076"/>
          <ac:spMkLst>
            <pc:docMk/>
            <pc:sldMk cId="290566520" sldId="356"/>
            <ac:spMk id="6" creationId="{AF47C704-F381-4F0F-B1AC-4872814D7201}"/>
          </ac:spMkLst>
        </pc:spChg>
        <pc:spChg chg="mod">
          <ac:chgData name="Tracy Jose" userId="d0fdea4f-8bcb-4390-8ebb-aa52d8e16254" providerId="ADAL" clId="{B805F50B-4692-4276-879D-EB9B686C8A60}" dt="2022-02-15T03:49:22.345" v="131" actId="1076"/>
          <ac:spMkLst>
            <pc:docMk/>
            <pc:sldMk cId="290566520" sldId="356"/>
            <ac:spMk id="7" creationId="{A6E9679A-6EDB-4A3D-87A7-D914E4D37861}"/>
          </ac:spMkLst>
        </pc:spChg>
        <pc:spChg chg="mod">
          <ac:chgData name="Tracy Jose" userId="d0fdea4f-8bcb-4390-8ebb-aa52d8e16254" providerId="ADAL" clId="{B805F50B-4692-4276-879D-EB9B686C8A60}" dt="2022-02-15T03:48:50.142" v="126" actId="1076"/>
          <ac:spMkLst>
            <pc:docMk/>
            <pc:sldMk cId="290566520" sldId="356"/>
            <ac:spMk id="8" creationId="{66804313-A0D7-41D2-BF42-52EDB36E162C}"/>
          </ac:spMkLst>
        </pc:spChg>
        <pc:spChg chg="mod">
          <ac:chgData name="Tracy Jose" userId="d0fdea4f-8bcb-4390-8ebb-aa52d8e16254" providerId="ADAL" clId="{B805F50B-4692-4276-879D-EB9B686C8A60}" dt="2022-02-15T03:48:45.483" v="125" actId="1076"/>
          <ac:spMkLst>
            <pc:docMk/>
            <pc:sldMk cId="290566520" sldId="356"/>
            <ac:spMk id="9" creationId="{1FA8F700-26A4-46A9-BA82-77200B8D08A9}"/>
          </ac:spMkLst>
        </pc:spChg>
      </pc:sldChg>
      <pc:sldChg chg="modSp mod">
        <pc:chgData name="Tracy Jose" userId="d0fdea4f-8bcb-4390-8ebb-aa52d8e16254" providerId="ADAL" clId="{B805F50B-4692-4276-879D-EB9B686C8A60}" dt="2022-02-15T03:52:27.113" v="153" actId="20577"/>
        <pc:sldMkLst>
          <pc:docMk/>
          <pc:sldMk cId="1082097859" sldId="358"/>
        </pc:sldMkLst>
        <pc:spChg chg="mod">
          <ac:chgData name="Tracy Jose" userId="d0fdea4f-8bcb-4390-8ebb-aa52d8e16254" providerId="ADAL" clId="{B805F50B-4692-4276-879D-EB9B686C8A60}" dt="2022-02-15T03:52:27.113" v="153" actId="20577"/>
          <ac:spMkLst>
            <pc:docMk/>
            <pc:sldMk cId="1082097859" sldId="358"/>
            <ac:spMk id="2" creationId="{DFF154BF-BEEC-4CEB-A17E-95CAF6DF7F11}"/>
          </ac:spMkLst>
        </pc:spChg>
      </pc:sldChg>
      <pc:sldChg chg="modSp mod">
        <pc:chgData name="Tracy Jose" userId="d0fdea4f-8bcb-4390-8ebb-aa52d8e16254" providerId="ADAL" clId="{B805F50B-4692-4276-879D-EB9B686C8A60}" dt="2022-02-15T03:53:01.900" v="154" actId="6549"/>
        <pc:sldMkLst>
          <pc:docMk/>
          <pc:sldMk cId="4194174268" sldId="364"/>
        </pc:sldMkLst>
        <pc:spChg chg="mod">
          <ac:chgData name="Tracy Jose" userId="d0fdea4f-8bcb-4390-8ebb-aa52d8e16254" providerId="ADAL" clId="{B805F50B-4692-4276-879D-EB9B686C8A60}" dt="2022-02-15T03:53:01.900" v="154" actId="6549"/>
          <ac:spMkLst>
            <pc:docMk/>
            <pc:sldMk cId="4194174268" sldId="364"/>
            <ac:spMk id="2" creationId="{DFF154BF-BEEC-4CEB-A17E-95CAF6DF7F11}"/>
          </ac:spMkLst>
        </pc:spChg>
      </pc:sldChg>
      <pc:sldChg chg="modSp mod">
        <pc:chgData name="Tracy Jose" userId="d0fdea4f-8bcb-4390-8ebb-aa52d8e16254" providerId="ADAL" clId="{B805F50B-4692-4276-879D-EB9B686C8A60}" dt="2022-02-15T03:53:15.516" v="156" actId="6549"/>
        <pc:sldMkLst>
          <pc:docMk/>
          <pc:sldMk cId="4225811453" sldId="365"/>
        </pc:sldMkLst>
        <pc:spChg chg="mod">
          <ac:chgData name="Tracy Jose" userId="d0fdea4f-8bcb-4390-8ebb-aa52d8e16254" providerId="ADAL" clId="{B805F50B-4692-4276-879D-EB9B686C8A60}" dt="2022-02-15T03:53:15.516" v="156" actId="6549"/>
          <ac:spMkLst>
            <pc:docMk/>
            <pc:sldMk cId="4225811453" sldId="365"/>
            <ac:spMk id="2" creationId="{DFF154BF-BEEC-4CEB-A17E-95CAF6DF7F11}"/>
          </ac:spMkLst>
        </pc:spChg>
      </pc:sldChg>
      <pc:sldChg chg="modSp mod">
        <pc:chgData name="Tracy Jose" userId="d0fdea4f-8bcb-4390-8ebb-aa52d8e16254" providerId="ADAL" clId="{B805F50B-4692-4276-879D-EB9B686C8A60}" dt="2022-02-15T03:53:32.765" v="157" actId="6549"/>
        <pc:sldMkLst>
          <pc:docMk/>
          <pc:sldMk cId="88589351" sldId="368"/>
        </pc:sldMkLst>
        <pc:spChg chg="mod">
          <ac:chgData name="Tracy Jose" userId="d0fdea4f-8bcb-4390-8ebb-aa52d8e16254" providerId="ADAL" clId="{B805F50B-4692-4276-879D-EB9B686C8A60}" dt="2022-02-15T03:53:32.765" v="157" actId="6549"/>
          <ac:spMkLst>
            <pc:docMk/>
            <pc:sldMk cId="88589351" sldId="368"/>
            <ac:spMk id="2" creationId="{DFF154BF-BEEC-4CEB-A17E-95CAF6DF7F11}"/>
          </ac:spMkLst>
        </pc:spChg>
      </pc:sldChg>
      <pc:sldChg chg="modSp mod">
        <pc:chgData name="Tracy Jose" userId="d0fdea4f-8bcb-4390-8ebb-aa52d8e16254" providerId="ADAL" clId="{B805F50B-4692-4276-879D-EB9B686C8A60}" dt="2022-02-15T03:56:42.222" v="171" actId="6549"/>
        <pc:sldMkLst>
          <pc:docMk/>
          <pc:sldMk cId="323739909" sldId="370"/>
        </pc:sldMkLst>
        <pc:spChg chg="mod">
          <ac:chgData name="Tracy Jose" userId="d0fdea4f-8bcb-4390-8ebb-aa52d8e16254" providerId="ADAL" clId="{B805F50B-4692-4276-879D-EB9B686C8A60}" dt="2022-02-15T03:56:42.222" v="171" actId="6549"/>
          <ac:spMkLst>
            <pc:docMk/>
            <pc:sldMk cId="323739909" sldId="370"/>
            <ac:spMk id="2" creationId="{DFF154BF-BEEC-4CEB-A17E-95CAF6DF7F11}"/>
          </ac:spMkLst>
        </pc:spChg>
      </pc:sldChg>
      <pc:sldChg chg="modSp mod">
        <pc:chgData name="Tracy Jose" userId="d0fdea4f-8bcb-4390-8ebb-aa52d8e16254" providerId="ADAL" clId="{B805F50B-4692-4276-879D-EB9B686C8A60}" dt="2022-02-15T03:46:30.855" v="35" actId="113"/>
        <pc:sldMkLst>
          <pc:docMk/>
          <pc:sldMk cId="2723974208" sldId="375"/>
        </pc:sldMkLst>
        <pc:spChg chg="mod">
          <ac:chgData name="Tracy Jose" userId="d0fdea4f-8bcb-4390-8ebb-aa52d8e16254" providerId="ADAL" clId="{B805F50B-4692-4276-879D-EB9B686C8A60}" dt="2022-02-15T03:46:30.855" v="35" actId="113"/>
          <ac:spMkLst>
            <pc:docMk/>
            <pc:sldMk cId="2723974208" sldId="375"/>
            <ac:spMk id="2" creationId="{DFF154BF-BEEC-4CEB-A17E-95CAF6DF7F11}"/>
          </ac:spMkLst>
        </pc:spChg>
      </pc:sldChg>
    </pc:docChg>
  </pc:docChgLst>
  <pc:docChgLst>
    <pc:chgData name="Kai Hillberry" userId="S::kai@mymasterpieceliving.com::a7357a97-e640-4b44-8fcb-12882f8677f1" providerId="AD" clId="Web-{C3D9D9AE-9EE9-9303-B24C-179A7579FADE}"/>
    <pc:docChg chg="modSld">
      <pc:chgData name="Kai Hillberry" userId="S::kai@mymasterpieceliving.com::a7357a97-e640-4b44-8fcb-12882f8677f1" providerId="AD" clId="Web-{C3D9D9AE-9EE9-9303-B24C-179A7579FADE}" dt="2022-02-01T17:03:55.444" v="10" actId="1076"/>
      <pc:docMkLst>
        <pc:docMk/>
      </pc:docMkLst>
      <pc:sldChg chg="modSp">
        <pc:chgData name="Kai Hillberry" userId="S::kai@mymasterpieceliving.com::a7357a97-e640-4b44-8fcb-12882f8677f1" providerId="AD" clId="Web-{C3D9D9AE-9EE9-9303-B24C-179A7579FADE}" dt="2022-02-01T17:02:55.130" v="1" actId="1076"/>
        <pc:sldMkLst>
          <pc:docMk/>
          <pc:sldMk cId="3530054788" sldId="351"/>
        </pc:sldMkLst>
        <pc:spChg chg="mod">
          <ac:chgData name="Kai Hillberry" userId="S::kai@mymasterpieceliving.com::a7357a97-e640-4b44-8fcb-12882f8677f1" providerId="AD" clId="Web-{C3D9D9AE-9EE9-9303-B24C-179A7579FADE}" dt="2022-02-01T17:02:52.536" v="0" actId="1076"/>
          <ac:spMkLst>
            <pc:docMk/>
            <pc:sldMk cId="3530054788" sldId="351"/>
            <ac:spMk id="8" creationId="{66804313-A0D7-41D2-BF42-52EDB36E162C}"/>
          </ac:spMkLst>
        </pc:spChg>
        <pc:spChg chg="mod">
          <ac:chgData name="Kai Hillberry" userId="S::kai@mymasterpieceliving.com::a7357a97-e640-4b44-8fcb-12882f8677f1" providerId="AD" clId="Web-{C3D9D9AE-9EE9-9303-B24C-179A7579FADE}" dt="2022-02-01T17:02:55.130" v="1" actId="1076"/>
          <ac:spMkLst>
            <pc:docMk/>
            <pc:sldMk cId="3530054788" sldId="351"/>
            <ac:spMk id="9" creationId="{1FA8F700-26A4-46A9-BA82-77200B8D08A9}"/>
          </ac:spMkLst>
        </pc:spChg>
      </pc:sldChg>
      <pc:sldChg chg="modSp">
        <pc:chgData name="Kai Hillberry" userId="S::kai@mymasterpieceliving.com::a7357a97-e640-4b44-8fcb-12882f8677f1" providerId="AD" clId="Web-{C3D9D9AE-9EE9-9303-B24C-179A7579FADE}" dt="2022-02-01T17:03:31.334" v="7" actId="1076"/>
        <pc:sldMkLst>
          <pc:docMk/>
          <pc:sldMk cId="3018999235" sldId="360"/>
        </pc:sldMkLst>
        <pc:spChg chg="mod">
          <ac:chgData name="Kai Hillberry" userId="S::kai@mymasterpieceliving.com::a7357a97-e640-4b44-8fcb-12882f8677f1" providerId="AD" clId="Web-{C3D9D9AE-9EE9-9303-B24C-179A7579FADE}" dt="2022-02-01T17:03:22.693" v="5" actId="20577"/>
          <ac:spMkLst>
            <pc:docMk/>
            <pc:sldMk cId="3018999235" sldId="360"/>
            <ac:spMk id="6" creationId="{AF47C704-F381-4F0F-B1AC-4872814D7201}"/>
          </ac:spMkLst>
        </pc:spChg>
        <pc:spChg chg="mod">
          <ac:chgData name="Kai Hillberry" userId="S::kai@mymasterpieceliving.com::a7357a97-e640-4b44-8fcb-12882f8677f1" providerId="AD" clId="Web-{C3D9D9AE-9EE9-9303-B24C-179A7579FADE}" dt="2022-02-01T17:03:28.756" v="6" actId="1076"/>
          <ac:spMkLst>
            <pc:docMk/>
            <pc:sldMk cId="3018999235" sldId="360"/>
            <ac:spMk id="7" creationId="{A6E9679A-6EDB-4A3D-87A7-D914E4D37861}"/>
          </ac:spMkLst>
        </pc:spChg>
        <pc:spChg chg="mod">
          <ac:chgData name="Kai Hillberry" userId="S::kai@mymasterpieceliving.com::a7357a97-e640-4b44-8fcb-12882f8677f1" providerId="AD" clId="Web-{C3D9D9AE-9EE9-9303-B24C-179A7579FADE}" dt="2022-02-01T17:03:10.052" v="2" actId="1076"/>
          <ac:spMkLst>
            <pc:docMk/>
            <pc:sldMk cId="3018999235" sldId="360"/>
            <ac:spMk id="8" creationId="{66804313-A0D7-41D2-BF42-52EDB36E162C}"/>
          </ac:spMkLst>
        </pc:spChg>
        <pc:spChg chg="mod">
          <ac:chgData name="Kai Hillberry" userId="S::kai@mymasterpieceliving.com::a7357a97-e640-4b44-8fcb-12882f8677f1" providerId="AD" clId="Web-{C3D9D9AE-9EE9-9303-B24C-179A7579FADE}" dt="2022-02-01T17:03:31.334" v="7" actId="1076"/>
          <ac:spMkLst>
            <pc:docMk/>
            <pc:sldMk cId="3018999235" sldId="360"/>
            <ac:spMk id="9" creationId="{1FA8F700-26A4-46A9-BA82-77200B8D08A9}"/>
          </ac:spMkLst>
        </pc:spChg>
      </pc:sldChg>
      <pc:sldChg chg="modSp">
        <pc:chgData name="Kai Hillberry" userId="S::kai@mymasterpieceliving.com::a7357a97-e640-4b44-8fcb-12882f8677f1" providerId="AD" clId="Web-{C3D9D9AE-9EE9-9303-B24C-179A7579FADE}" dt="2022-02-01T17:03:55.444" v="10" actId="1076"/>
        <pc:sldMkLst>
          <pc:docMk/>
          <pc:sldMk cId="170348572" sldId="366"/>
        </pc:sldMkLst>
        <pc:spChg chg="mod">
          <ac:chgData name="Kai Hillberry" userId="S::kai@mymasterpieceliving.com::a7357a97-e640-4b44-8fcb-12882f8677f1" providerId="AD" clId="Web-{C3D9D9AE-9EE9-9303-B24C-179A7579FADE}" dt="2022-02-01T17:03:51.319" v="9" actId="1076"/>
          <ac:spMkLst>
            <pc:docMk/>
            <pc:sldMk cId="170348572" sldId="366"/>
            <ac:spMk id="6" creationId="{AF47C704-F381-4F0F-B1AC-4872814D7201}"/>
          </ac:spMkLst>
        </pc:spChg>
        <pc:spChg chg="mod">
          <ac:chgData name="Kai Hillberry" userId="S::kai@mymasterpieceliving.com::a7357a97-e640-4b44-8fcb-12882f8677f1" providerId="AD" clId="Web-{C3D9D9AE-9EE9-9303-B24C-179A7579FADE}" dt="2022-02-01T17:03:55.444" v="10" actId="1076"/>
          <ac:spMkLst>
            <pc:docMk/>
            <pc:sldMk cId="170348572" sldId="366"/>
            <ac:spMk id="7" creationId="{A6E9679A-6EDB-4A3D-87A7-D914E4D37861}"/>
          </ac:spMkLst>
        </pc:spChg>
        <pc:spChg chg="mod">
          <ac:chgData name="Kai Hillberry" userId="S::kai@mymasterpieceliving.com::a7357a97-e640-4b44-8fcb-12882f8677f1" providerId="AD" clId="Web-{C3D9D9AE-9EE9-9303-B24C-179A7579FADE}" dt="2022-02-01T17:03:45.287" v="8" actId="1076"/>
          <ac:spMkLst>
            <pc:docMk/>
            <pc:sldMk cId="170348572" sldId="366"/>
            <ac:spMk id="8" creationId="{66804313-A0D7-41D2-BF42-52EDB36E16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911A46-D698-4C40-BB6E-7B65154C5F82}" type="datetimeFigureOut">
              <a:rPr lang="en-US" smtClean="0"/>
              <a:t>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89AEA-6FA3-4DA1-9EAC-4A86E4535E48}" type="slidenum">
              <a:rPr lang="en-US" smtClean="0"/>
              <a:t>‹#›</a:t>
            </a:fld>
            <a:endParaRPr lang="en-US"/>
          </a:p>
        </p:txBody>
      </p:sp>
    </p:spTree>
    <p:extLst>
      <p:ext uri="{BB962C8B-B14F-4D97-AF65-F5344CB8AC3E}">
        <p14:creationId xmlns:p14="http://schemas.microsoft.com/office/powerpoint/2010/main" val="428251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2</a:t>
            </a:fld>
            <a:endParaRPr lang="en-US"/>
          </a:p>
        </p:txBody>
      </p:sp>
    </p:spTree>
    <p:extLst>
      <p:ext uri="{BB962C8B-B14F-4D97-AF65-F5344CB8AC3E}">
        <p14:creationId xmlns:p14="http://schemas.microsoft.com/office/powerpoint/2010/main" val="2490306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11</a:t>
            </a:fld>
            <a:endParaRPr lang="en-US"/>
          </a:p>
        </p:txBody>
      </p:sp>
    </p:spTree>
    <p:extLst>
      <p:ext uri="{BB962C8B-B14F-4D97-AF65-F5344CB8AC3E}">
        <p14:creationId xmlns:p14="http://schemas.microsoft.com/office/powerpoint/2010/main" val="897370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12</a:t>
            </a:fld>
            <a:endParaRPr lang="en-US"/>
          </a:p>
        </p:txBody>
      </p:sp>
    </p:spTree>
    <p:extLst>
      <p:ext uri="{BB962C8B-B14F-4D97-AF65-F5344CB8AC3E}">
        <p14:creationId xmlns:p14="http://schemas.microsoft.com/office/powerpoint/2010/main" val="4115723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13</a:t>
            </a:fld>
            <a:endParaRPr lang="en-US"/>
          </a:p>
        </p:txBody>
      </p:sp>
    </p:spTree>
    <p:extLst>
      <p:ext uri="{BB962C8B-B14F-4D97-AF65-F5344CB8AC3E}">
        <p14:creationId xmlns:p14="http://schemas.microsoft.com/office/powerpoint/2010/main" val="155714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14</a:t>
            </a:fld>
            <a:endParaRPr lang="en-US"/>
          </a:p>
        </p:txBody>
      </p:sp>
    </p:spTree>
    <p:extLst>
      <p:ext uri="{BB962C8B-B14F-4D97-AF65-F5344CB8AC3E}">
        <p14:creationId xmlns:p14="http://schemas.microsoft.com/office/powerpoint/2010/main" val="2733140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15</a:t>
            </a:fld>
            <a:endParaRPr lang="en-US"/>
          </a:p>
        </p:txBody>
      </p:sp>
    </p:spTree>
    <p:extLst>
      <p:ext uri="{BB962C8B-B14F-4D97-AF65-F5344CB8AC3E}">
        <p14:creationId xmlns:p14="http://schemas.microsoft.com/office/powerpoint/2010/main" val="3955169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16</a:t>
            </a:fld>
            <a:endParaRPr lang="en-US"/>
          </a:p>
        </p:txBody>
      </p:sp>
    </p:spTree>
    <p:extLst>
      <p:ext uri="{BB962C8B-B14F-4D97-AF65-F5344CB8AC3E}">
        <p14:creationId xmlns:p14="http://schemas.microsoft.com/office/powerpoint/2010/main" val="3624166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3</a:t>
            </a:fld>
            <a:endParaRPr lang="en-US"/>
          </a:p>
        </p:txBody>
      </p:sp>
    </p:spTree>
    <p:extLst>
      <p:ext uri="{BB962C8B-B14F-4D97-AF65-F5344CB8AC3E}">
        <p14:creationId xmlns:p14="http://schemas.microsoft.com/office/powerpoint/2010/main" val="332823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486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5</a:t>
            </a:fld>
            <a:endParaRPr lang="en-US"/>
          </a:p>
        </p:txBody>
      </p:sp>
    </p:spTree>
    <p:extLst>
      <p:ext uri="{BB962C8B-B14F-4D97-AF65-F5344CB8AC3E}">
        <p14:creationId xmlns:p14="http://schemas.microsoft.com/office/powerpoint/2010/main" val="370370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6</a:t>
            </a:fld>
            <a:endParaRPr lang="en-US"/>
          </a:p>
        </p:txBody>
      </p:sp>
    </p:spTree>
    <p:extLst>
      <p:ext uri="{BB962C8B-B14F-4D97-AF65-F5344CB8AC3E}">
        <p14:creationId xmlns:p14="http://schemas.microsoft.com/office/powerpoint/2010/main" val="1067481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7</a:t>
            </a:fld>
            <a:endParaRPr lang="en-US"/>
          </a:p>
        </p:txBody>
      </p:sp>
    </p:spTree>
    <p:extLst>
      <p:ext uri="{BB962C8B-B14F-4D97-AF65-F5344CB8AC3E}">
        <p14:creationId xmlns:p14="http://schemas.microsoft.com/office/powerpoint/2010/main" val="1489301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8</a:t>
            </a:fld>
            <a:endParaRPr lang="en-US"/>
          </a:p>
        </p:txBody>
      </p:sp>
    </p:spTree>
    <p:extLst>
      <p:ext uri="{BB962C8B-B14F-4D97-AF65-F5344CB8AC3E}">
        <p14:creationId xmlns:p14="http://schemas.microsoft.com/office/powerpoint/2010/main" val="2609992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9</a:t>
            </a:fld>
            <a:endParaRPr lang="en-US"/>
          </a:p>
        </p:txBody>
      </p:sp>
    </p:spTree>
    <p:extLst>
      <p:ext uri="{BB962C8B-B14F-4D97-AF65-F5344CB8AC3E}">
        <p14:creationId xmlns:p14="http://schemas.microsoft.com/office/powerpoint/2010/main" val="3017950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A89AEA-6FA3-4DA1-9EAC-4A86E4535E48}" type="slidenum">
              <a:rPr lang="en-US" smtClean="0"/>
              <a:t>10</a:t>
            </a:fld>
            <a:endParaRPr lang="en-US"/>
          </a:p>
        </p:txBody>
      </p:sp>
    </p:spTree>
    <p:extLst>
      <p:ext uri="{BB962C8B-B14F-4D97-AF65-F5344CB8AC3E}">
        <p14:creationId xmlns:p14="http://schemas.microsoft.com/office/powerpoint/2010/main" val="244448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56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ysic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BD5F18-169A-4CA1-A443-BCB06ACD9EEC}"/>
              </a:ext>
            </a:extLst>
          </p:cNvPr>
          <p:cNvSpPr/>
          <p:nvPr userDrawn="1"/>
        </p:nvSpPr>
        <p:spPr>
          <a:xfrm>
            <a:off x="0" y="0"/>
            <a:ext cx="12192000" cy="6858000"/>
          </a:xfrm>
          <a:prstGeom prst="rect">
            <a:avLst/>
          </a:prstGeom>
          <a:gradFill>
            <a:gsLst>
              <a:gs pos="100000">
                <a:srgbClr val="0D514C"/>
              </a:gs>
              <a:gs pos="0">
                <a:srgbClr val="05D190"/>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oogle Shape;109;p14">
            <a:extLst>
              <a:ext uri="{FF2B5EF4-FFF2-40B4-BE49-F238E27FC236}">
                <a16:creationId xmlns:a16="http://schemas.microsoft.com/office/drawing/2014/main" id="{C5A0B9AC-A1A2-4265-93B1-9B1853C49076}"/>
              </a:ext>
            </a:extLst>
          </p:cNvPr>
          <p:cNvGrpSpPr/>
          <p:nvPr userDrawn="1"/>
        </p:nvGrpSpPr>
        <p:grpSpPr>
          <a:xfrm>
            <a:off x="9875520" y="6309360"/>
            <a:ext cx="2072078" cy="378351"/>
            <a:chOff x="5200907" y="9436905"/>
            <a:chExt cx="2072078" cy="378351"/>
          </a:xfrm>
        </p:grpSpPr>
        <p:pic>
          <p:nvPicPr>
            <p:cNvPr id="8" name="Google Shape;110;p14">
              <a:extLst>
                <a:ext uri="{FF2B5EF4-FFF2-40B4-BE49-F238E27FC236}">
                  <a16:creationId xmlns:a16="http://schemas.microsoft.com/office/drawing/2014/main" id="{07D3495D-1E01-44A4-BE91-E2ECD0ADEFF8}"/>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9" name="Google Shape;111;p14">
              <a:extLst>
                <a:ext uri="{FF2B5EF4-FFF2-40B4-BE49-F238E27FC236}">
                  <a16:creationId xmlns:a16="http://schemas.microsoft.com/office/drawing/2014/main" id="{356C6C79-B7BD-4E60-B980-051DA9AB6CCB}"/>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344095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llecutual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0AB5C8"/>
              </a:gs>
              <a:gs pos="0">
                <a:srgbClr val="00DEB5"/>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60453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eace and Fulfillm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3787E0"/>
              </a:gs>
              <a:gs pos="0">
                <a:srgbClr val="A761F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59285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B56BDE"/>
              </a:gs>
              <a:gs pos="0">
                <a:srgbClr val="F3987B"/>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8726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userDrawn="1">
  <p:cSld name="Personal">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A66366"/>
              </a:gs>
              <a:gs pos="0">
                <a:srgbClr val="FCD54D"/>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05832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reserve="1" userDrawn="1">
  <p:cSld name="Movement">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6DD961"/>
              </a:gs>
              <a:gs pos="0">
                <a:srgbClr val="ECDF4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50407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9700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7" r:id="rId3"/>
    <p:sldLayoutId id="2147483686" r:id="rId4"/>
    <p:sldLayoutId id="2147483687" r:id="rId5"/>
    <p:sldLayoutId id="2147483685" r:id="rId6"/>
    <p:sldLayoutId id="214748368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65BA-AB38-4B48-AF79-F77BB951E7F8}"/>
              </a:ext>
            </a:extLst>
          </p:cNvPr>
          <p:cNvSpPr>
            <a:spLocks noGrp="1"/>
          </p:cNvSpPr>
          <p:nvPr>
            <p:ph type="ctrTitle" idx="4294967295"/>
          </p:nvPr>
        </p:nvSpPr>
        <p:spPr>
          <a:xfrm>
            <a:off x="-48126" y="1122363"/>
            <a:ext cx="9144000" cy="2387600"/>
          </a:xfrm>
          <a:prstGeom prst="rect">
            <a:avLst/>
          </a:prstGeom>
        </p:spPr>
        <p:txBody>
          <a:bodyPr>
            <a:normAutofit/>
          </a:bodyPr>
          <a:lstStyle/>
          <a:p>
            <a:br>
              <a:rPr lang="en-US" sz="1600" b="1">
                <a:latin typeface="Calibri" panose="020F0502020204030204" pitchFamily="34" charset="0"/>
                <a:ea typeface="Calibri" panose="020F0502020204030204" pitchFamily="34" charset="0"/>
                <a:cs typeface="Times New Roman" panose="02020603050405020304" pitchFamily="18" charset="0"/>
              </a:rPr>
            </a:br>
            <a:br>
              <a:rPr lang="en-US" sz="1600" b="1">
                <a:latin typeface="Calibri" panose="020F0502020204030204" pitchFamily="34" charset="0"/>
                <a:ea typeface="Calibri" panose="020F0502020204030204" pitchFamily="34" charset="0"/>
                <a:cs typeface="Times New Roman" panose="02020603050405020304" pitchFamily="18" charset="0"/>
              </a:rPr>
            </a:br>
            <a:br>
              <a:rPr lang="en-US" sz="1600" b="1">
                <a:latin typeface="Calibri" panose="020F0502020204030204" pitchFamily="34" charset="0"/>
                <a:ea typeface="Calibri" panose="020F0502020204030204" pitchFamily="34" charset="0"/>
                <a:cs typeface="Times New Roman" panose="02020603050405020304" pitchFamily="18" charset="0"/>
              </a:rPr>
            </a:br>
            <a:endParaRPr lang="en-US" sz="1600"/>
          </a:p>
        </p:txBody>
      </p:sp>
      <p:sp>
        <p:nvSpPr>
          <p:cNvPr id="3" name="Subtitle 2">
            <a:extLst>
              <a:ext uri="{FF2B5EF4-FFF2-40B4-BE49-F238E27FC236}">
                <a16:creationId xmlns:a16="http://schemas.microsoft.com/office/drawing/2014/main" id="{33DF79C9-C326-40ED-A206-2E0691706AEC}"/>
              </a:ext>
            </a:extLst>
          </p:cNvPr>
          <p:cNvSpPr>
            <a:spLocks noGrp="1"/>
          </p:cNvSpPr>
          <p:nvPr>
            <p:ph type="subTitle" idx="4294967295"/>
          </p:nvPr>
        </p:nvSpPr>
        <p:spPr>
          <a:xfrm>
            <a:off x="0" y="774700"/>
            <a:ext cx="9144000" cy="3794125"/>
          </a:xfrm>
          <a:prstGeom prst="rect">
            <a:avLst/>
          </a:prstGeom>
        </p:spPr>
        <p:txBody>
          <a:bodyPr lIns="91440" tIns="45720" rIns="91440" bIns="45720" anchor="t"/>
          <a:lstStyle/>
          <a:p>
            <a:pPr marL="0" indent="0" algn="ctr">
              <a:buNone/>
            </a:pPr>
            <a:r>
              <a:rPr lang="en-US" b="1" dirty="0">
                <a:latin typeface="Open Sans"/>
                <a:ea typeface="Open Sans"/>
                <a:cs typeface="Open Sans"/>
              </a:rPr>
              <a:t>10-Minute Topics</a:t>
            </a:r>
          </a:p>
        </p:txBody>
      </p:sp>
      <p:sp>
        <p:nvSpPr>
          <p:cNvPr id="5" name="TextBox 4">
            <a:extLst>
              <a:ext uri="{FF2B5EF4-FFF2-40B4-BE49-F238E27FC236}">
                <a16:creationId xmlns:a16="http://schemas.microsoft.com/office/drawing/2014/main" id="{4D27E4B6-6DBD-4780-969E-D268F554ECF6}"/>
              </a:ext>
            </a:extLst>
          </p:cNvPr>
          <p:cNvSpPr txBox="1"/>
          <p:nvPr/>
        </p:nvSpPr>
        <p:spPr>
          <a:xfrm>
            <a:off x="3049524" y="1817149"/>
            <a:ext cx="6099048" cy="3500702"/>
          </a:xfrm>
          <a:prstGeom prst="rect">
            <a:avLst/>
          </a:prstGeom>
          <a:noFill/>
        </p:spPr>
        <p:txBody>
          <a:bodyPr wrap="square" lIns="91440" tIns="45720" rIns="91440" bIns="45720" anchor="t">
            <a:spAutoFit/>
          </a:bodyPr>
          <a:lstStyle/>
          <a:p>
            <a:r>
              <a:rPr lang="en-US" sz="2800" b="1" dirty="0">
                <a:latin typeface="Open Sans"/>
                <a:ea typeface="Open Sans"/>
                <a:cs typeface="Open Sans"/>
              </a:rPr>
              <a:t>10-Minute topics are quick, easy to understand discussion topics to continue education and support healthy longevity</a:t>
            </a:r>
            <a:r>
              <a:rPr lang="en-US" sz="1800" b="1" dirty="0">
                <a:latin typeface="Open Sans"/>
                <a:ea typeface="Open Sans"/>
                <a:cs typeface="Open Sans"/>
              </a:rPr>
              <a:t>.</a:t>
            </a:r>
            <a:endParaRPr lang="en-US" b="1" dirty="0">
              <a:latin typeface="Open Sans"/>
              <a:ea typeface="Open Sans"/>
              <a:cs typeface="Open Sans"/>
            </a:endParaRPr>
          </a:p>
          <a:p>
            <a:endParaRPr lang="en-US" sz="1800" b="1" dirty="0">
              <a:latin typeface="Open Sans" panose="020B0606030504020204" pitchFamily="34" charset="0"/>
              <a:ea typeface="Open Sans" panose="020B0606030504020204" pitchFamily="34" charset="0"/>
              <a:cs typeface="Open Sans" panose="020B0606030504020204" pitchFamily="34" charset="0"/>
            </a:endParaRPr>
          </a:p>
          <a:p>
            <a:r>
              <a:rPr lang="en-US" sz="1800" dirty="0">
                <a:latin typeface="Open Sans"/>
                <a:ea typeface="Open Sans"/>
                <a:cs typeface="Open Sans"/>
              </a:rPr>
              <a:t>Please note that some of the topics are sensitive subject matter. Participation in discussion should be voluntary to ensure privacy and comfort of all participants. </a:t>
            </a:r>
            <a:endParaRPr lang="en-US" dirty="0">
              <a:latin typeface="Open Sans"/>
              <a:ea typeface="Open Sans"/>
              <a:cs typeface="Open Sans"/>
            </a:endParaRPr>
          </a:p>
          <a:p>
            <a:pPr marL="457200" algn="ctr">
              <a:lnSpc>
                <a:spcPct val="114999"/>
              </a:lnSpc>
              <a:spcAft>
                <a:spcPts val="1000"/>
              </a:spcAft>
            </a:pPr>
            <a:endParaRPr lang="en-US" sz="1800" dirty="0">
              <a:latin typeface="Calibri" panose="020F0502020204030204" pitchFamily="34" charset="0"/>
              <a:ea typeface="Calibri" panose="020F0502020204030204" pitchFamily="34" charset="0"/>
              <a:cs typeface="Calibri"/>
            </a:endParaRPr>
          </a:p>
        </p:txBody>
      </p:sp>
    </p:spTree>
    <p:extLst>
      <p:ext uri="{BB962C8B-B14F-4D97-AF65-F5344CB8AC3E}">
        <p14:creationId xmlns:p14="http://schemas.microsoft.com/office/powerpoint/2010/main" val="2633314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26826" y="1369976"/>
            <a:ext cx="6309360" cy="461663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Times New Roman"/>
              </a:rPr>
              <a:t>Art can be therapeutic. Different types of art, from painting to sculpture to dance and songwriting, can all support wellbeing. Even viewing pictures of nature when you are enclosed inside can help elicit a sense of peace and calm.  Art can be therapeutic when performed as an individual or as part of a group.  Anyone can be creative and be an artist – even if just in very simple ways. Community art projects are a wonderful expression of this with many people contributing smaller parts to a larger interesting project. Art can provide a creative outlet, social connections, mental stimulation, meaning and purpose, and more! </a:t>
            </a:r>
            <a:r>
              <a:rPr lang="en-US" sz="1600" dirty="0">
                <a:ea typeface="Calibri" panose="020F0502020204030204" pitchFamily="34" charset="0"/>
                <a:cs typeface="Arial"/>
              </a:rPr>
              <a:t>In general, art can have a positive effect on everyone</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Art Therapy</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dirty="0">
                <a:ea typeface="+mn-lt"/>
                <a:cs typeface="+mn-lt"/>
              </a:rPr>
              <a:t>Is art a part of your life? Is there something artistic you would like to learn?</a:t>
            </a:r>
            <a:endParaRPr lang="en-US" dirty="0">
              <a:cs typeface="Arial"/>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dirty="0">
                <a:cs typeface="Arial"/>
              </a:rPr>
              <a:t>What types of art opportunities are offered within the community? </a:t>
            </a:r>
            <a:endParaRPr lang="en-US" dirty="0"/>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3419" y="2945573"/>
            <a:ext cx="387096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t>How can you encourage more people to participate</a:t>
            </a:r>
            <a:r>
              <a:rPr lang="en-US" dirty="0"/>
              <a:t> in art – even if they don't think they are good at art?</a:t>
            </a:r>
            <a:endParaRPr lang="en-US" sz="1800" dirty="0"/>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393717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03131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0"/>
              </a:spcAft>
              <a:buNone/>
            </a:pPr>
            <a:r>
              <a:rPr lang="en-US" sz="1600" dirty="0">
                <a:latin typeface="Arial" panose="020B0604020202020204" pitchFamily="34" charset="0"/>
                <a:ea typeface="Times New Roman" panose="02020603050405020304" pitchFamily="18" charset="0"/>
                <a:cs typeface="Calibri" panose="020F0502020204030204" pitchFamily="34" charset="0"/>
              </a:rPr>
              <a:t>Research shows that doing internet searches, especially people learning this as a new skill, improves brain function. The same parts of the brain that control </a:t>
            </a:r>
            <a:r>
              <a:rPr lang="en-US" sz="1600" dirty="0">
                <a:solidFill>
                  <a:srgbClr val="000000"/>
                </a:solidFill>
                <a:latin typeface="Arial" panose="020B0604020202020204" pitchFamily="34" charset="0"/>
                <a:ea typeface="Times New Roman" panose="02020603050405020304" pitchFamily="18" charset="0"/>
                <a:cs typeface="Calibri" panose="020F0502020204030204" pitchFamily="34" charset="0"/>
              </a:rPr>
              <a:t>language, reading, memory, and visual abilities are all activated during internet searches</a:t>
            </a:r>
            <a:r>
              <a:rPr lang="en-US" sz="1600" dirty="0">
                <a:latin typeface="Arial" panose="020B0604020202020204" pitchFamily="34" charset="0"/>
                <a:ea typeface="Times New Roman" panose="02020603050405020304" pitchFamily="18" charset="0"/>
                <a:cs typeface="Calibri" panose="020F0502020204030204" pitchFamily="34" charset="0"/>
              </a:rPr>
              <a:t>.</a:t>
            </a:r>
            <a:endParaRPr lang="en-US" sz="14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Internet Searches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5000"/>
              </a:lnSpc>
              <a:spcBef>
                <a:spcPts val="0"/>
              </a:spcBef>
              <a:spcAft>
                <a:spcPts val="0"/>
              </a:spcAft>
            </a:pPr>
            <a:r>
              <a:rPr lang="en-US" sz="1800" dirty="0">
                <a:latin typeface="Arial" panose="020B0604020202020204" pitchFamily="34" charset="0"/>
                <a:ea typeface="Times New Roman" panose="02020603050405020304" pitchFamily="18" charset="0"/>
                <a:cs typeface="Arial" panose="020B0604020202020204" pitchFamily="34" charset="0"/>
              </a:rPr>
              <a:t>What are some of the other benefits of using the computer? </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pPr>
            <a:r>
              <a:rPr lang="en-US" sz="1800" dirty="0">
                <a:latin typeface="Arial"/>
                <a:ea typeface="Times New Roman" panose="02020603050405020304" pitchFamily="18" charset="0"/>
                <a:cs typeface="Times New Roman"/>
              </a:rPr>
              <a:t>How can we increase computer usage</a:t>
            </a:r>
            <a:r>
              <a:rPr lang="en-US" dirty="0">
                <a:latin typeface="Arial"/>
                <a:ea typeface="Times New Roman" panose="02020603050405020304" pitchFamily="18" charset="0"/>
                <a:cs typeface="Times New Roman"/>
              </a:rPr>
              <a:t> in</a:t>
            </a:r>
            <a:r>
              <a:rPr lang="en-US" sz="1800" dirty="0">
                <a:latin typeface="Arial"/>
                <a:ea typeface="Times New Roman" panose="02020603050405020304" pitchFamily="18" charset="0"/>
                <a:cs typeface="Times New Roman"/>
              </a:rPr>
              <a:t> our community?</a:t>
            </a:r>
            <a:endParaRPr lang="en-US" sz="1600" dirty="0">
              <a:latin typeface="Arial"/>
              <a:ea typeface="Calibri" panose="020F0502020204030204" pitchFamily="34" charset="0"/>
              <a:cs typeface="Times New Roman"/>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5000"/>
              </a:lnSpc>
              <a:spcBef>
                <a:spcPts val="0"/>
              </a:spcBef>
              <a:spcAft>
                <a:spcPts val="0"/>
              </a:spcAft>
            </a:pPr>
            <a:r>
              <a:rPr lang="en-US" sz="1800" dirty="0">
                <a:latin typeface="Arial" panose="020B0604020202020204" pitchFamily="34" charset="0"/>
                <a:ea typeface="Times New Roman" panose="02020603050405020304" pitchFamily="18" charset="0"/>
                <a:cs typeface="Arial" panose="020B0604020202020204" pitchFamily="34" charset="0"/>
              </a:rPr>
              <a:t>What are some of the reasons people choose not to use computers?</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4194174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13930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latin typeface="Arial"/>
                <a:ea typeface="Calibri" panose="020F0502020204030204" pitchFamily="34" charset="0"/>
                <a:cs typeface="Arial"/>
              </a:rPr>
              <a:t>Music is a very important part of most people’s lives and is integrated into the fabric of daily life in almost every culture. Research has shown that music can be a tool that promotes brain activity, relaxation, social interaction and reminiscing. It has also been shown to be beneficial for older adults with memory issues. No matter your age, music can be used to create a positive and relaxing environment for almost any mood.</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Music</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83765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5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is music part of your everyday life?</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55976" y="4750383"/>
            <a:ext cx="393192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pPr>
            <a:r>
              <a:rPr lang="en-US" dirty="0">
                <a:latin typeface="Arial"/>
                <a:ea typeface="Calibri" panose="020F0502020204030204" pitchFamily="34" charset="0"/>
                <a:cs typeface="Arial"/>
              </a:rPr>
              <a:t>How can you share</a:t>
            </a:r>
            <a:r>
              <a:rPr lang="en-US" sz="1800" dirty="0">
                <a:latin typeface="Arial"/>
                <a:ea typeface="Calibri" panose="020F0502020204030204" pitchFamily="34" charset="0"/>
                <a:cs typeface="Arial"/>
              </a:rPr>
              <a:t> what you </a:t>
            </a:r>
            <a:r>
              <a:rPr lang="en-US" dirty="0">
                <a:latin typeface="Arial"/>
                <a:ea typeface="Calibri" panose="020F0502020204030204" pitchFamily="34" charset="0"/>
                <a:cs typeface="Arial"/>
              </a:rPr>
              <a:t>enjoy </a:t>
            </a:r>
            <a:r>
              <a:rPr lang="en-US" sz="1800" dirty="0">
                <a:latin typeface="Arial"/>
                <a:ea typeface="Calibri" panose="020F0502020204030204" pitchFamily="34" charset="0"/>
                <a:cs typeface="Arial"/>
              </a:rPr>
              <a:t>about music with others?</a:t>
            </a:r>
            <a:r>
              <a:rPr lang="en-US" dirty="0">
                <a:latin typeface="Arial"/>
                <a:ea typeface="Calibri" panose="020F0502020204030204" pitchFamily="34" charset="0"/>
                <a:cs typeface="Arial"/>
              </a:rPr>
              <a:t> </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368134"/>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2983048"/>
            <a:ext cx="387096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pPr>
            <a:r>
              <a:rPr lang="en-US" sz="1800" dirty="0">
                <a:latin typeface="Arial"/>
                <a:ea typeface="Calibri" panose="020F0502020204030204" pitchFamily="34" charset="0"/>
                <a:cs typeface="Arial"/>
              </a:rPr>
              <a:t>How does music affect your mood?</a:t>
            </a:r>
            <a:r>
              <a:rPr lang="en-US" dirty="0">
                <a:latin typeface="Arial"/>
                <a:ea typeface="Calibri" panose="020F0502020204030204" pitchFamily="34" charset="0"/>
                <a:cs typeface="Arial"/>
              </a:rPr>
              <a:t> Can you share some examples of this experience?</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64033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4225811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616633"/>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Times New Roman" panose="02020603050405020304" pitchFamily="18" charset="0"/>
                <a:cs typeface="Times New Roman"/>
              </a:rPr>
              <a:t>There are changes that happen with aging. However, most of the loss that is experienced in the “usual aging” process is preventable, caused by lifestyle choices. You have probably heard this as it relates to physical effects, but this goes for mental function as well.  In the MacArthur study on successful aging, older men and women who were showing clear cognitive decline showed substantial improvement after just five topic sessions. Best of all, this improvement was maintained in follow-up testing. So, the bottom line is, difficulty with memory is often due to lack of practice.  With practice most people, young or old, can improve cognitive function.</a:t>
            </a:r>
            <a:endParaRPr lang="en-US" sz="1600" dirty="0">
              <a:ea typeface="Calibri" panose="020F0502020204030204" pitchFamily="34" charset="0"/>
              <a:cs typeface="Times New Roman"/>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Memory Loss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a:t>What can you do to keep your brain sharp as you age?</a:t>
            </a:r>
            <a:endParaRPr lang="en-US" sz="1800" dirty="0">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734748" y="4392078"/>
            <a:ext cx="3870960" cy="154355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How might you encourage others to participate more in intellectual programs and activities?</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313407" y="4104042"/>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34748" y="2647345"/>
            <a:ext cx="387096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What opportunities exist at our community to help us keep our brains sharp?</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40316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dirty="0">
                <a:latin typeface="Arial" panose="020B0604020202020204" pitchFamily="34" charset="0"/>
                <a:ea typeface="Open Sans"/>
                <a:cs typeface="Arial" panose="020B0604020202020204" pitchFamily="34" charset="0"/>
                <a:sym typeface="Open Sans"/>
              </a:rPr>
              <a:t>02</a:t>
            </a:r>
            <a:endParaRPr sz="2800" b="1" dirty="0">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7034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Times New Roman"/>
              </a:rPr>
              <a:t>Some of the strongest learning that took place in your school years might have been the knowledge and insight gained from book reports. Just as you did in school, you can continue your quest for knowledge by reading books. Consider joining or forming a book club to take the experience to a higher level as you read a personally selected book and report on it or have weekly discussions on a book everyone in the group reads. Chances are everyone brings something different to the table each week and the discussions become very engaging!</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Book Club</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705944" y="734518"/>
            <a:ext cx="3931920" cy="181178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15000"/>
              </a:lnSpc>
            </a:pPr>
            <a:r>
              <a:rPr lang="en-US" sz="1800" dirty="0">
                <a:ea typeface="Calibri" panose="020F0502020204030204" pitchFamily="34" charset="0"/>
                <a:cs typeface="Times New Roman"/>
              </a:rPr>
              <a:t>How might you go about starting a book club</a:t>
            </a:r>
            <a:r>
              <a:rPr lang="en-US" dirty="0">
                <a:ea typeface="Calibri" panose="020F0502020204030204" pitchFamily="34" charset="0"/>
                <a:cs typeface="Times New Roman"/>
              </a:rPr>
              <a:t>, or</a:t>
            </a:r>
            <a:r>
              <a:rPr lang="en-US" sz="1800" dirty="0">
                <a:ea typeface="Calibri" panose="020F0502020204030204" pitchFamily="34" charset="0"/>
                <a:cs typeface="Times New Roman"/>
              </a:rPr>
              <a:t> </a:t>
            </a:r>
            <a:r>
              <a:rPr lang="en-US" dirty="0">
                <a:ea typeface="Calibri" panose="020F0502020204030204" pitchFamily="34" charset="0"/>
                <a:cs typeface="Times New Roman"/>
              </a:rPr>
              <a:t>increasing participation in a already in place within</a:t>
            </a:r>
            <a:r>
              <a:rPr lang="en-US" sz="1800" dirty="0">
                <a:ea typeface="Calibri" panose="020F0502020204030204" pitchFamily="34" charset="0"/>
                <a:cs typeface="Times New Roman"/>
              </a:rPr>
              <a:t> our community?</a:t>
            </a:r>
            <a:r>
              <a:rPr lang="en-US" dirty="0">
                <a:ea typeface="Calibri" panose="020F0502020204030204" pitchFamily="34" charset="0"/>
                <a:cs typeface="Times New Roman"/>
              </a:rPr>
              <a:t> </a:t>
            </a:r>
            <a:endParaRPr lang="en-US" sz="1800" dirty="0">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86219" y="400612"/>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811098" y="4480560"/>
            <a:ext cx="3801781" cy="181178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lnSpc>
                <a:spcPct val="115000"/>
              </a:lnSpc>
              <a:spcBef>
                <a:spcPts val="0"/>
              </a:spcBef>
            </a:pPr>
            <a:r>
              <a:rPr lang="en-US" sz="1800" dirty="0">
                <a:ea typeface="Calibri" panose="020F0502020204030204" pitchFamily="34" charset="0"/>
                <a:cs typeface="Times New Roman" panose="02020603050405020304" pitchFamily="18" charset="0"/>
              </a:rPr>
              <a:t>How might reading books individually or as a group be different now as opposed to when you read books in school?</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33712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0304" y="2925893"/>
            <a:ext cx="387096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15000"/>
              </a:lnSpc>
            </a:pPr>
            <a:r>
              <a:rPr lang="en-US" sz="1800" dirty="0">
                <a:ea typeface="Calibri" panose="020F0502020204030204" pitchFamily="34" charset="0"/>
                <a:cs typeface="Times New Roman"/>
              </a:rPr>
              <a:t>Do you </a:t>
            </a:r>
            <a:r>
              <a:rPr lang="en-US" dirty="0">
                <a:ea typeface="Calibri" panose="020F0502020204030204" pitchFamily="34" charset="0"/>
                <a:cs typeface="Times New Roman"/>
              </a:rPr>
              <a:t>prefer </a:t>
            </a:r>
            <a:r>
              <a:rPr lang="en-US" sz="1800" dirty="0">
                <a:ea typeface="Calibri" panose="020F0502020204030204" pitchFamily="34" charset="0"/>
                <a:cs typeface="Times New Roman"/>
              </a:rPr>
              <a:t>discussing books with others individually or with a group?</a:t>
            </a:r>
            <a:r>
              <a:rPr lang="en-US" dirty="0">
                <a:ea typeface="Calibri" panose="020F0502020204030204" pitchFamily="34" charset="0"/>
                <a:cs typeface="Times New Roman"/>
              </a:rPr>
              <a:t>  </a:t>
            </a:r>
            <a:endParaRPr lang="en-US" sz="1800" dirty="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88589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524244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dirty="0">
                <a:ea typeface="Calibri" panose="020F0502020204030204" pitchFamily="34" charset="0"/>
                <a:cs typeface="Times New Roman"/>
              </a:rPr>
              <a:t>Zoom,  Facetime, and Microsoft Teams are three forms of popular video communication used today. These and other similar communication tools became even more popular as people isolating during the Covid pandemic sought out visual connections with family, friends and business partners. </a:t>
            </a:r>
            <a:r>
              <a:rPr lang="en-US" sz="1600" dirty="0">
                <a:cs typeface="Times New Roman"/>
              </a:rPr>
              <a:t>Many people feel this form of communicating is more personal and engaging than using text, email or even the phone. Video communication is available on smart phones, tablets and laptops making it a convenient options for many. </a:t>
            </a:r>
            <a:r>
              <a:rPr lang="en-US" sz="1600">
                <a:cs typeface="Times New Roman"/>
              </a:rPr>
              <a:t>These </a:t>
            </a:r>
            <a:r>
              <a:rPr lang="en-US" sz="1600" dirty="0">
                <a:cs typeface="Times New Roman"/>
              </a:rPr>
              <a:t>technologies are also bringing more social and learning opportunities to audiences around the </a:t>
            </a:r>
            <a:r>
              <a:rPr lang="en-US" sz="1600">
                <a:cs typeface="Times New Roman"/>
              </a:rPr>
              <a:t>world. </a:t>
            </a:r>
            <a:r>
              <a:rPr lang="en-US" sz="1600" dirty="0">
                <a:cs typeface="Times New Roman"/>
              </a:rPr>
              <a:t>Some are designed specifically for older adults including </a:t>
            </a:r>
            <a:r>
              <a:rPr lang="en-US" sz="1600" dirty="0" err="1">
                <a:cs typeface="Times New Roman"/>
              </a:rPr>
              <a:t>GetSetUp</a:t>
            </a:r>
            <a:r>
              <a:rPr lang="en-US" sz="1600" dirty="0">
                <a:cs typeface="Times New Roman"/>
              </a:rPr>
              <a:t> and Senior Planet.</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a:ea typeface="Roboto"/>
                <a:cs typeface="Arial"/>
              </a:rPr>
              <a:t>Video Communication</a:t>
            </a:r>
            <a:endParaRPr lang="en-US" sz="3200" b="1" dirty="0" err="1">
              <a:solidFill>
                <a:schemeClr val="bg1"/>
              </a:solidFill>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48707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pPr>
            <a:r>
              <a:rPr lang="en-US" dirty="0">
                <a:ea typeface="Calibri" panose="020F0502020204030204" pitchFamily="34" charset="0"/>
                <a:cs typeface="Times New Roman"/>
              </a:rPr>
              <a:t>What forms of video communication have you used?  What forms would you like to learn more about?</a:t>
            </a:r>
            <a:endParaRPr lang="en-US" sz="1800" dirty="0">
              <a:ea typeface="Calibri" panose="020F0502020204030204" pitchFamily="34" charset="0"/>
              <a:cs typeface="Times New Roman"/>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71578"/>
            <a:ext cx="3870960" cy="259193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spcAft>
                <a:spcPts val="1000"/>
              </a:spcAft>
            </a:pPr>
            <a:r>
              <a:rPr lang="en-US" dirty="0">
                <a:ea typeface="Calibri" panose="020F0502020204030204" pitchFamily="34" charset="0"/>
                <a:cs typeface="Times New Roman"/>
              </a:rPr>
              <a:t>What opportunities do we have in our community to help others learn and use video communication to connect with others for exercise, recreation or education?</a:t>
            </a:r>
            <a:endParaRPr lang="en-US" sz="1800" dirty="0">
              <a:ea typeface="Calibri" panose="020F0502020204030204" pitchFamily="34" charset="0"/>
              <a:cs typeface="Times New Roman"/>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2373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03131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Calibri"/>
              </a:rPr>
              <a:t>Can you believe that using computers impacts your health? A New Zealand study of people ages 65-84 found that those who used email and the internet felt healthier, participated in more leisure activities and had more feelings of wellbeing than those who weren’t computer users. </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640080" y="640080"/>
            <a:ext cx="10332718"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Computer Connections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ea typeface="Calibri" panose="020F0502020204030204" pitchFamily="34" charset="0"/>
                <a:cs typeface="Calibri"/>
              </a:rPr>
              <a:t>Why do you think computer use creates a sense of </a:t>
            </a:r>
            <a:r>
              <a:rPr lang="en-US" dirty="0">
                <a:ea typeface="Calibri" panose="020F0502020204030204" pitchFamily="34" charset="0"/>
                <a:cs typeface="Calibri"/>
              </a:rPr>
              <a:t>wellbeing</a:t>
            </a:r>
            <a:r>
              <a:rPr lang="en-US" sz="1800" dirty="0">
                <a:ea typeface="Calibri" panose="020F0502020204030204" pitchFamily="34" charset="0"/>
                <a:cs typeface="Calibri"/>
              </a:rPr>
              <a:t> for older adults?</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dirty="0">
                <a:latin typeface="Arial" panose="020B0604020202020204" pitchFamily="34" charset="0"/>
                <a:ea typeface="Open Sans"/>
                <a:cs typeface="Arial" panose="020B0604020202020204" pitchFamily="34" charset="0"/>
                <a:sym typeface="Open Sans"/>
              </a:rPr>
              <a:t>01</a:t>
            </a:r>
            <a:endParaRPr sz="2800" b="1" dirty="0">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55976" y="446307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ea typeface="Calibri" panose="020F0502020204030204" pitchFamily="34" charset="0"/>
                <a:cs typeface="Times New Roman"/>
              </a:rPr>
              <a:t>What opportunities exist at our community that promote computer use?</a:t>
            </a:r>
            <a:r>
              <a:rPr lang="en-US" dirty="0">
                <a:ea typeface="Calibri" panose="020F0502020204030204" pitchFamily="34" charset="0"/>
                <a:cs typeface="Times New Roman"/>
              </a:rPr>
              <a:t> </a:t>
            </a:r>
            <a:endParaRPr lang="en-US" dirty="0"/>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16826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dirty="0">
                <a:latin typeface="Arial" panose="020B0604020202020204" pitchFamily="34" charset="0"/>
                <a:ea typeface="Open Sans"/>
                <a:cs typeface="Arial" panose="020B0604020202020204" pitchFamily="34" charset="0"/>
                <a:sym typeface="Open Sans"/>
              </a:rPr>
              <a:t>03</a:t>
            </a:r>
            <a:endParaRPr sz="2800" b="1" dirty="0">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18435" y="3020524"/>
            <a:ext cx="387096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ea typeface="Calibri" panose="020F0502020204030204" pitchFamily="34" charset="0"/>
                <a:cs typeface="Calibri"/>
              </a:rPr>
              <a:t>Are you a computer user? If not, would you like to learn?</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1528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dirty="0">
                <a:latin typeface="Arial" panose="020B0604020202020204" pitchFamily="34" charset="0"/>
                <a:ea typeface="Open Sans"/>
                <a:cs typeface="Arial" panose="020B0604020202020204" pitchFamily="34" charset="0"/>
                <a:sym typeface="Open Sans"/>
              </a:rPr>
              <a:t>02</a:t>
            </a:r>
            <a:endParaRPr sz="2800" b="1" dirty="0">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087990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76997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t>Video games have rendered positive results for older adults who engage in games that stimulate brain activity.  A new generation of games has surfaced for those who want to reap the mental and physical benefits of playing.  Benefits include improved memory and brain function, which protects against age-related cognitive decline and promotes gains in memory, attention, agility, and hand-eye coordination. </a:t>
            </a:r>
            <a:endParaRPr lang="en-US" sz="1600" dirty="0">
              <a:solidFill>
                <a:srgbClr val="FF0000"/>
              </a:solidFill>
              <a:ea typeface="Calibri" panose="020F0502020204030204" pitchFamily="34" charset="0"/>
              <a:cs typeface="Arial"/>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Video Games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t>How often do you play video games?</a:t>
            </a:r>
            <a:r>
              <a:rPr lang="en-US" dirty="0"/>
              <a:t>  Are they physically challenging, intellectually challenging, or both?</a:t>
            </a:r>
            <a:endParaRPr lang="en-US" sz="1800" dirty="0"/>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18501" y="4687924"/>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dirty="0"/>
              <a:t>Who can share the names of </a:t>
            </a:r>
            <a:r>
              <a:rPr lang="en-US" sz="1800" dirty="0"/>
              <a:t>video games that support brain and physical function?</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t>How can you encourage others to participate in these types of video games?</a:t>
            </a:r>
            <a:endParaRPr lang="en-US" sz="1800" dirty="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8014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166197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latin typeface="Arial" panose="020B0604020202020204" pitchFamily="34" charset="0"/>
                <a:ea typeface="Calibri" panose="020F0502020204030204" pitchFamily="34" charset="0"/>
                <a:cs typeface="Arial" panose="020B0604020202020204" pitchFamily="34" charset="0"/>
              </a:rPr>
              <a:t>Ageism is defined in the Merriam-Webster dictionary as prejudice or discrimination against a particular age group, especially older adults</a:t>
            </a:r>
            <a:r>
              <a:rPr lang="en-US" sz="1600" baseline="30000" dirty="0">
                <a:latin typeface="Arial" panose="020B0604020202020204" pitchFamily="34" charset="0"/>
                <a:ea typeface="Calibri" panose="020F0502020204030204" pitchFamily="34" charset="0"/>
                <a:cs typeface="Arial" panose="020B0604020202020204" pitchFamily="34" charset="0"/>
              </a:rPr>
              <a:t>2</a:t>
            </a:r>
            <a:r>
              <a:rPr lang="en-US" sz="1600" dirty="0">
                <a:latin typeface="Arial" panose="020B0604020202020204" pitchFamily="34" charset="0"/>
                <a:ea typeface="Calibri" panose="020F0502020204030204" pitchFamily="34" charset="0"/>
                <a:cs typeface="Arial" panose="020B0604020202020204" pitchFamily="34" charset="0"/>
              </a:rPr>
              <a:t>.</a:t>
            </a:r>
          </a:p>
          <a:p>
            <a:pPr>
              <a:lnSpc>
                <a:spcPct val="150000"/>
              </a:lnSpc>
            </a:pPr>
            <a:r>
              <a:rPr lang="en-US" sz="1600" dirty="0">
                <a:ea typeface="Calibri" panose="020F0502020204030204" pitchFamily="34" charset="0"/>
                <a:cs typeface="Times New Roman"/>
              </a:rPr>
              <a:t> </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Ageism</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48707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15000"/>
              </a:lnSpc>
            </a:pPr>
            <a:r>
              <a:rPr lang="en-US" dirty="0">
                <a:latin typeface="Arial"/>
              </a:rPr>
              <a:t>Have you experienced ageism (ageism can exist in all age groups)?  What was this experience like?</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860842"/>
            <a:ext cx="3931920" cy="83765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15000"/>
              </a:lnSpc>
            </a:pPr>
            <a:r>
              <a:rPr lang="en-US" dirty="0">
                <a:latin typeface="Arial"/>
                <a:ea typeface="Calibri" panose="020F0502020204030204" pitchFamily="34" charset="0"/>
                <a:cs typeface="Arial"/>
              </a:rPr>
              <a:t>What can help counter ageism in our own community?</a:t>
            </a:r>
            <a:endParaRPr lang="en-US" sz="1800" dirty="0">
              <a:latin typeface="Arial"/>
              <a:ea typeface="Calibri" panose="020F0502020204030204" pitchFamily="34" charset="0"/>
              <a:cs typeface="Arial"/>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173793" y="440560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18435" y="3371029"/>
            <a:ext cx="3870960" cy="83765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14999"/>
              </a:lnSpc>
            </a:pPr>
            <a:r>
              <a:rPr lang="en-US" dirty="0">
                <a:latin typeface="Arial"/>
                <a:cs typeface="Arial"/>
              </a:rPr>
              <a:t>Where might you have seen ageism in the media?</a:t>
            </a:r>
            <a:endParaRPr lang="en-US" dirty="0">
              <a:solidFill>
                <a:srgbClr val="FF0000"/>
              </a:solidFill>
              <a:cs typeface="Arial"/>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303242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dirty="0">
                <a:latin typeface="Arial" panose="020B0604020202020204" pitchFamily="34" charset="0"/>
                <a:ea typeface="Open Sans"/>
                <a:cs typeface="Arial" panose="020B0604020202020204" pitchFamily="34" charset="0"/>
                <a:sym typeface="Open Sans"/>
              </a:rPr>
              <a:t>02</a:t>
            </a:r>
            <a:endParaRPr sz="2800" b="1" dirty="0">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53005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511420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b="1" dirty="0">
                <a:ea typeface="Calibri" panose="020F0502020204030204" pitchFamily="34" charset="0"/>
                <a:cs typeface="Times New Roman"/>
              </a:rPr>
              <a:t>True or False</a:t>
            </a:r>
            <a:r>
              <a:rPr lang="en-US" sz="1600" dirty="0">
                <a:ea typeface="Calibri" panose="020F0502020204030204" pitchFamily="34" charset="0"/>
                <a:cs typeface="Times New Roman"/>
              </a:rPr>
              <a:t>: Every older adult will experience Alzheimer’s disease(AD) sooner or later. </a:t>
            </a:r>
            <a:r>
              <a:rPr lang="en-US" sz="1600" b="1" dirty="0">
                <a:ea typeface="Calibri" panose="020F0502020204030204" pitchFamily="34" charset="0"/>
                <a:cs typeface="Times New Roman"/>
              </a:rPr>
              <a:t>False. </a:t>
            </a:r>
            <a:r>
              <a:rPr lang="en-US" sz="1600" dirty="0">
                <a:ea typeface="Calibri" panose="020F0502020204030204" pitchFamily="34" charset="0"/>
                <a:cs typeface="Times New Roman"/>
              </a:rPr>
              <a:t>Research has shown only 10% of people age 65 and older have AD. The risk does increase as people age.  If AD runs in the family, a person could have up to a 50/50 chance of getting it. Someone with AD not only experiences memory loss, but eventually problems with speech, behavior, and other brain-related abilities. However, there are things people can do to decrease their risk of AD, such as regular physical activity, brain exercise and healthy nutrition. Researchers are working hard to find a cure, until then, we can follow the recommendations to help decrease risks and delay symptoms. </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Alzheimer’s Disease</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20000"/>
              </a:lnSpc>
            </a:pPr>
            <a:r>
              <a:rPr lang="en-US" dirty="0">
                <a:cs typeface="Arial"/>
              </a:rPr>
              <a:t>What activities do you engage in regularly that are intellectually stimulating? </a:t>
            </a:r>
            <a:endParaRPr lang="en-US" dirty="0"/>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1">
              <a:lnSpc>
                <a:spcPct val="120000"/>
              </a:lnSpc>
              <a:spcBef>
                <a:spcPts val="0"/>
              </a:spcBef>
              <a:spcAft>
                <a:spcPts val="0"/>
              </a:spcAft>
            </a:pPr>
            <a:r>
              <a:rPr lang="en-US" sz="1800" dirty="0">
                <a:ea typeface="Calibri" panose="020F0502020204030204" pitchFamily="34" charset="0"/>
                <a:cs typeface="Times New Roman" panose="02020603050405020304" pitchFamily="18" charset="0"/>
              </a:rPr>
              <a:t>How can you share what you have learned about Alzheimer’s disease?</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62572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1920" y="3186597"/>
            <a:ext cx="387096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lvl="1">
              <a:lnSpc>
                <a:spcPct val="120000"/>
              </a:lnSpc>
            </a:pPr>
            <a:r>
              <a:rPr lang="en-US" sz="1800" dirty="0">
                <a:ea typeface="Calibri" panose="020F0502020204030204" pitchFamily="34" charset="0"/>
                <a:cs typeface="Arial"/>
              </a:rPr>
              <a:t>What </a:t>
            </a:r>
            <a:r>
              <a:rPr lang="en-US" dirty="0">
                <a:ea typeface="Calibri" panose="020F0502020204030204" pitchFamily="34" charset="0"/>
                <a:cs typeface="Arial"/>
              </a:rPr>
              <a:t>types of activities does our community offer to help ward off Alzheimer’s disease?</a:t>
            </a:r>
            <a:endParaRPr lang="en-US" sz="1800" dirty="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72397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13930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b="1" dirty="0">
                <a:latin typeface="Arial"/>
                <a:ea typeface="Times New Roman" panose="02020603050405020304" pitchFamily="18" charset="0"/>
                <a:cs typeface="Arial"/>
              </a:rPr>
              <a:t>True or False? </a:t>
            </a:r>
            <a:r>
              <a:rPr lang="en-US" sz="1600" dirty="0">
                <a:latin typeface="Arial"/>
                <a:ea typeface="Times New Roman" panose="02020603050405020304" pitchFamily="18" charset="0"/>
                <a:cs typeface="Arial"/>
              </a:rPr>
              <a:t>Memory loss is just a fact of life for everyone, especially as they age. The answer is </a:t>
            </a:r>
            <a:r>
              <a:rPr lang="en-US" sz="1600" b="1" dirty="0">
                <a:latin typeface="Arial"/>
                <a:ea typeface="Times New Roman" panose="02020603050405020304" pitchFamily="18" charset="0"/>
                <a:cs typeface="Arial"/>
              </a:rPr>
              <a:t>false</a:t>
            </a:r>
            <a:r>
              <a:rPr lang="en-US" sz="1600" dirty="0">
                <a:latin typeface="Arial"/>
                <a:ea typeface="Times New Roman" panose="02020603050405020304" pitchFamily="18" charset="0"/>
                <a:cs typeface="Arial"/>
              </a:rPr>
              <a:t>. The brain can continue to grow new brain cells and create new neural pathways!  So, no matter how old you are, research shows new brain cells can be developed by challenging the brain and learning new things. By continuing to "grow" the brain, it can become denser, which reduces the risk of Alzheimer’s Disease.</a:t>
            </a:r>
            <a:endParaRPr lang="en-US" sz="1400" dirty="0">
              <a:latin typeface="Arial"/>
              <a:ea typeface="Calibri" panose="020F0502020204030204" pitchFamily="34" charset="0"/>
              <a:cs typeface="Arial"/>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Memory Loss-True or False?</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Times New Roman" panose="02020603050405020304" pitchFamily="18" charset="0"/>
                <a:cs typeface="Arial" panose="020B0604020202020204" pitchFamily="34" charset="0"/>
              </a:rPr>
              <a:t>What do you do to challenge your brain and help grow new brain cells? </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latin typeface="Arial"/>
                <a:ea typeface="Times New Roman" panose="02020603050405020304" pitchFamily="18" charset="0"/>
                <a:cs typeface="Arial"/>
              </a:rPr>
              <a:t>What could we </a:t>
            </a:r>
            <a:r>
              <a:rPr lang="en-US" dirty="0">
                <a:latin typeface="Arial"/>
                <a:ea typeface="Times New Roman" panose="02020603050405020304" pitchFamily="18" charset="0"/>
                <a:cs typeface="Arial"/>
              </a:rPr>
              <a:t>do to incorporate </a:t>
            </a:r>
            <a:r>
              <a:rPr lang="en-US" sz="1800" dirty="0">
                <a:latin typeface="Arial"/>
                <a:ea typeface="Times New Roman" panose="02020603050405020304" pitchFamily="18" charset="0"/>
                <a:cs typeface="Arial"/>
              </a:rPr>
              <a:t>more intellectual challenge into our daily lives?</a:t>
            </a:r>
            <a:endParaRPr lang="en-US" sz="1600" dirty="0">
              <a:latin typeface="Arial"/>
              <a:ea typeface="Calibri" panose="020F0502020204030204" pitchFamily="34" charset="0"/>
              <a:cs typeface="Arial"/>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72655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Times New Roman"/>
              </a:rPr>
              <a:t>What’s your favorite card game? Maybe you didn’t know that people who participate in brain-engaging activities such as card games can reduce their risk of developing Alzheimer’s disease.  Research shows that older adults who participated in activities that require brain power, such as playing cards, maintained memory and information processing abilities better than those who did not. Most people play cards because they enjoy doing so and the intellectual benefits can be an added bonus to this enjoyment!  Communities often have groups that meet regularly to play cards and socialize.</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Card Games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dirty="0">
                <a:cs typeface="Arial"/>
              </a:rPr>
              <a:t>What types of card games do you enjoy playing on a regular basis? </a:t>
            </a:r>
            <a:endParaRPr lang="en-US" dirty="0"/>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ea typeface="Calibri" panose="020F0502020204030204" pitchFamily="34" charset="0"/>
                <a:cs typeface="Times New Roman"/>
              </a:rPr>
              <a:t>What are some of the barriers that keep </a:t>
            </a:r>
            <a:r>
              <a:rPr lang="en-US" dirty="0">
                <a:ea typeface="Calibri" panose="020F0502020204030204" pitchFamily="34" charset="0"/>
                <a:cs typeface="Times New Roman"/>
              </a:rPr>
              <a:t>people</a:t>
            </a:r>
            <a:r>
              <a:rPr lang="en-US" sz="1800" dirty="0">
                <a:ea typeface="Calibri" panose="020F0502020204030204" pitchFamily="34" charset="0"/>
                <a:cs typeface="Times New Roman"/>
              </a:rPr>
              <a:t> from playing card games?</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defRPr/>
            </a:pPr>
            <a:r>
              <a:rPr lang="en-US" sz="1800" dirty="0">
                <a:ea typeface="Calibri" panose="020F0502020204030204" pitchFamily="34" charset="0"/>
                <a:cs typeface="Arial"/>
              </a:rPr>
              <a:t>What types of </a:t>
            </a:r>
            <a:r>
              <a:rPr lang="en-US" dirty="0">
                <a:ea typeface="Calibri" panose="020F0502020204030204" pitchFamily="34" charset="0"/>
                <a:cs typeface="Arial"/>
              </a:rPr>
              <a:t>group card game activities does our community offer?</a:t>
            </a:r>
            <a:endParaRPr lang="en-US" dirty="0"/>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14894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50863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Calibri"/>
              </a:rPr>
              <a:t>Stress may not seem like something that has a physical impact on our body, however it certainly does. Stress is both a physical and psychological reaction. Stress is a natural reaction that humans are born with. Modern life offers plenty of things that can be perceived as stressful. If this stress gets out of control, it can cause other health issues such as depression and heart disease. Finding the root cause of the stressor and using healthy coping methods are the best ways to manage stress. </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Stress Symptoms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a:t>What type of things or situations cause you stress?</a:t>
            </a:r>
            <a:endParaRPr lang="en-US" sz="1800" dirty="0"/>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20000" y="4343009"/>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t>How can our community help support each other in </a:t>
            </a:r>
            <a:r>
              <a:rPr lang="en-US" dirty="0"/>
              <a:t>managing stress?</a:t>
            </a:r>
            <a:r>
              <a:rPr lang="en-US" sz="1800" dirty="0">
                <a:solidFill>
                  <a:srgbClr val="444444"/>
                </a:solidFill>
              </a:rPr>
              <a:t>​</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162800" y="408740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dirty="0">
                <a:latin typeface="Arial" panose="020B0604020202020204" pitchFamily="34" charset="0"/>
                <a:ea typeface="Open Sans"/>
                <a:cs typeface="Arial" panose="020B0604020202020204" pitchFamily="34" charset="0"/>
                <a:sym typeface="Open Sans"/>
              </a:rPr>
              <a:t>03</a:t>
            </a:r>
            <a:endParaRPr sz="2800" b="1" dirty="0">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11440" y="2716126"/>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t>What helps you to cope with stress? </a:t>
            </a:r>
            <a:r>
              <a:rPr lang="en-US" dirty="0"/>
              <a:t>Are these considered healthy coping strategies?</a:t>
            </a:r>
            <a:endParaRPr lang="en-US" sz="1800" dirty="0"/>
          </a:p>
        </p:txBody>
      </p:sp>
      <p:sp>
        <p:nvSpPr>
          <p:cNvPr id="9" name="Google Shape;436;p22">
            <a:extLst>
              <a:ext uri="{FF2B5EF4-FFF2-40B4-BE49-F238E27FC236}">
                <a16:creationId xmlns:a16="http://schemas.microsoft.com/office/drawing/2014/main" id="{1FA8F700-26A4-46A9-BA82-77200B8D08A9}"/>
              </a:ext>
            </a:extLst>
          </p:cNvPr>
          <p:cNvSpPr/>
          <p:nvPr/>
        </p:nvSpPr>
        <p:spPr>
          <a:xfrm>
            <a:off x="7240604" y="242818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90566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Times New Roman"/>
              </a:rPr>
              <a:t>Have you ever heard the expression “you can’t teach an old dog new tricks”? What does that mean? This is a myth that at a certain age it’s too late to challenge yourself or learn new things. But the research tells us that our capacity to grow and learn continues throughout life. According to research on healthy longevity, there are three features that predict strong mental function in old age: 1. Regular physical activity  2. A strong social support system  3. Belief in one’s ability to handle what life has to offer.</a:t>
            </a:r>
          </a:p>
          <a:p>
            <a:pPr>
              <a:lnSpc>
                <a:spcPct val="150000"/>
              </a:lnSpc>
            </a:pP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89850" y="640358"/>
            <a:ext cx="10079689"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Mental Function Myth and Fact</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a typeface="Calibri" panose="020F0502020204030204" pitchFamily="34" charset="0"/>
                <a:cs typeface="Times New Roman"/>
              </a:rPr>
              <a:t>How </a:t>
            </a:r>
            <a:r>
              <a:rPr lang="en-US" dirty="0">
                <a:ea typeface="Calibri" panose="020F0502020204030204" pitchFamily="34" charset="0"/>
                <a:cs typeface="Times New Roman"/>
              </a:rPr>
              <a:t>can </a:t>
            </a:r>
            <a:r>
              <a:rPr lang="en-US" sz="1800" dirty="0">
                <a:ea typeface="Calibri" panose="020F0502020204030204" pitchFamily="34" charset="0"/>
                <a:cs typeface="Times New Roman"/>
              </a:rPr>
              <a:t>you plan to stay </a:t>
            </a:r>
            <a:r>
              <a:rPr lang="en-US" dirty="0">
                <a:ea typeface="Calibri" panose="020F0502020204030204" pitchFamily="34" charset="0"/>
                <a:cs typeface="Times New Roman"/>
              </a:rPr>
              <a:t>mentally</a:t>
            </a:r>
            <a:r>
              <a:rPr lang="en-US" sz="1800" dirty="0">
                <a:ea typeface="Calibri" panose="020F0502020204030204" pitchFamily="34" charset="0"/>
                <a:cs typeface="Times New Roman"/>
              </a:rPr>
              <a:t> engaged throughout life?</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dirty="0">
                <a:ea typeface="Calibri" panose="020F0502020204030204" pitchFamily="34" charset="0"/>
                <a:cs typeface="Times New Roman"/>
              </a:rPr>
              <a:t>Where might you find the support you need if one or more of these are not balanced in your life now? </a:t>
            </a:r>
            <a:endParaRPr lang="en-US" sz="1800" dirty="0">
              <a:ea typeface="Calibri" panose="020F0502020204030204" pitchFamily="34" charset="0"/>
              <a:cs typeface="Times New Roman" panose="02020603050405020304" pitchFamily="18"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2960473"/>
            <a:ext cx="387096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dirty="0">
                <a:cs typeface="Arial"/>
              </a:rPr>
              <a:t>How can you find balance in  your life of the three predictors of mental functioning? (Repeat 1- 3 on card)</a:t>
            </a:r>
            <a:endParaRPr lang="en-US" dirty="0"/>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08209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129264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t>Living with constant stress is very unhealthy. Constant stress in our lives kills brain cells, limits the growth of new brain cells and makes our immune systems weak. </a:t>
            </a:r>
            <a:r>
              <a:rPr lang="en-US" sz="1600" dirty="0">
                <a:ea typeface="Calibri" panose="020F0502020204030204" pitchFamily="34" charset="0"/>
                <a:cs typeface="Times New Roman"/>
              </a:rPr>
              <a:t> </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panose="020B0604020202020204" pitchFamily="34" charset="0"/>
                <a:ea typeface="Roboto"/>
                <a:cs typeface="Arial" panose="020B0604020202020204" pitchFamily="34" charset="0"/>
              </a:rPr>
              <a:t>Stress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a typeface="Calibri" panose="020F0502020204030204" pitchFamily="34" charset="0"/>
                <a:cs typeface="Times New Roman"/>
              </a:rPr>
              <a:t>What types of stress do you think people </a:t>
            </a:r>
            <a:r>
              <a:rPr lang="en-US" dirty="0">
                <a:ea typeface="Calibri" panose="020F0502020204030204" pitchFamily="34" charset="0"/>
                <a:cs typeface="Times New Roman"/>
              </a:rPr>
              <a:t>around you deal</a:t>
            </a:r>
            <a:r>
              <a:rPr lang="en-US" sz="1800" dirty="0">
                <a:ea typeface="Calibri" panose="020F0502020204030204" pitchFamily="34" charset="0"/>
                <a:cs typeface="Times New Roman"/>
              </a:rPr>
              <a:t> </a:t>
            </a:r>
            <a:r>
              <a:rPr lang="en-US" dirty="0">
                <a:ea typeface="Calibri" panose="020F0502020204030204" pitchFamily="34" charset="0"/>
                <a:cs typeface="Times New Roman"/>
              </a:rPr>
              <a:t>with</a:t>
            </a:r>
            <a:r>
              <a:rPr lang="en-US" sz="1800" dirty="0">
                <a:ea typeface="Calibri" panose="020F0502020204030204" pitchFamily="34" charset="0"/>
                <a:cs typeface="Times New Roman"/>
              </a:rPr>
              <a:t>?</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01</a:t>
            </a:r>
            <a:endParaRPr sz="2800" b="1">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584441"/>
            <a:ext cx="3905267"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a typeface="Calibri" panose="020F0502020204030204" pitchFamily="34" charset="0"/>
                <a:cs typeface="Times New Roman"/>
              </a:rPr>
              <a:t>Is constant stress a part of your life? </a:t>
            </a:r>
            <a:r>
              <a:rPr lang="en-US" dirty="0">
                <a:ea typeface="Calibri" panose="020F0502020204030204" pitchFamily="34" charset="0"/>
                <a:cs typeface="Times New Roman"/>
              </a:rPr>
              <a:t>If so, how can </a:t>
            </a:r>
            <a:r>
              <a:rPr lang="en-US" sz="1800" dirty="0">
                <a:ea typeface="Calibri" panose="020F0502020204030204" pitchFamily="34" charset="0"/>
                <a:cs typeface="Times New Roman"/>
              </a:rPr>
              <a:t>you </a:t>
            </a:r>
            <a:r>
              <a:rPr lang="en-US" dirty="0">
                <a:ea typeface="Calibri" panose="020F0502020204030204" pitchFamily="34" charset="0"/>
                <a:cs typeface="Times New Roman"/>
              </a:rPr>
              <a:t>get the support you need to better</a:t>
            </a:r>
            <a:r>
              <a:rPr lang="en-US" sz="1800" dirty="0">
                <a:ea typeface="Calibri" panose="020F0502020204030204" pitchFamily="34" charset="0"/>
                <a:cs typeface="Times New Roman"/>
              </a:rPr>
              <a:t> deal with stress?</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196866" y="431023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03</a:t>
            </a:r>
            <a:endParaRPr sz="2800" b="1">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07854" y="2940870"/>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a typeface="Calibri" panose="020F0502020204030204" pitchFamily="34" charset="0"/>
                <a:cs typeface="Times New Roman"/>
              </a:rPr>
              <a:t>Name the programs offered </a:t>
            </a:r>
            <a:r>
              <a:rPr lang="en-US" dirty="0">
                <a:ea typeface="Calibri" panose="020F0502020204030204" pitchFamily="34" charset="0"/>
                <a:cs typeface="Times New Roman"/>
              </a:rPr>
              <a:t>in the</a:t>
            </a:r>
            <a:r>
              <a:rPr lang="en-US" sz="1800" dirty="0">
                <a:ea typeface="Calibri" panose="020F0502020204030204" pitchFamily="34" charset="0"/>
                <a:cs typeface="Times New Roman"/>
              </a:rPr>
              <a:t> community that help </a:t>
            </a:r>
            <a:r>
              <a:rPr lang="en-US" dirty="0">
                <a:ea typeface="Calibri" panose="020F0502020204030204" pitchFamily="34" charset="0"/>
                <a:cs typeface="Times New Roman"/>
              </a:rPr>
              <a:t>people deal</a:t>
            </a:r>
            <a:r>
              <a:rPr lang="en-US" sz="1800" dirty="0">
                <a:ea typeface="Calibri" panose="020F0502020204030204" pitchFamily="34" charset="0"/>
                <a:cs typeface="Times New Roman"/>
              </a:rPr>
              <a:t> with stress.</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68294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rtl="0">
              <a:lnSpc>
                <a:spcPct val="130000"/>
              </a:lnSpc>
              <a:spcBef>
                <a:spcPts val="0"/>
              </a:spcBef>
              <a:spcAft>
                <a:spcPts val="0"/>
              </a:spcAft>
              <a:buNone/>
            </a:pPr>
            <a:r>
              <a:rPr lang="en-US" sz="2800" b="1">
                <a:latin typeface="Arial" panose="020B0604020202020204" pitchFamily="34" charset="0"/>
                <a:ea typeface="Open Sans"/>
                <a:cs typeface="Arial" panose="020B0604020202020204" pitchFamily="34" charset="0"/>
                <a:sym typeface="Open Sans"/>
              </a:rPr>
              <a:t>02</a:t>
            </a:r>
            <a:endParaRPr sz="2800" b="1">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01899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View xmlns="bd59869c-8c19-4d89-ad34-dc7b09787b4b">
      <Url xsi:nil="true"/>
      <Description xsi:nil="true"/>
    </Document_x0020_View>
    <SharedWithUsers xmlns="2a5d7c57-f217-4c91-a592-825cc7a3238f">
      <UserInfo>
        <DisplayName>Eloy Lopez</DisplayName>
        <AccountId>155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7FCD39F41A1D4D83FCFCD657F48F12" ma:contentTypeVersion="14" ma:contentTypeDescription="Create a new document." ma:contentTypeScope="" ma:versionID="898cab2262bb5e6fba77ced26411b8f9">
  <xsd:schema xmlns:xsd="http://www.w3.org/2001/XMLSchema" xmlns:xs="http://www.w3.org/2001/XMLSchema" xmlns:p="http://schemas.microsoft.com/office/2006/metadata/properties" xmlns:ns2="bd59869c-8c19-4d89-ad34-dc7b09787b4b" xmlns:ns3="2a5d7c57-f217-4c91-a592-825cc7a3238f" targetNamespace="http://schemas.microsoft.com/office/2006/metadata/properties" ma:root="true" ma:fieldsID="f9a9b796c9129d63b0e3b5df8733248c" ns2:_="" ns3:_="">
    <xsd:import namespace="bd59869c-8c19-4d89-ad34-dc7b09787b4b"/>
    <xsd:import namespace="2a5d7c57-f217-4c91-a592-825cc7a323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Details" minOccurs="0"/>
                <xsd:element ref="ns3:SharedWithUsers" minOccurs="0"/>
                <xsd:element ref="ns2:Document_x0020_View"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9869c-8c19-4d89-ad34-dc7b09787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Document_x0020_View" ma:index="16" nillable="true" ma:displayName="Document View" ma:format="Image" ma:internalName="Document_x0020_View">
      <xsd:complexType>
        <xsd:complexContent>
          <xsd:extension base="dms:URL">
            <xsd:sequence>
              <xsd:element name="Url" type="dms:ValidUrl" minOccurs="0" nillable="true"/>
              <xsd:element name="Description" type="xsd:string" nillable="true"/>
            </xsd:sequence>
          </xsd:extension>
        </xsd:complexContent>
      </xsd:complex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5d7c57-f217-4c91-a592-825cc7a3238f" elementFormDefault="qualified">
    <xsd:import namespace="http://schemas.microsoft.com/office/2006/documentManagement/types"/>
    <xsd:import namespace="http://schemas.microsoft.com/office/infopath/2007/PartnerControls"/>
    <xsd:element name="SharedWithDetails" ma:index="14" nillable="true" ma:displayName="Shared With Details" ma:internalName="SharedWithDetails" ma:readOnly="true">
      <xsd:simpleType>
        <xsd:restriction base="dms:Note">
          <xsd:maxLength value="255"/>
        </xsd:restrictio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10341A-06B1-44D9-9278-0FB73F0FB937}">
  <ds:schemaRefs>
    <ds:schemaRef ds:uri="http://schemas.microsoft.com/sharepoint/v3/contenttype/forms"/>
  </ds:schemaRefs>
</ds:datastoreItem>
</file>

<file path=customXml/itemProps2.xml><?xml version="1.0" encoding="utf-8"?>
<ds:datastoreItem xmlns:ds="http://schemas.openxmlformats.org/officeDocument/2006/customXml" ds:itemID="{06D319FC-D44C-4871-A9E1-7418E8E0E7DC}">
  <ds:schemaRefs>
    <ds:schemaRef ds:uri="2a5d7c57-f217-4c91-a592-825cc7a3238f"/>
    <ds:schemaRef ds:uri="bd59869c-8c19-4d89-ad34-dc7b09787b4b"/>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A130FF7-C1A1-4647-9398-17257C26F1EC}">
  <ds:schemaRefs>
    <ds:schemaRef ds:uri="2a5d7c57-f217-4c91-a592-825cc7a3238f"/>
    <ds:schemaRef ds:uri="bd59869c-8c19-4d89-ad34-dc7b09787b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357</TotalTime>
  <Words>2071</Words>
  <Application>Microsoft Office PowerPoint</Application>
  <PresentationFormat>Widescreen</PresentationFormat>
  <Paragraphs>137</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Open Sans</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Hillberry</dc:creator>
  <cp:lastModifiedBy>Tracy Jose</cp:lastModifiedBy>
  <cp:revision>691</cp:revision>
  <dcterms:created xsi:type="dcterms:W3CDTF">2021-10-19T19:40:53Z</dcterms:created>
  <dcterms:modified xsi:type="dcterms:W3CDTF">2022-02-15T03:56:47Z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0x0101002A7FCD39F41A1D4D83FCFCD657F48F12</vt:lpwstr>
  </property>
</Properties>
</file>