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346" r:id="rId6"/>
    <p:sldId id="353" r:id="rId7"/>
    <p:sldId id="361" r:id="rId8"/>
    <p:sldId id="365" r:id="rId9"/>
    <p:sldId id="388" r:id="rId10"/>
    <p:sldId id="387" r:id="rId11"/>
    <p:sldId id="366" r:id="rId12"/>
    <p:sldId id="367" r:id="rId13"/>
    <p:sldId id="386" r:id="rId14"/>
    <p:sldId id="376" r:id="rId15"/>
    <p:sldId id="377" r:id="rId16"/>
    <p:sldId id="378" r:id="rId17"/>
    <p:sldId id="379" r:id="rId18"/>
    <p:sldId id="380" r:id="rId19"/>
    <p:sldId id="384" r:id="rId20"/>
    <p:sldId id="368" r:id="rId21"/>
    <p:sldId id="381" r:id="rId22"/>
    <p:sldId id="383" r:id="rId23"/>
    <p:sldId id="369" r:id="rId24"/>
    <p:sldId id="37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DF46"/>
    <a:srgbClr val="6DD961"/>
    <a:srgbClr val="FCD54D"/>
    <a:srgbClr val="A66366"/>
    <a:srgbClr val="A761F6"/>
    <a:srgbClr val="3787E0"/>
    <a:srgbClr val="00DEB5"/>
    <a:srgbClr val="0AB5C8"/>
    <a:srgbClr val="05D190"/>
    <a:srgbClr val="0D51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6CEE4D-07BA-46BA-8A84-68278F76DD2B}" v="180" dt="2022-02-02T15:12:19.301"/>
    <p1510:client id="{4B9700B0-754D-C384-D135-E1DADBABB822}" v="19" dt="2022-02-01T04:26:56.426"/>
    <p1510:client id="{7A3406A3-42AA-5221-85E1-B3898DEBE3A8}" v="317" dt="2022-02-02T15:37:29.192"/>
    <p1510:client id="{8A9A6E14-CD86-ED4E-96FF-515CB03BB594}" v="36" dt="2022-02-02T15:56:19.042"/>
    <p1510:client id="{BEE1C340-62E4-4E58-A104-385AE866808D}" v="2" dt="2022-01-19T18:29:07.600"/>
    <p1510:client id="{EF0CF024-2CEF-1F7B-90F9-E2F3A4355925}" v="19" dt="2022-02-03T15:39:16.3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le Palli" userId="S::danielle@mymasterpieceliving.com::26efa85a-626a-4f9a-b91e-b0c39f8dbf22" providerId="AD" clId="Web-{426CEE4D-07BA-46BA-8A84-68278F76DD2B}"/>
    <pc:docChg chg="modSld">
      <pc:chgData name="Danielle Palli" userId="S::danielle@mymasterpieceliving.com::26efa85a-626a-4f9a-b91e-b0c39f8dbf22" providerId="AD" clId="Web-{426CEE4D-07BA-46BA-8A84-68278F76DD2B}" dt="2022-02-02T15:12:19.301" v="100" actId="20577"/>
      <pc:docMkLst>
        <pc:docMk/>
      </pc:docMkLst>
      <pc:sldChg chg="modSp">
        <pc:chgData name="Danielle Palli" userId="S::danielle@mymasterpieceliving.com::26efa85a-626a-4f9a-b91e-b0c39f8dbf22" providerId="AD" clId="Web-{426CEE4D-07BA-46BA-8A84-68278F76DD2B}" dt="2022-02-02T15:02:22.587" v="46" actId="20577"/>
        <pc:sldMkLst>
          <pc:docMk/>
          <pc:sldMk cId="2633314867" sldId="256"/>
        </pc:sldMkLst>
        <pc:spChg chg="mod">
          <ac:chgData name="Danielle Palli" userId="S::danielle@mymasterpieceliving.com::26efa85a-626a-4f9a-b91e-b0c39f8dbf22" providerId="AD" clId="Web-{426CEE4D-07BA-46BA-8A84-68278F76DD2B}" dt="2022-02-02T14:53:57.937" v="1" actId="20577"/>
          <ac:spMkLst>
            <pc:docMk/>
            <pc:sldMk cId="2633314867" sldId="256"/>
            <ac:spMk id="3" creationId="{33DF79C9-C326-40ED-A206-2E0691706AEC}"/>
          </ac:spMkLst>
        </pc:spChg>
        <pc:spChg chg="mod">
          <ac:chgData name="Danielle Palli" userId="S::danielle@mymasterpieceliving.com::26efa85a-626a-4f9a-b91e-b0c39f8dbf22" providerId="AD" clId="Web-{426CEE4D-07BA-46BA-8A84-68278F76DD2B}" dt="2022-02-02T15:02:22.587" v="46" actId="20577"/>
          <ac:spMkLst>
            <pc:docMk/>
            <pc:sldMk cId="2633314867" sldId="256"/>
            <ac:spMk id="5" creationId="{4D27E4B6-6DBD-4780-969E-D268F554ECF6}"/>
          </ac:spMkLst>
        </pc:spChg>
      </pc:sldChg>
      <pc:sldChg chg="delSp modSp">
        <pc:chgData name="Danielle Palli" userId="S::danielle@mymasterpieceliving.com::26efa85a-626a-4f9a-b91e-b0c39f8dbf22" providerId="AD" clId="Web-{426CEE4D-07BA-46BA-8A84-68278F76DD2B}" dt="2022-02-02T14:58:36.942" v="34" actId="20577"/>
        <pc:sldMkLst>
          <pc:docMk/>
          <pc:sldMk cId="952567989" sldId="346"/>
        </pc:sldMkLst>
        <pc:spChg chg="del mod">
          <ac:chgData name="Danielle Palli" userId="S::danielle@mymasterpieceliving.com::26efa85a-626a-4f9a-b91e-b0c39f8dbf22" providerId="AD" clId="Web-{426CEE4D-07BA-46BA-8A84-68278F76DD2B}" dt="2022-02-02T14:58:01.895" v="21"/>
          <ac:spMkLst>
            <pc:docMk/>
            <pc:sldMk cId="952567989" sldId="346"/>
            <ac:spMk id="6" creationId="{AF47C704-F381-4F0F-B1AC-4872814D7201}"/>
          </ac:spMkLst>
        </pc:spChg>
        <pc:spChg chg="del">
          <ac:chgData name="Danielle Palli" userId="S::danielle@mymasterpieceliving.com::26efa85a-626a-4f9a-b91e-b0c39f8dbf22" providerId="AD" clId="Web-{426CEE4D-07BA-46BA-8A84-68278F76DD2B}" dt="2022-02-02T14:58:05.613" v="22"/>
          <ac:spMkLst>
            <pc:docMk/>
            <pc:sldMk cId="952567989" sldId="346"/>
            <ac:spMk id="7" creationId="{A6E9679A-6EDB-4A3D-87A7-D914E4D37861}"/>
          </ac:spMkLst>
        </pc:spChg>
        <pc:spChg chg="mod">
          <ac:chgData name="Danielle Palli" userId="S::danielle@mymasterpieceliving.com::26efa85a-626a-4f9a-b91e-b0c39f8dbf22" providerId="AD" clId="Web-{426CEE4D-07BA-46BA-8A84-68278F76DD2B}" dt="2022-02-02T14:58:36.942" v="34" actId="20577"/>
          <ac:spMkLst>
            <pc:docMk/>
            <pc:sldMk cId="952567989" sldId="346"/>
            <ac:spMk id="8" creationId="{66804313-A0D7-41D2-BF42-52EDB36E162C}"/>
          </ac:spMkLst>
        </pc:spChg>
      </pc:sldChg>
      <pc:sldChg chg="modSp">
        <pc:chgData name="Danielle Palli" userId="S::danielle@mymasterpieceliving.com::26efa85a-626a-4f9a-b91e-b0c39f8dbf22" providerId="AD" clId="Web-{426CEE4D-07BA-46BA-8A84-68278F76DD2B}" dt="2022-02-02T15:00:30.319" v="44" actId="20577"/>
        <pc:sldMkLst>
          <pc:docMk/>
          <pc:sldMk cId="3531779618" sldId="353"/>
        </pc:sldMkLst>
        <pc:spChg chg="mod">
          <ac:chgData name="Danielle Palli" userId="S::danielle@mymasterpieceliving.com::26efa85a-626a-4f9a-b91e-b0c39f8dbf22" providerId="AD" clId="Web-{426CEE4D-07BA-46BA-8A84-68278F76DD2B}" dt="2022-02-02T15:00:08.397" v="40" actId="20577"/>
          <ac:spMkLst>
            <pc:docMk/>
            <pc:sldMk cId="3531779618" sldId="353"/>
            <ac:spMk id="2" creationId="{CBEE45D4-BA3A-4C1C-AEC9-ACFCD5EDF60E}"/>
          </ac:spMkLst>
        </pc:spChg>
        <pc:spChg chg="mod">
          <ac:chgData name="Danielle Palli" userId="S::danielle@mymasterpieceliving.com::26efa85a-626a-4f9a-b91e-b0c39f8dbf22" providerId="AD" clId="Web-{426CEE4D-07BA-46BA-8A84-68278F76DD2B}" dt="2022-02-02T15:00:30.319" v="44" actId="20577"/>
          <ac:spMkLst>
            <pc:docMk/>
            <pc:sldMk cId="3531779618" sldId="353"/>
            <ac:spMk id="6" creationId="{66F74832-011F-4A6C-9B04-9CA19B7D587B}"/>
          </ac:spMkLst>
        </pc:spChg>
      </pc:sldChg>
      <pc:sldChg chg="modSp">
        <pc:chgData name="Danielle Palli" userId="S::danielle@mymasterpieceliving.com::26efa85a-626a-4f9a-b91e-b0c39f8dbf22" providerId="AD" clId="Web-{426CEE4D-07BA-46BA-8A84-68278F76DD2B}" dt="2022-02-02T15:03:24.213" v="50" actId="20577"/>
        <pc:sldMkLst>
          <pc:docMk/>
          <pc:sldMk cId="3596895332" sldId="361"/>
        </pc:sldMkLst>
        <pc:spChg chg="mod">
          <ac:chgData name="Danielle Palli" userId="S::danielle@mymasterpieceliving.com::26efa85a-626a-4f9a-b91e-b0c39f8dbf22" providerId="AD" clId="Web-{426CEE4D-07BA-46BA-8A84-68278F76DD2B}" dt="2022-02-02T15:03:24.213" v="50" actId="20577"/>
          <ac:spMkLst>
            <pc:docMk/>
            <pc:sldMk cId="3596895332" sldId="361"/>
            <ac:spMk id="2" creationId="{DFF154BF-BEEC-4CEB-A17E-95CAF6DF7F11}"/>
          </ac:spMkLst>
        </pc:spChg>
      </pc:sldChg>
      <pc:sldChg chg="modSp">
        <pc:chgData name="Danielle Palli" userId="S::danielle@mymasterpieceliving.com::26efa85a-626a-4f9a-b91e-b0c39f8dbf22" providerId="AD" clId="Web-{426CEE4D-07BA-46BA-8A84-68278F76DD2B}" dt="2022-02-02T15:04:28.542" v="54" actId="20577"/>
        <pc:sldMkLst>
          <pc:docMk/>
          <pc:sldMk cId="2482969532" sldId="365"/>
        </pc:sldMkLst>
        <pc:spChg chg="mod">
          <ac:chgData name="Danielle Palli" userId="S::danielle@mymasterpieceliving.com::26efa85a-626a-4f9a-b91e-b0c39f8dbf22" providerId="AD" clId="Web-{426CEE4D-07BA-46BA-8A84-68278F76DD2B}" dt="2022-02-02T15:04:28.542" v="54" actId="20577"/>
          <ac:spMkLst>
            <pc:docMk/>
            <pc:sldMk cId="2482969532" sldId="365"/>
            <ac:spMk id="2" creationId="{CBEE45D4-BA3A-4C1C-AEC9-ACFCD5EDF60E}"/>
          </ac:spMkLst>
        </pc:spChg>
      </pc:sldChg>
      <pc:sldChg chg="modSp">
        <pc:chgData name="Danielle Palli" userId="S::danielle@mymasterpieceliving.com::26efa85a-626a-4f9a-b91e-b0c39f8dbf22" providerId="AD" clId="Web-{426CEE4D-07BA-46BA-8A84-68278F76DD2B}" dt="2022-02-02T15:10:09.127" v="93" actId="20577"/>
        <pc:sldMkLst>
          <pc:docMk/>
          <pc:sldMk cId="564040952" sldId="366"/>
        </pc:sldMkLst>
        <pc:spChg chg="mod">
          <ac:chgData name="Danielle Palli" userId="S::danielle@mymasterpieceliving.com::26efa85a-626a-4f9a-b91e-b0c39f8dbf22" providerId="AD" clId="Web-{426CEE4D-07BA-46BA-8A84-68278F76DD2B}" dt="2022-02-02T15:10:09.127" v="93" actId="20577"/>
          <ac:spMkLst>
            <pc:docMk/>
            <pc:sldMk cId="564040952" sldId="366"/>
            <ac:spMk id="2" creationId="{CBEE45D4-BA3A-4C1C-AEC9-ACFCD5EDF60E}"/>
          </ac:spMkLst>
        </pc:spChg>
      </pc:sldChg>
      <pc:sldChg chg="modSp">
        <pc:chgData name="Danielle Palli" userId="S::danielle@mymasterpieceliving.com::26efa85a-626a-4f9a-b91e-b0c39f8dbf22" providerId="AD" clId="Web-{426CEE4D-07BA-46BA-8A84-68278F76DD2B}" dt="2022-02-02T15:12:19.301" v="100" actId="20577"/>
        <pc:sldMkLst>
          <pc:docMk/>
          <pc:sldMk cId="2530342726" sldId="367"/>
        </pc:sldMkLst>
        <pc:spChg chg="mod">
          <ac:chgData name="Danielle Palli" userId="S::danielle@mymasterpieceliving.com::26efa85a-626a-4f9a-b91e-b0c39f8dbf22" providerId="AD" clId="Web-{426CEE4D-07BA-46BA-8A84-68278F76DD2B}" dt="2022-02-02T15:12:19.301" v="100" actId="20577"/>
          <ac:spMkLst>
            <pc:docMk/>
            <pc:sldMk cId="2530342726" sldId="367"/>
            <ac:spMk id="2" creationId="{CBEE45D4-BA3A-4C1C-AEC9-ACFCD5EDF60E}"/>
          </ac:spMkLst>
        </pc:spChg>
      </pc:sldChg>
      <pc:sldChg chg="modSp">
        <pc:chgData name="Danielle Palli" userId="S::danielle@mymasterpieceliving.com::26efa85a-626a-4f9a-b91e-b0c39f8dbf22" providerId="AD" clId="Web-{426CEE4D-07BA-46BA-8A84-68278F76DD2B}" dt="2022-02-02T15:09:11.969" v="89" actId="20577"/>
        <pc:sldMkLst>
          <pc:docMk/>
          <pc:sldMk cId="3454818048" sldId="387"/>
        </pc:sldMkLst>
        <pc:spChg chg="mod">
          <ac:chgData name="Danielle Palli" userId="S::danielle@mymasterpieceliving.com::26efa85a-626a-4f9a-b91e-b0c39f8dbf22" providerId="AD" clId="Web-{426CEE4D-07BA-46BA-8A84-68278F76DD2B}" dt="2022-02-02T15:07:50.484" v="87" actId="20577"/>
          <ac:spMkLst>
            <pc:docMk/>
            <pc:sldMk cId="3454818048" sldId="387"/>
            <ac:spMk id="2" creationId="{DFF154BF-BEEC-4CEB-A17E-95CAF6DF7F11}"/>
          </ac:spMkLst>
        </pc:spChg>
        <pc:spChg chg="mod">
          <ac:chgData name="Danielle Palli" userId="S::danielle@mymasterpieceliving.com::26efa85a-626a-4f9a-b91e-b0c39f8dbf22" providerId="AD" clId="Web-{426CEE4D-07BA-46BA-8A84-68278F76DD2B}" dt="2022-02-02T15:09:11.969" v="89" actId="20577"/>
          <ac:spMkLst>
            <pc:docMk/>
            <pc:sldMk cId="3454818048" sldId="387"/>
            <ac:spMk id="4" creationId="{D0097070-5BB8-45B6-9D59-2DB0CBFC1FF0}"/>
          </ac:spMkLst>
        </pc:spChg>
      </pc:sldChg>
      <pc:sldChg chg="modSp">
        <pc:chgData name="Danielle Palli" userId="S::danielle@mymasterpieceliving.com::26efa85a-626a-4f9a-b91e-b0c39f8dbf22" providerId="AD" clId="Web-{426CEE4D-07BA-46BA-8A84-68278F76DD2B}" dt="2022-02-02T15:06:01.122" v="61" actId="20577"/>
        <pc:sldMkLst>
          <pc:docMk/>
          <pc:sldMk cId="947723565" sldId="388"/>
        </pc:sldMkLst>
        <pc:spChg chg="mod">
          <ac:chgData name="Danielle Palli" userId="S::danielle@mymasterpieceliving.com::26efa85a-626a-4f9a-b91e-b0c39f8dbf22" providerId="AD" clId="Web-{426CEE4D-07BA-46BA-8A84-68278F76DD2B}" dt="2022-02-02T15:06:01.122" v="61" actId="20577"/>
          <ac:spMkLst>
            <pc:docMk/>
            <pc:sldMk cId="947723565" sldId="388"/>
            <ac:spMk id="2" creationId="{DFF154BF-BEEC-4CEB-A17E-95CAF6DF7F11}"/>
          </ac:spMkLst>
        </pc:spChg>
      </pc:sldChg>
    </pc:docChg>
  </pc:docChgLst>
  <pc:docChgLst>
    <pc:chgData name="Kai Hillberry" userId="S::kai@mymasterpieceliving.com::a7357a97-e640-4b44-8fcb-12882f8677f1" providerId="AD" clId="Web-{4B9700B0-754D-C384-D135-E1DADBABB822}"/>
    <pc:docChg chg="addSld modSld">
      <pc:chgData name="Kai Hillberry" userId="S::kai@mymasterpieceliving.com::a7357a97-e640-4b44-8fcb-12882f8677f1" providerId="AD" clId="Web-{4B9700B0-754D-C384-D135-E1DADBABB822}" dt="2022-02-01T04:26:56.426" v="16" actId="1076"/>
      <pc:docMkLst>
        <pc:docMk/>
      </pc:docMkLst>
      <pc:sldChg chg="modSp">
        <pc:chgData name="Kai Hillberry" userId="S::kai@mymasterpieceliving.com::a7357a97-e640-4b44-8fcb-12882f8677f1" providerId="AD" clId="Web-{4B9700B0-754D-C384-D135-E1DADBABB822}" dt="2022-02-01T04:26:23.863" v="10" actId="1076"/>
        <pc:sldMkLst>
          <pc:docMk/>
          <pc:sldMk cId="3514004167" sldId="377"/>
        </pc:sldMkLst>
        <pc:spChg chg="mod">
          <ac:chgData name="Kai Hillberry" userId="S::kai@mymasterpieceliving.com::a7357a97-e640-4b44-8fcb-12882f8677f1" providerId="AD" clId="Web-{4B9700B0-754D-C384-D135-E1DADBABB822}" dt="2022-02-01T04:26:00.129" v="5" actId="20577"/>
          <ac:spMkLst>
            <pc:docMk/>
            <pc:sldMk cId="3514004167" sldId="377"/>
            <ac:spMk id="4" creationId="{3A706EC2-F7E8-4F7D-8281-DED18C5E85A6}"/>
          </ac:spMkLst>
        </pc:spChg>
        <pc:spChg chg="mod">
          <ac:chgData name="Kai Hillberry" userId="S::kai@mymasterpieceliving.com::a7357a97-e640-4b44-8fcb-12882f8677f1" providerId="AD" clId="Web-{4B9700B0-754D-C384-D135-E1DADBABB822}" dt="2022-02-01T04:26:20.097" v="9" actId="1076"/>
          <ac:spMkLst>
            <pc:docMk/>
            <pc:sldMk cId="3514004167" sldId="377"/>
            <ac:spMk id="6" creationId="{66F74832-011F-4A6C-9B04-9CA19B7D587B}"/>
          </ac:spMkLst>
        </pc:spChg>
        <pc:spChg chg="mod">
          <ac:chgData name="Kai Hillberry" userId="S::kai@mymasterpieceliving.com::a7357a97-e640-4b44-8fcb-12882f8677f1" providerId="AD" clId="Web-{4B9700B0-754D-C384-D135-E1DADBABB822}" dt="2022-02-01T04:26:23.863" v="10" actId="1076"/>
          <ac:spMkLst>
            <pc:docMk/>
            <pc:sldMk cId="3514004167" sldId="377"/>
            <ac:spMk id="7" creationId="{4A1FD96E-020C-471E-A679-8C3E70156557}"/>
          </ac:spMkLst>
        </pc:spChg>
        <pc:spChg chg="mod">
          <ac:chgData name="Kai Hillberry" userId="S::kai@mymasterpieceliving.com::a7357a97-e640-4b44-8fcb-12882f8677f1" providerId="AD" clId="Web-{4B9700B0-754D-C384-D135-E1DADBABB822}" dt="2022-02-01T04:26:13.051" v="7" actId="1076"/>
          <ac:spMkLst>
            <pc:docMk/>
            <pc:sldMk cId="3514004167" sldId="377"/>
            <ac:spMk id="8" creationId="{20CE4491-38BD-4E53-A78A-23C187665CE4}"/>
          </ac:spMkLst>
        </pc:spChg>
      </pc:sldChg>
      <pc:sldChg chg="modSp">
        <pc:chgData name="Kai Hillberry" userId="S::kai@mymasterpieceliving.com::a7357a97-e640-4b44-8fcb-12882f8677f1" providerId="AD" clId="Web-{4B9700B0-754D-C384-D135-E1DADBABB822}" dt="2022-02-01T04:26:40.520" v="12" actId="1076"/>
        <pc:sldMkLst>
          <pc:docMk/>
          <pc:sldMk cId="3978950478" sldId="378"/>
        </pc:sldMkLst>
        <pc:spChg chg="mod">
          <ac:chgData name="Kai Hillberry" userId="S::kai@mymasterpieceliving.com::a7357a97-e640-4b44-8fcb-12882f8677f1" providerId="AD" clId="Web-{4B9700B0-754D-C384-D135-E1DADBABB822}" dt="2022-02-01T04:26:35.238" v="11" actId="1076"/>
          <ac:spMkLst>
            <pc:docMk/>
            <pc:sldMk cId="3978950478" sldId="378"/>
            <ac:spMk id="8" creationId="{20CE4491-38BD-4E53-A78A-23C187665CE4}"/>
          </ac:spMkLst>
        </pc:spChg>
        <pc:spChg chg="mod">
          <ac:chgData name="Kai Hillberry" userId="S::kai@mymasterpieceliving.com::a7357a97-e640-4b44-8fcb-12882f8677f1" providerId="AD" clId="Web-{4B9700B0-754D-C384-D135-E1DADBABB822}" dt="2022-02-01T04:26:40.520" v="12" actId="1076"/>
          <ac:spMkLst>
            <pc:docMk/>
            <pc:sldMk cId="3978950478" sldId="378"/>
            <ac:spMk id="9" creationId="{38694B6A-556F-4417-A981-4AFA11893EB7}"/>
          </ac:spMkLst>
        </pc:spChg>
      </pc:sldChg>
      <pc:sldChg chg="modSp">
        <pc:chgData name="Kai Hillberry" userId="S::kai@mymasterpieceliving.com::a7357a97-e640-4b44-8fcb-12882f8677f1" providerId="AD" clId="Web-{4B9700B0-754D-C384-D135-E1DADBABB822}" dt="2022-02-01T04:26:56.426" v="16" actId="1076"/>
        <pc:sldMkLst>
          <pc:docMk/>
          <pc:sldMk cId="1595445543" sldId="379"/>
        </pc:sldMkLst>
        <pc:spChg chg="mod">
          <ac:chgData name="Kai Hillberry" userId="S::kai@mymasterpieceliving.com::a7357a97-e640-4b44-8fcb-12882f8677f1" providerId="AD" clId="Web-{4B9700B0-754D-C384-D135-E1DADBABB822}" dt="2022-02-01T04:26:51.691" v="14" actId="1076"/>
          <ac:spMkLst>
            <pc:docMk/>
            <pc:sldMk cId="1595445543" sldId="379"/>
            <ac:spMk id="6" creationId="{66F74832-011F-4A6C-9B04-9CA19B7D587B}"/>
          </ac:spMkLst>
        </pc:spChg>
        <pc:spChg chg="mod">
          <ac:chgData name="Kai Hillberry" userId="S::kai@mymasterpieceliving.com::a7357a97-e640-4b44-8fcb-12882f8677f1" providerId="AD" clId="Web-{4B9700B0-754D-C384-D135-E1DADBABB822}" dt="2022-02-01T04:26:54.285" v="15" actId="1076"/>
          <ac:spMkLst>
            <pc:docMk/>
            <pc:sldMk cId="1595445543" sldId="379"/>
            <ac:spMk id="7" creationId="{4A1FD96E-020C-471E-A679-8C3E70156557}"/>
          </ac:spMkLst>
        </pc:spChg>
        <pc:spChg chg="mod">
          <ac:chgData name="Kai Hillberry" userId="S::kai@mymasterpieceliving.com::a7357a97-e640-4b44-8fcb-12882f8677f1" providerId="AD" clId="Web-{4B9700B0-754D-C384-D135-E1DADBABB822}" dt="2022-02-01T04:26:47.535" v="13" actId="1076"/>
          <ac:spMkLst>
            <pc:docMk/>
            <pc:sldMk cId="1595445543" sldId="379"/>
            <ac:spMk id="8" creationId="{20CE4491-38BD-4E53-A78A-23C187665CE4}"/>
          </ac:spMkLst>
        </pc:spChg>
        <pc:spChg chg="mod">
          <ac:chgData name="Kai Hillberry" userId="S::kai@mymasterpieceliving.com::a7357a97-e640-4b44-8fcb-12882f8677f1" providerId="AD" clId="Web-{4B9700B0-754D-C384-D135-E1DADBABB822}" dt="2022-02-01T04:26:56.426" v="16" actId="1076"/>
          <ac:spMkLst>
            <pc:docMk/>
            <pc:sldMk cId="1595445543" sldId="379"/>
            <ac:spMk id="9" creationId="{38694B6A-556F-4417-A981-4AFA11893EB7}"/>
          </ac:spMkLst>
        </pc:spChg>
      </pc:sldChg>
      <pc:sldChg chg="add mod modClrScheme chgLayout">
        <pc:chgData name="Kai Hillberry" userId="S::kai@mymasterpieceliving.com::a7357a97-e640-4b44-8fcb-12882f8677f1" providerId="AD" clId="Web-{4B9700B0-754D-C384-D135-E1DADBABB822}" dt="2022-02-01T04:02:30.022" v="1"/>
        <pc:sldMkLst>
          <pc:docMk/>
          <pc:sldMk cId="3454818048" sldId="387"/>
        </pc:sldMkLst>
      </pc:sldChg>
      <pc:sldChg chg="add mod modClrScheme chgLayout">
        <pc:chgData name="Kai Hillberry" userId="S::kai@mymasterpieceliving.com::a7357a97-e640-4b44-8fcb-12882f8677f1" providerId="AD" clId="Web-{4B9700B0-754D-C384-D135-E1DADBABB822}" dt="2022-02-01T04:03:22.538" v="3"/>
        <pc:sldMkLst>
          <pc:docMk/>
          <pc:sldMk cId="947723565" sldId="388"/>
        </pc:sldMkLst>
      </pc:sldChg>
    </pc:docChg>
  </pc:docChgLst>
  <pc:docChgLst>
    <pc:chgData name="Danielle Palli" userId="S::danielle@mymasterpieceliving.com::26efa85a-626a-4f9a-b91e-b0c39f8dbf22" providerId="AD" clId="Web-{7A3406A3-42AA-5221-85E1-B3898DEBE3A8}"/>
    <pc:docChg chg="modSld">
      <pc:chgData name="Danielle Palli" userId="S::danielle@mymasterpieceliving.com::26efa85a-626a-4f9a-b91e-b0c39f8dbf22" providerId="AD" clId="Web-{7A3406A3-42AA-5221-85E1-B3898DEBE3A8}" dt="2022-02-02T15:37:23.459" v="167" actId="20577"/>
      <pc:docMkLst>
        <pc:docMk/>
      </pc:docMkLst>
      <pc:sldChg chg="modSp">
        <pc:chgData name="Danielle Palli" userId="S::danielle@mymasterpieceliving.com::26efa85a-626a-4f9a-b91e-b0c39f8dbf22" providerId="AD" clId="Web-{7A3406A3-42AA-5221-85E1-B3898DEBE3A8}" dt="2022-02-02T15:30:05.510" v="86" actId="20577"/>
        <pc:sldMkLst>
          <pc:docMk/>
          <pc:sldMk cId="1036927013" sldId="368"/>
        </pc:sldMkLst>
        <pc:spChg chg="mod">
          <ac:chgData name="Danielle Palli" userId="S::danielle@mymasterpieceliving.com::26efa85a-626a-4f9a-b91e-b0c39f8dbf22" providerId="AD" clId="Web-{7A3406A3-42AA-5221-85E1-B3898DEBE3A8}" dt="2022-02-02T15:30:05.510" v="86" actId="20577"/>
          <ac:spMkLst>
            <pc:docMk/>
            <pc:sldMk cId="1036927013" sldId="368"/>
            <ac:spMk id="2" creationId="{CBEE45D4-BA3A-4C1C-AEC9-ACFCD5EDF60E}"/>
          </ac:spMkLst>
        </pc:spChg>
        <pc:spChg chg="mod">
          <ac:chgData name="Danielle Palli" userId="S::danielle@mymasterpieceliving.com::26efa85a-626a-4f9a-b91e-b0c39f8dbf22" providerId="AD" clId="Web-{7A3406A3-42AA-5221-85E1-B3898DEBE3A8}" dt="2022-02-02T15:28:30.258" v="63" actId="20577"/>
          <ac:spMkLst>
            <pc:docMk/>
            <pc:sldMk cId="1036927013" sldId="368"/>
            <ac:spMk id="3" creationId="{4CB00917-B50E-4D03-BB1E-F02E27BA85EE}"/>
          </ac:spMkLst>
        </pc:spChg>
        <pc:spChg chg="mod">
          <ac:chgData name="Danielle Palli" userId="S::danielle@mymasterpieceliving.com::26efa85a-626a-4f9a-b91e-b0c39f8dbf22" providerId="AD" clId="Web-{7A3406A3-42AA-5221-85E1-B3898DEBE3A8}" dt="2022-02-02T15:28:27.133" v="61" actId="20577"/>
          <ac:spMkLst>
            <pc:docMk/>
            <pc:sldMk cId="1036927013" sldId="368"/>
            <ac:spMk id="4" creationId="{3A706EC2-F7E8-4F7D-8281-DED18C5E85A6}"/>
          </ac:spMkLst>
        </pc:spChg>
        <pc:spChg chg="mod">
          <ac:chgData name="Danielle Palli" userId="S::danielle@mymasterpieceliving.com::26efa85a-626a-4f9a-b91e-b0c39f8dbf22" providerId="AD" clId="Web-{7A3406A3-42AA-5221-85E1-B3898DEBE3A8}" dt="2022-02-02T15:29:06.228" v="78" actId="20577"/>
          <ac:spMkLst>
            <pc:docMk/>
            <pc:sldMk cId="1036927013" sldId="368"/>
            <ac:spMk id="6" creationId="{66F74832-011F-4A6C-9B04-9CA19B7D587B}"/>
          </ac:spMkLst>
        </pc:spChg>
        <pc:spChg chg="mod">
          <ac:chgData name="Danielle Palli" userId="S::danielle@mymasterpieceliving.com::26efa85a-626a-4f9a-b91e-b0c39f8dbf22" providerId="AD" clId="Web-{7A3406A3-42AA-5221-85E1-B3898DEBE3A8}" dt="2022-02-02T15:28:58.352" v="71" actId="20577"/>
          <ac:spMkLst>
            <pc:docMk/>
            <pc:sldMk cId="1036927013" sldId="368"/>
            <ac:spMk id="8" creationId="{20CE4491-38BD-4E53-A78A-23C187665CE4}"/>
          </ac:spMkLst>
        </pc:spChg>
      </pc:sldChg>
      <pc:sldChg chg="modSp">
        <pc:chgData name="Danielle Palli" userId="S::danielle@mymasterpieceliving.com::26efa85a-626a-4f9a-b91e-b0c39f8dbf22" providerId="AD" clId="Web-{7A3406A3-42AA-5221-85E1-B3898DEBE3A8}" dt="2022-02-02T15:35:18.033" v="142" actId="20577"/>
        <pc:sldMkLst>
          <pc:docMk/>
          <pc:sldMk cId="1458123486" sldId="369"/>
        </pc:sldMkLst>
        <pc:spChg chg="mod">
          <ac:chgData name="Danielle Palli" userId="S::danielle@mymasterpieceliving.com::26efa85a-626a-4f9a-b91e-b0c39f8dbf22" providerId="AD" clId="Web-{7A3406A3-42AA-5221-85E1-B3898DEBE3A8}" dt="2022-02-02T15:35:18.033" v="142" actId="20577"/>
          <ac:spMkLst>
            <pc:docMk/>
            <pc:sldMk cId="1458123486" sldId="369"/>
            <ac:spMk id="2" creationId="{CBEE45D4-BA3A-4C1C-AEC9-ACFCD5EDF60E}"/>
          </ac:spMkLst>
        </pc:spChg>
      </pc:sldChg>
      <pc:sldChg chg="modSp">
        <pc:chgData name="Danielle Palli" userId="S::danielle@mymasterpieceliving.com::26efa85a-626a-4f9a-b91e-b0c39f8dbf22" providerId="AD" clId="Web-{7A3406A3-42AA-5221-85E1-B3898DEBE3A8}" dt="2022-02-02T15:37:23.459" v="167" actId="20577"/>
        <pc:sldMkLst>
          <pc:docMk/>
          <pc:sldMk cId="4031603296" sldId="372"/>
        </pc:sldMkLst>
        <pc:spChg chg="mod">
          <ac:chgData name="Danielle Palli" userId="S::danielle@mymasterpieceliving.com::26efa85a-626a-4f9a-b91e-b0c39f8dbf22" providerId="AD" clId="Web-{7A3406A3-42AA-5221-85E1-B3898DEBE3A8}" dt="2022-02-02T15:37:23.459" v="167" actId="20577"/>
          <ac:spMkLst>
            <pc:docMk/>
            <pc:sldMk cId="4031603296" sldId="372"/>
            <ac:spMk id="2" creationId="{CBEE45D4-BA3A-4C1C-AEC9-ACFCD5EDF60E}"/>
          </ac:spMkLst>
        </pc:spChg>
      </pc:sldChg>
      <pc:sldChg chg="modSp">
        <pc:chgData name="Danielle Palli" userId="S::danielle@mymasterpieceliving.com::26efa85a-626a-4f9a-b91e-b0c39f8dbf22" providerId="AD" clId="Web-{7A3406A3-42AA-5221-85E1-B3898DEBE3A8}" dt="2022-02-02T15:18:47.636" v="27" actId="20577"/>
        <pc:sldMkLst>
          <pc:docMk/>
          <pc:sldMk cId="2730240752" sldId="376"/>
        </pc:sldMkLst>
        <pc:spChg chg="mod">
          <ac:chgData name="Danielle Palli" userId="S::danielle@mymasterpieceliving.com::26efa85a-626a-4f9a-b91e-b0c39f8dbf22" providerId="AD" clId="Web-{7A3406A3-42AA-5221-85E1-B3898DEBE3A8}" dt="2022-02-02T15:18:47.636" v="27" actId="20577"/>
          <ac:spMkLst>
            <pc:docMk/>
            <pc:sldMk cId="2730240752" sldId="376"/>
            <ac:spMk id="2" creationId="{CBEE45D4-BA3A-4C1C-AEC9-ACFCD5EDF60E}"/>
          </ac:spMkLst>
        </pc:spChg>
      </pc:sldChg>
      <pc:sldChg chg="modSp">
        <pc:chgData name="Danielle Palli" userId="S::danielle@mymasterpieceliving.com::26efa85a-626a-4f9a-b91e-b0c39f8dbf22" providerId="AD" clId="Web-{7A3406A3-42AA-5221-85E1-B3898DEBE3A8}" dt="2022-02-02T15:20:20.919" v="39" actId="20577"/>
        <pc:sldMkLst>
          <pc:docMk/>
          <pc:sldMk cId="3514004167" sldId="377"/>
        </pc:sldMkLst>
        <pc:spChg chg="mod">
          <ac:chgData name="Danielle Palli" userId="S::danielle@mymasterpieceliving.com::26efa85a-626a-4f9a-b91e-b0c39f8dbf22" providerId="AD" clId="Web-{7A3406A3-42AA-5221-85E1-B3898DEBE3A8}" dt="2022-02-02T15:20:20.919" v="39" actId="20577"/>
          <ac:spMkLst>
            <pc:docMk/>
            <pc:sldMk cId="3514004167" sldId="377"/>
            <ac:spMk id="2" creationId="{CBEE45D4-BA3A-4C1C-AEC9-ACFCD5EDF60E}"/>
          </ac:spMkLst>
        </pc:spChg>
      </pc:sldChg>
      <pc:sldChg chg="modSp">
        <pc:chgData name="Danielle Palli" userId="S::danielle@mymasterpieceliving.com::26efa85a-626a-4f9a-b91e-b0c39f8dbf22" providerId="AD" clId="Web-{7A3406A3-42AA-5221-85E1-B3898DEBE3A8}" dt="2022-02-02T15:22:31.828" v="42" actId="20577"/>
        <pc:sldMkLst>
          <pc:docMk/>
          <pc:sldMk cId="3978950478" sldId="378"/>
        </pc:sldMkLst>
        <pc:spChg chg="mod">
          <ac:chgData name="Danielle Palli" userId="S::danielle@mymasterpieceliving.com::26efa85a-626a-4f9a-b91e-b0c39f8dbf22" providerId="AD" clId="Web-{7A3406A3-42AA-5221-85E1-B3898DEBE3A8}" dt="2022-02-02T15:22:31.828" v="42" actId="20577"/>
          <ac:spMkLst>
            <pc:docMk/>
            <pc:sldMk cId="3978950478" sldId="378"/>
            <ac:spMk id="2" creationId="{CBEE45D4-BA3A-4C1C-AEC9-ACFCD5EDF60E}"/>
          </ac:spMkLst>
        </pc:spChg>
      </pc:sldChg>
      <pc:sldChg chg="modSp">
        <pc:chgData name="Danielle Palli" userId="S::danielle@mymasterpieceliving.com::26efa85a-626a-4f9a-b91e-b0c39f8dbf22" providerId="AD" clId="Web-{7A3406A3-42AA-5221-85E1-B3898DEBE3A8}" dt="2022-02-02T15:25:55.755" v="44" actId="20577"/>
        <pc:sldMkLst>
          <pc:docMk/>
          <pc:sldMk cId="1595445543" sldId="379"/>
        </pc:sldMkLst>
        <pc:spChg chg="mod">
          <ac:chgData name="Danielle Palli" userId="S::danielle@mymasterpieceliving.com::26efa85a-626a-4f9a-b91e-b0c39f8dbf22" providerId="AD" clId="Web-{7A3406A3-42AA-5221-85E1-B3898DEBE3A8}" dt="2022-02-02T15:25:55.755" v="44" actId="20577"/>
          <ac:spMkLst>
            <pc:docMk/>
            <pc:sldMk cId="1595445543" sldId="379"/>
            <ac:spMk id="2" creationId="{CBEE45D4-BA3A-4C1C-AEC9-ACFCD5EDF60E}"/>
          </ac:spMkLst>
        </pc:spChg>
      </pc:sldChg>
      <pc:sldChg chg="modSp">
        <pc:chgData name="Danielle Palli" userId="S::danielle@mymasterpieceliving.com::26efa85a-626a-4f9a-b91e-b0c39f8dbf22" providerId="AD" clId="Web-{7A3406A3-42AA-5221-85E1-B3898DEBE3A8}" dt="2022-02-02T15:27:20.663" v="56" actId="20577"/>
        <pc:sldMkLst>
          <pc:docMk/>
          <pc:sldMk cId="1862926682" sldId="380"/>
        </pc:sldMkLst>
        <pc:spChg chg="mod">
          <ac:chgData name="Danielle Palli" userId="S::danielle@mymasterpieceliving.com::26efa85a-626a-4f9a-b91e-b0c39f8dbf22" providerId="AD" clId="Web-{7A3406A3-42AA-5221-85E1-B3898DEBE3A8}" dt="2022-02-02T15:27:20.663" v="56" actId="20577"/>
          <ac:spMkLst>
            <pc:docMk/>
            <pc:sldMk cId="1862926682" sldId="380"/>
            <ac:spMk id="2" creationId="{CBEE45D4-BA3A-4C1C-AEC9-ACFCD5EDF60E}"/>
          </ac:spMkLst>
        </pc:spChg>
      </pc:sldChg>
      <pc:sldChg chg="addSp delSp modSp">
        <pc:chgData name="Danielle Palli" userId="S::danielle@mymasterpieceliving.com::26efa85a-626a-4f9a-b91e-b0c39f8dbf22" providerId="AD" clId="Web-{7A3406A3-42AA-5221-85E1-B3898DEBE3A8}" dt="2022-02-02T15:32:05.482" v="116" actId="20577"/>
        <pc:sldMkLst>
          <pc:docMk/>
          <pc:sldMk cId="1732709906" sldId="381"/>
        </pc:sldMkLst>
        <pc:spChg chg="add del mod">
          <ac:chgData name="Danielle Palli" userId="S::danielle@mymasterpieceliving.com::26efa85a-626a-4f9a-b91e-b0c39f8dbf22" providerId="AD" clId="Web-{7A3406A3-42AA-5221-85E1-B3898DEBE3A8}" dt="2022-02-02T15:32:05.482" v="116" actId="20577"/>
          <ac:spMkLst>
            <pc:docMk/>
            <pc:sldMk cId="1732709906" sldId="381"/>
            <ac:spMk id="2" creationId="{CBEE45D4-BA3A-4C1C-AEC9-ACFCD5EDF60E}"/>
          </ac:spMkLst>
        </pc:spChg>
      </pc:sldChg>
      <pc:sldChg chg="modSp">
        <pc:chgData name="Danielle Palli" userId="S::danielle@mymasterpieceliving.com::26efa85a-626a-4f9a-b91e-b0c39f8dbf22" providerId="AD" clId="Web-{7A3406A3-42AA-5221-85E1-B3898DEBE3A8}" dt="2022-02-02T15:32:51.670" v="119" actId="20577"/>
        <pc:sldMkLst>
          <pc:docMk/>
          <pc:sldMk cId="668722240" sldId="383"/>
        </pc:sldMkLst>
        <pc:spChg chg="mod">
          <ac:chgData name="Danielle Palli" userId="S::danielle@mymasterpieceliving.com::26efa85a-626a-4f9a-b91e-b0c39f8dbf22" providerId="AD" clId="Web-{7A3406A3-42AA-5221-85E1-B3898DEBE3A8}" dt="2022-02-02T15:32:51.670" v="119" actId="20577"/>
          <ac:spMkLst>
            <pc:docMk/>
            <pc:sldMk cId="668722240" sldId="383"/>
            <ac:spMk id="2" creationId="{CBEE45D4-BA3A-4C1C-AEC9-ACFCD5EDF60E}"/>
          </ac:spMkLst>
        </pc:spChg>
      </pc:sldChg>
      <pc:sldChg chg="modSp">
        <pc:chgData name="Danielle Palli" userId="S::danielle@mymasterpieceliving.com::26efa85a-626a-4f9a-b91e-b0c39f8dbf22" providerId="AD" clId="Web-{7A3406A3-42AA-5221-85E1-B3898DEBE3A8}" dt="2022-02-02T15:28:23.539" v="60" actId="20577"/>
        <pc:sldMkLst>
          <pc:docMk/>
          <pc:sldMk cId="2939698215" sldId="384"/>
        </pc:sldMkLst>
        <pc:spChg chg="mod">
          <ac:chgData name="Danielle Palli" userId="S::danielle@mymasterpieceliving.com::26efa85a-626a-4f9a-b91e-b0c39f8dbf22" providerId="AD" clId="Web-{7A3406A3-42AA-5221-85E1-B3898DEBE3A8}" dt="2022-02-02T15:28:23.539" v="60" actId="20577"/>
          <ac:spMkLst>
            <pc:docMk/>
            <pc:sldMk cId="2939698215" sldId="384"/>
            <ac:spMk id="2" creationId="{CBEE45D4-BA3A-4C1C-AEC9-ACFCD5EDF60E}"/>
          </ac:spMkLst>
        </pc:spChg>
      </pc:sldChg>
      <pc:sldChg chg="modSp">
        <pc:chgData name="Danielle Palli" userId="S::danielle@mymasterpieceliving.com::26efa85a-626a-4f9a-b91e-b0c39f8dbf22" providerId="AD" clId="Web-{7A3406A3-42AA-5221-85E1-B3898DEBE3A8}" dt="2022-02-02T15:14:28.459" v="1" actId="20577"/>
        <pc:sldMkLst>
          <pc:docMk/>
          <pc:sldMk cId="1601256986" sldId="386"/>
        </pc:sldMkLst>
        <pc:spChg chg="mod">
          <ac:chgData name="Danielle Palli" userId="S::danielle@mymasterpieceliving.com::26efa85a-626a-4f9a-b91e-b0c39f8dbf22" providerId="AD" clId="Web-{7A3406A3-42AA-5221-85E1-B3898DEBE3A8}" dt="2022-02-02T15:14:28.459" v="1" actId="20577"/>
          <ac:spMkLst>
            <pc:docMk/>
            <pc:sldMk cId="1601256986" sldId="386"/>
            <ac:spMk id="2" creationId="{CBEE45D4-BA3A-4C1C-AEC9-ACFCD5EDF60E}"/>
          </ac:spMkLst>
        </pc:spChg>
      </pc:sldChg>
    </pc:docChg>
  </pc:docChgLst>
  <pc:docChgLst>
    <pc:chgData name="Danielle Palli" userId="S::danielle@mymasterpieceliving.com::26efa85a-626a-4f9a-b91e-b0c39f8dbf22" providerId="AD" clId="Web-{8A9A6E14-CD86-ED4E-96FF-515CB03BB594}"/>
    <pc:docChg chg="modSld">
      <pc:chgData name="Danielle Palli" userId="S::danielle@mymasterpieceliving.com::26efa85a-626a-4f9a-b91e-b0c39f8dbf22" providerId="AD" clId="Web-{8A9A6E14-CD86-ED4E-96FF-515CB03BB594}" dt="2022-02-02T15:56:15.901" v="16" actId="20577"/>
      <pc:docMkLst>
        <pc:docMk/>
      </pc:docMkLst>
      <pc:sldChg chg="modSp">
        <pc:chgData name="Danielle Palli" userId="S::danielle@mymasterpieceliving.com::26efa85a-626a-4f9a-b91e-b0c39f8dbf22" providerId="AD" clId="Web-{8A9A6E14-CD86-ED4E-96FF-515CB03BB594}" dt="2022-02-02T15:44:35.295" v="1" actId="20577"/>
        <pc:sldMkLst>
          <pc:docMk/>
          <pc:sldMk cId="3531779618" sldId="353"/>
        </pc:sldMkLst>
        <pc:spChg chg="mod">
          <ac:chgData name="Danielle Palli" userId="S::danielle@mymasterpieceliving.com::26efa85a-626a-4f9a-b91e-b0c39f8dbf22" providerId="AD" clId="Web-{8A9A6E14-CD86-ED4E-96FF-515CB03BB594}" dt="2022-02-02T15:44:35.295" v="1" actId="20577"/>
          <ac:spMkLst>
            <pc:docMk/>
            <pc:sldMk cId="3531779618" sldId="353"/>
            <ac:spMk id="2" creationId="{CBEE45D4-BA3A-4C1C-AEC9-ACFCD5EDF60E}"/>
          </ac:spMkLst>
        </pc:spChg>
      </pc:sldChg>
      <pc:sldChg chg="modSp">
        <pc:chgData name="Danielle Palli" userId="S::danielle@mymasterpieceliving.com::26efa85a-626a-4f9a-b91e-b0c39f8dbf22" providerId="AD" clId="Web-{8A9A6E14-CD86-ED4E-96FF-515CB03BB594}" dt="2022-02-02T15:55:51.573" v="12" actId="20577"/>
        <pc:sldMkLst>
          <pc:docMk/>
          <pc:sldMk cId="1458123486" sldId="369"/>
        </pc:sldMkLst>
        <pc:spChg chg="mod">
          <ac:chgData name="Danielle Palli" userId="S::danielle@mymasterpieceliving.com::26efa85a-626a-4f9a-b91e-b0c39f8dbf22" providerId="AD" clId="Web-{8A9A6E14-CD86-ED4E-96FF-515CB03BB594}" dt="2022-02-02T15:55:51.573" v="12" actId="20577"/>
          <ac:spMkLst>
            <pc:docMk/>
            <pc:sldMk cId="1458123486" sldId="369"/>
            <ac:spMk id="2" creationId="{CBEE45D4-BA3A-4C1C-AEC9-ACFCD5EDF60E}"/>
          </ac:spMkLst>
        </pc:spChg>
      </pc:sldChg>
      <pc:sldChg chg="modSp">
        <pc:chgData name="Danielle Palli" userId="S::danielle@mymasterpieceliving.com::26efa85a-626a-4f9a-b91e-b0c39f8dbf22" providerId="AD" clId="Web-{8A9A6E14-CD86-ED4E-96FF-515CB03BB594}" dt="2022-02-02T15:56:15.901" v="16" actId="20577"/>
        <pc:sldMkLst>
          <pc:docMk/>
          <pc:sldMk cId="4031603296" sldId="372"/>
        </pc:sldMkLst>
        <pc:spChg chg="mod">
          <ac:chgData name="Danielle Palli" userId="S::danielle@mymasterpieceliving.com::26efa85a-626a-4f9a-b91e-b0c39f8dbf22" providerId="AD" clId="Web-{8A9A6E14-CD86-ED4E-96FF-515CB03BB594}" dt="2022-02-02T15:56:15.901" v="16" actId="20577"/>
          <ac:spMkLst>
            <pc:docMk/>
            <pc:sldMk cId="4031603296" sldId="372"/>
            <ac:spMk id="2" creationId="{CBEE45D4-BA3A-4C1C-AEC9-ACFCD5EDF60E}"/>
          </ac:spMkLst>
        </pc:spChg>
      </pc:sldChg>
      <pc:sldChg chg="modSp">
        <pc:chgData name="Danielle Palli" userId="S::danielle@mymasterpieceliving.com::26efa85a-626a-4f9a-b91e-b0c39f8dbf22" providerId="AD" clId="Web-{8A9A6E14-CD86-ED4E-96FF-515CB03BB594}" dt="2022-02-02T15:49:53.144" v="6" actId="20577"/>
        <pc:sldMkLst>
          <pc:docMk/>
          <pc:sldMk cId="2730240752" sldId="376"/>
        </pc:sldMkLst>
        <pc:spChg chg="mod">
          <ac:chgData name="Danielle Palli" userId="S::danielle@mymasterpieceliving.com::26efa85a-626a-4f9a-b91e-b0c39f8dbf22" providerId="AD" clId="Web-{8A9A6E14-CD86-ED4E-96FF-515CB03BB594}" dt="2022-02-02T15:49:53.144" v="6" actId="20577"/>
          <ac:spMkLst>
            <pc:docMk/>
            <pc:sldMk cId="2730240752" sldId="376"/>
            <ac:spMk id="2" creationId="{CBEE45D4-BA3A-4C1C-AEC9-ACFCD5EDF60E}"/>
          </ac:spMkLst>
        </pc:spChg>
      </pc:sldChg>
      <pc:sldChg chg="modSp">
        <pc:chgData name="Danielle Palli" userId="S::danielle@mymasterpieceliving.com::26efa85a-626a-4f9a-b91e-b0c39f8dbf22" providerId="AD" clId="Web-{8A9A6E14-CD86-ED4E-96FF-515CB03BB594}" dt="2022-02-02T15:55:35.807" v="10" actId="20577"/>
        <pc:sldMkLst>
          <pc:docMk/>
          <pc:sldMk cId="1732709906" sldId="381"/>
        </pc:sldMkLst>
        <pc:spChg chg="mod">
          <ac:chgData name="Danielle Palli" userId="S::danielle@mymasterpieceliving.com::26efa85a-626a-4f9a-b91e-b0c39f8dbf22" providerId="AD" clId="Web-{8A9A6E14-CD86-ED4E-96FF-515CB03BB594}" dt="2022-02-02T15:55:35.807" v="10" actId="20577"/>
          <ac:spMkLst>
            <pc:docMk/>
            <pc:sldMk cId="1732709906" sldId="381"/>
            <ac:spMk id="2" creationId="{CBEE45D4-BA3A-4C1C-AEC9-ACFCD5EDF60E}"/>
          </ac:spMkLst>
        </pc:spChg>
      </pc:sldChg>
      <pc:sldChg chg="modSp">
        <pc:chgData name="Danielle Palli" userId="S::danielle@mymasterpieceliving.com::26efa85a-626a-4f9a-b91e-b0c39f8dbf22" providerId="AD" clId="Web-{8A9A6E14-CD86-ED4E-96FF-515CB03BB594}" dt="2022-02-02T15:52:21.975" v="8" actId="20577"/>
        <pc:sldMkLst>
          <pc:docMk/>
          <pc:sldMk cId="668722240" sldId="383"/>
        </pc:sldMkLst>
        <pc:spChg chg="mod">
          <ac:chgData name="Danielle Palli" userId="S::danielle@mymasterpieceliving.com::26efa85a-626a-4f9a-b91e-b0c39f8dbf22" providerId="AD" clId="Web-{8A9A6E14-CD86-ED4E-96FF-515CB03BB594}" dt="2022-02-02T15:52:21.975" v="8" actId="20577"/>
          <ac:spMkLst>
            <pc:docMk/>
            <pc:sldMk cId="668722240" sldId="383"/>
            <ac:spMk id="2" creationId="{CBEE45D4-BA3A-4C1C-AEC9-ACFCD5EDF60E}"/>
          </ac:spMkLst>
        </pc:spChg>
      </pc:sldChg>
      <pc:sldChg chg="modSp">
        <pc:chgData name="Danielle Palli" userId="S::danielle@mymasterpieceliving.com::26efa85a-626a-4f9a-b91e-b0c39f8dbf22" providerId="AD" clId="Web-{8A9A6E14-CD86-ED4E-96FF-515CB03BB594}" dt="2022-02-02T15:46:36.516" v="3" actId="20577"/>
        <pc:sldMkLst>
          <pc:docMk/>
          <pc:sldMk cId="947723565" sldId="388"/>
        </pc:sldMkLst>
        <pc:spChg chg="mod">
          <ac:chgData name="Danielle Palli" userId="S::danielle@mymasterpieceliving.com::26efa85a-626a-4f9a-b91e-b0c39f8dbf22" providerId="AD" clId="Web-{8A9A6E14-CD86-ED4E-96FF-515CB03BB594}" dt="2022-02-02T15:46:36.516" v="3" actId="20577"/>
          <ac:spMkLst>
            <pc:docMk/>
            <pc:sldMk cId="947723565" sldId="388"/>
            <ac:spMk id="2" creationId="{DFF154BF-BEEC-4CEB-A17E-95CAF6DF7F11}"/>
          </ac:spMkLst>
        </pc:spChg>
      </pc:sldChg>
    </pc:docChg>
  </pc:docChgLst>
  <pc:docChgLst>
    <pc:chgData name="Kai Hillberry" userId="S::kai@mymasterpieceliving.com::a7357a97-e640-4b44-8fcb-12882f8677f1" providerId="AD" clId="Web-{15F02DEB-7EE9-E1C6-0BFA-591E14C5ED96}"/>
    <pc:docChg chg="delSld modSld">
      <pc:chgData name="Kai Hillberry" userId="S::kai@mymasterpieceliving.com::a7357a97-e640-4b44-8fcb-12882f8677f1" providerId="AD" clId="Web-{15F02DEB-7EE9-E1C6-0BFA-591E14C5ED96}" dt="2022-01-18T22:58:38.716" v="20"/>
      <pc:docMkLst>
        <pc:docMk/>
      </pc:docMkLst>
      <pc:sldChg chg="modSp mod modClrScheme chgLayout">
        <pc:chgData name="Kai Hillberry" userId="S::kai@mymasterpieceliving.com::a7357a97-e640-4b44-8fcb-12882f8677f1" providerId="AD" clId="Web-{15F02DEB-7EE9-E1C6-0BFA-591E14C5ED96}" dt="2022-01-18T22:53:08.868" v="0"/>
        <pc:sldMkLst>
          <pc:docMk/>
          <pc:sldMk cId="2633314867" sldId="256"/>
        </pc:sldMkLst>
        <pc:spChg chg="mod ord">
          <ac:chgData name="Kai Hillberry" userId="S::kai@mymasterpieceliving.com::a7357a97-e640-4b44-8fcb-12882f8677f1" providerId="AD" clId="Web-{15F02DEB-7EE9-E1C6-0BFA-591E14C5ED96}" dt="2022-01-18T22:53:08.868" v="0"/>
          <ac:spMkLst>
            <pc:docMk/>
            <pc:sldMk cId="2633314867" sldId="256"/>
            <ac:spMk id="2" creationId="{894565BA-AB38-4B48-AF79-F77BB951E7F8}"/>
          </ac:spMkLst>
        </pc:spChg>
        <pc:spChg chg="mod ord">
          <ac:chgData name="Kai Hillberry" userId="S::kai@mymasterpieceliving.com::a7357a97-e640-4b44-8fcb-12882f8677f1" providerId="AD" clId="Web-{15F02DEB-7EE9-E1C6-0BFA-591E14C5ED96}" dt="2022-01-18T22:53:08.868" v="0"/>
          <ac:spMkLst>
            <pc:docMk/>
            <pc:sldMk cId="2633314867" sldId="256"/>
            <ac:spMk id="3" creationId="{33DF79C9-C326-40ED-A206-2E0691706AEC}"/>
          </ac:spMkLst>
        </pc:spChg>
      </pc:sldChg>
      <pc:sldChg chg="del">
        <pc:chgData name="Kai Hillberry" userId="S::kai@mymasterpieceliving.com::a7357a97-e640-4b44-8fcb-12882f8677f1" providerId="AD" clId="Web-{15F02DEB-7EE9-E1C6-0BFA-591E14C5ED96}" dt="2022-01-18T22:57:22.902" v="2"/>
        <pc:sldMkLst>
          <pc:docMk/>
          <pc:sldMk cId="2513599891" sldId="338"/>
        </pc:sldMkLst>
      </pc:sldChg>
      <pc:sldChg chg="del">
        <pc:chgData name="Kai Hillberry" userId="S::kai@mymasterpieceliving.com::a7357a97-e640-4b44-8fcb-12882f8677f1" providerId="AD" clId="Web-{15F02DEB-7EE9-E1C6-0BFA-591E14C5ED96}" dt="2022-01-18T22:57:24.027" v="3"/>
        <pc:sldMkLst>
          <pc:docMk/>
          <pc:sldMk cId="772655999" sldId="339"/>
        </pc:sldMkLst>
      </pc:sldChg>
      <pc:sldChg chg="del">
        <pc:chgData name="Kai Hillberry" userId="S::kai@mymasterpieceliving.com::a7357a97-e640-4b44-8fcb-12882f8677f1" providerId="AD" clId="Web-{15F02DEB-7EE9-E1C6-0BFA-591E14C5ED96}" dt="2022-01-18T22:57:21.152" v="1"/>
        <pc:sldMkLst>
          <pc:docMk/>
          <pc:sldMk cId="2424740446" sldId="343"/>
        </pc:sldMkLst>
      </pc:sldChg>
      <pc:sldChg chg="del">
        <pc:chgData name="Kai Hillberry" userId="S::kai@mymasterpieceliving.com::a7357a97-e640-4b44-8fcb-12882f8677f1" providerId="AD" clId="Web-{15F02DEB-7EE9-E1C6-0BFA-591E14C5ED96}" dt="2022-01-18T22:57:51.043" v="6"/>
        <pc:sldMkLst>
          <pc:docMk/>
          <pc:sldMk cId="85332032" sldId="344"/>
        </pc:sldMkLst>
      </pc:sldChg>
      <pc:sldChg chg="del">
        <pc:chgData name="Kai Hillberry" userId="S::kai@mymasterpieceliving.com::a7357a97-e640-4b44-8fcb-12882f8677f1" providerId="AD" clId="Web-{15F02DEB-7EE9-E1C6-0BFA-591E14C5ED96}" dt="2022-01-18T22:57:32.949" v="4"/>
        <pc:sldMkLst>
          <pc:docMk/>
          <pc:sldMk cId="3000644131" sldId="345"/>
        </pc:sldMkLst>
      </pc:sldChg>
      <pc:sldChg chg="mod modClrScheme chgLayout">
        <pc:chgData name="Kai Hillberry" userId="S::kai@mymasterpieceliving.com::a7357a97-e640-4b44-8fcb-12882f8677f1" providerId="AD" clId="Web-{15F02DEB-7EE9-E1C6-0BFA-591E14C5ED96}" dt="2022-01-18T22:57:40.465" v="5"/>
        <pc:sldMkLst>
          <pc:docMk/>
          <pc:sldMk cId="952567989" sldId="346"/>
        </pc:sldMkLst>
      </pc:sldChg>
      <pc:sldChg chg="del">
        <pc:chgData name="Kai Hillberry" userId="S::kai@mymasterpieceliving.com::a7357a97-e640-4b44-8fcb-12882f8677f1" providerId="AD" clId="Web-{15F02DEB-7EE9-E1C6-0BFA-591E14C5ED96}" dt="2022-01-18T22:58:01.684" v="7"/>
        <pc:sldMkLst>
          <pc:docMk/>
          <pc:sldMk cId="2519518764" sldId="347"/>
        </pc:sldMkLst>
      </pc:sldChg>
      <pc:sldChg chg="del">
        <pc:chgData name="Kai Hillberry" userId="S::kai@mymasterpieceliving.com::a7357a97-e640-4b44-8fcb-12882f8677f1" providerId="AD" clId="Web-{15F02DEB-7EE9-E1C6-0BFA-591E14C5ED96}" dt="2022-01-18T22:58:05.184" v="8"/>
        <pc:sldMkLst>
          <pc:docMk/>
          <pc:sldMk cId="116244686" sldId="348"/>
        </pc:sldMkLst>
      </pc:sldChg>
      <pc:sldChg chg="del">
        <pc:chgData name="Kai Hillberry" userId="S::kai@mymasterpieceliving.com::a7357a97-e640-4b44-8fcb-12882f8677f1" providerId="AD" clId="Web-{15F02DEB-7EE9-E1C6-0BFA-591E14C5ED96}" dt="2022-01-18T22:58:09.028" v="9"/>
        <pc:sldMkLst>
          <pc:docMk/>
          <pc:sldMk cId="3422359101" sldId="349"/>
        </pc:sldMkLst>
      </pc:sldChg>
      <pc:sldChg chg="del">
        <pc:chgData name="Kai Hillberry" userId="S::kai@mymasterpieceliving.com::a7357a97-e640-4b44-8fcb-12882f8677f1" providerId="AD" clId="Web-{15F02DEB-7EE9-E1C6-0BFA-591E14C5ED96}" dt="2022-01-18T22:58:10.918" v="10"/>
        <pc:sldMkLst>
          <pc:docMk/>
          <pc:sldMk cId="3196256098" sldId="350"/>
        </pc:sldMkLst>
      </pc:sldChg>
      <pc:sldChg chg="del">
        <pc:chgData name="Kai Hillberry" userId="S::kai@mymasterpieceliving.com::a7357a97-e640-4b44-8fcb-12882f8677f1" providerId="AD" clId="Web-{15F02DEB-7EE9-E1C6-0BFA-591E14C5ED96}" dt="2022-01-18T22:58:13.075" v="11"/>
        <pc:sldMkLst>
          <pc:docMk/>
          <pc:sldMk cId="4092317226" sldId="351"/>
        </pc:sldMkLst>
      </pc:sldChg>
      <pc:sldChg chg="del">
        <pc:chgData name="Kai Hillberry" userId="S::kai@mymasterpieceliving.com::a7357a97-e640-4b44-8fcb-12882f8677f1" providerId="AD" clId="Web-{15F02DEB-7EE9-E1C6-0BFA-591E14C5ED96}" dt="2022-01-18T22:58:16.043" v="12"/>
        <pc:sldMkLst>
          <pc:docMk/>
          <pc:sldMk cId="1362831879" sldId="352"/>
        </pc:sldMkLst>
      </pc:sldChg>
      <pc:sldChg chg="mod modClrScheme chgLayout">
        <pc:chgData name="Kai Hillberry" userId="S::kai@mymasterpieceliving.com::a7357a97-e640-4b44-8fcb-12882f8677f1" providerId="AD" clId="Web-{15F02DEB-7EE9-E1C6-0BFA-591E14C5ED96}" dt="2022-01-18T22:58:21.762" v="13"/>
        <pc:sldMkLst>
          <pc:docMk/>
          <pc:sldMk cId="3531779618" sldId="353"/>
        </pc:sldMkLst>
      </pc:sldChg>
      <pc:sldChg chg="del">
        <pc:chgData name="Kai Hillberry" userId="S::kai@mymasterpieceliving.com::a7357a97-e640-4b44-8fcb-12882f8677f1" providerId="AD" clId="Web-{15F02DEB-7EE9-E1C6-0BFA-591E14C5ED96}" dt="2022-01-18T22:58:24.794" v="14"/>
        <pc:sldMkLst>
          <pc:docMk/>
          <pc:sldMk cId="960566261" sldId="354"/>
        </pc:sldMkLst>
      </pc:sldChg>
      <pc:sldChg chg="del">
        <pc:chgData name="Kai Hillberry" userId="S::kai@mymasterpieceliving.com::a7357a97-e640-4b44-8fcb-12882f8677f1" providerId="AD" clId="Web-{15F02DEB-7EE9-E1C6-0BFA-591E14C5ED96}" dt="2022-01-18T22:58:26.294" v="15"/>
        <pc:sldMkLst>
          <pc:docMk/>
          <pc:sldMk cId="801002586" sldId="355"/>
        </pc:sldMkLst>
      </pc:sldChg>
      <pc:sldChg chg="del">
        <pc:chgData name="Kai Hillberry" userId="S::kai@mymasterpieceliving.com::a7357a97-e640-4b44-8fcb-12882f8677f1" providerId="AD" clId="Web-{15F02DEB-7EE9-E1C6-0BFA-591E14C5ED96}" dt="2022-01-18T22:58:28.231" v="16"/>
        <pc:sldMkLst>
          <pc:docMk/>
          <pc:sldMk cId="3136872273" sldId="356"/>
        </pc:sldMkLst>
      </pc:sldChg>
      <pc:sldChg chg="del">
        <pc:chgData name="Kai Hillberry" userId="S::kai@mymasterpieceliving.com::a7357a97-e640-4b44-8fcb-12882f8677f1" providerId="AD" clId="Web-{15F02DEB-7EE9-E1C6-0BFA-591E14C5ED96}" dt="2022-01-18T22:58:32.481" v="17"/>
        <pc:sldMkLst>
          <pc:docMk/>
          <pc:sldMk cId="537421668" sldId="357"/>
        </pc:sldMkLst>
      </pc:sldChg>
      <pc:sldChg chg="del">
        <pc:chgData name="Kai Hillberry" userId="S::kai@mymasterpieceliving.com::a7357a97-e640-4b44-8fcb-12882f8677f1" providerId="AD" clId="Web-{15F02DEB-7EE9-E1C6-0BFA-591E14C5ED96}" dt="2022-01-18T22:58:33.919" v="18"/>
        <pc:sldMkLst>
          <pc:docMk/>
          <pc:sldMk cId="3594242840" sldId="358"/>
        </pc:sldMkLst>
      </pc:sldChg>
      <pc:sldChg chg="del">
        <pc:chgData name="Kai Hillberry" userId="S::kai@mymasterpieceliving.com::a7357a97-e640-4b44-8fcb-12882f8677f1" providerId="AD" clId="Web-{15F02DEB-7EE9-E1C6-0BFA-591E14C5ED96}" dt="2022-01-18T22:58:35.247" v="19"/>
        <pc:sldMkLst>
          <pc:docMk/>
          <pc:sldMk cId="3745723455" sldId="359"/>
        </pc:sldMkLst>
      </pc:sldChg>
      <pc:sldChg chg="del">
        <pc:chgData name="Kai Hillberry" userId="S::kai@mymasterpieceliving.com::a7357a97-e640-4b44-8fcb-12882f8677f1" providerId="AD" clId="Web-{15F02DEB-7EE9-E1C6-0BFA-591E14C5ED96}" dt="2022-01-18T22:58:38.716" v="20"/>
        <pc:sldMkLst>
          <pc:docMk/>
          <pc:sldMk cId="2347761954" sldId="360"/>
        </pc:sldMkLst>
      </pc:sldChg>
    </pc:docChg>
  </pc:docChgLst>
  <pc:docChgLst>
    <pc:chgData name="Pat Lewis" userId="3fa7cb04-f1bc-4f93-9826-13d18da51483" providerId="ADAL" clId="{D0ACFBAC-05F4-4173-9846-DA4CCA7584D5}"/>
    <pc:docChg chg="undo custSel addSld delSld modSld sldOrd">
      <pc:chgData name="Pat Lewis" userId="3fa7cb04-f1bc-4f93-9826-13d18da51483" providerId="ADAL" clId="{D0ACFBAC-05F4-4173-9846-DA4CCA7584D5}" dt="2022-01-19T20:09:03.542" v="682" actId="478"/>
      <pc:docMkLst>
        <pc:docMk/>
      </pc:docMkLst>
      <pc:sldChg chg="modSp mod">
        <pc:chgData name="Pat Lewis" userId="3fa7cb04-f1bc-4f93-9826-13d18da51483" providerId="ADAL" clId="{D0ACFBAC-05F4-4173-9846-DA4CCA7584D5}" dt="2022-01-19T19:56:30.678" v="660" actId="20577"/>
        <pc:sldMkLst>
          <pc:docMk/>
          <pc:sldMk cId="952567989" sldId="346"/>
        </pc:sldMkLst>
        <pc:spChg chg="mod">
          <ac:chgData name="Pat Lewis" userId="3fa7cb04-f1bc-4f93-9826-13d18da51483" providerId="ADAL" clId="{D0ACFBAC-05F4-4173-9846-DA4CCA7584D5}" dt="2022-01-19T19:56:30.678" v="660" actId="20577"/>
          <ac:spMkLst>
            <pc:docMk/>
            <pc:sldMk cId="952567989" sldId="346"/>
            <ac:spMk id="2" creationId="{DFF154BF-BEEC-4CEB-A17E-95CAF6DF7F11}"/>
          </ac:spMkLst>
        </pc:spChg>
      </pc:sldChg>
      <pc:sldChg chg="modSp mod">
        <pc:chgData name="Pat Lewis" userId="3fa7cb04-f1bc-4f93-9826-13d18da51483" providerId="ADAL" clId="{D0ACFBAC-05F4-4173-9846-DA4CCA7584D5}" dt="2022-01-19T19:57:08.326" v="663" actId="20577"/>
        <pc:sldMkLst>
          <pc:docMk/>
          <pc:sldMk cId="3531779618" sldId="353"/>
        </pc:sldMkLst>
        <pc:spChg chg="mod">
          <ac:chgData name="Pat Lewis" userId="3fa7cb04-f1bc-4f93-9826-13d18da51483" providerId="ADAL" clId="{D0ACFBAC-05F4-4173-9846-DA4CCA7584D5}" dt="2022-01-19T19:57:08.326" v="663" actId="20577"/>
          <ac:spMkLst>
            <pc:docMk/>
            <pc:sldMk cId="3531779618" sldId="353"/>
            <ac:spMk id="2" creationId="{CBEE45D4-BA3A-4C1C-AEC9-ACFCD5EDF60E}"/>
          </ac:spMkLst>
        </pc:spChg>
      </pc:sldChg>
      <pc:sldChg chg="add del">
        <pc:chgData name="Pat Lewis" userId="3fa7cb04-f1bc-4f93-9826-13d18da51483" providerId="ADAL" clId="{D0ACFBAC-05F4-4173-9846-DA4CCA7584D5}" dt="2022-01-19T19:07:50.499" v="50" actId="2696"/>
        <pc:sldMkLst>
          <pc:docMk/>
          <pc:sldMk cId="2445562947" sldId="362"/>
        </pc:sldMkLst>
      </pc:sldChg>
      <pc:sldChg chg="add del">
        <pc:chgData name="Pat Lewis" userId="3fa7cb04-f1bc-4f93-9826-13d18da51483" providerId="ADAL" clId="{D0ACFBAC-05F4-4173-9846-DA4CCA7584D5}" dt="2022-01-19T19:08:03.339" v="51" actId="2696"/>
        <pc:sldMkLst>
          <pc:docMk/>
          <pc:sldMk cId="3934522356" sldId="363"/>
        </pc:sldMkLst>
      </pc:sldChg>
      <pc:sldChg chg="add del ord">
        <pc:chgData name="Pat Lewis" userId="3fa7cb04-f1bc-4f93-9826-13d18da51483" providerId="ADAL" clId="{D0ACFBAC-05F4-4173-9846-DA4CCA7584D5}" dt="2022-01-19T19:07:28.743" v="49" actId="2696"/>
        <pc:sldMkLst>
          <pc:docMk/>
          <pc:sldMk cId="2495532694" sldId="364"/>
        </pc:sldMkLst>
      </pc:sldChg>
      <pc:sldChg chg="modSp add mod ord">
        <pc:chgData name="Pat Lewis" userId="3fa7cb04-f1bc-4f93-9826-13d18da51483" providerId="ADAL" clId="{D0ACFBAC-05F4-4173-9846-DA4CCA7584D5}" dt="2022-01-19T19:06:06.451" v="48" actId="255"/>
        <pc:sldMkLst>
          <pc:docMk/>
          <pc:sldMk cId="2482969532" sldId="365"/>
        </pc:sldMkLst>
        <pc:spChg chg="mod">
          <ac:chgData name="Pat Lewis" userId="3fa7cb04-f1bc-4f93-9826-13d18da51483" providerId="ADAL" clId="{D0ACFBAC-05F4-4173-9846-DA4CCA7584D5}" dt="2022-01-19T19:04:30.791" v="42" actId="255"/>
          <ac:spMkLst>
            <pc:docMk/>
            <pc:sldMk cId="2482969532" sldId="365"/>
            <ac:spMk id="2" creationId="{CBEE45D4-BA3A-4C1C-AEC9-ACFCD5EDF60E}"/>
          </ac:spMkLst>
        </pc:spChg>
        <pc:spChg chg="mod">
          <ac:chgData name="Pat Lewis" userId="3fa7cb04-f1bc-4f93-9826-13d18da51483" providerId="ADAL" clId="{D0ACFBAC-05F4-4173-9846-DA4CCA7584D5}" dt="2022-01-19T19:03:05.981" v="34" actId="20577"/>
          <ac:spMkLst>
            <pc:docMk/>
            <pc:sldMk cId="2482969532" sldId="365"/>
            <ac:spMk id="3" creationId="{4CB00917-B50E-4D03-BB1E-F02E27BA85EE}"/>
          </ac:spMkLst>
        </pc:spChg>
        <pc:spChg chg="mod">
          <ac:chgData name="Pat Lewis" userId="3fa7cb04-f1bc-4f93-9826-13d18da51483" providerId="ADAL" clId="{D0ACFBAC-05F4-4173-9846-DA4CCA7584D5}" dt="2022-01-19T19:05:07.892" v="44" actId="255"/>
          <ac:spMkLst>
            <pc:docMk/>
            <pc:sldMk cId="2482969532" sldId="365"/>
            <ac:spMk id="4" creationId="{3A706EC2-F7E8-4F7D-8281-DED18C5E85A6}"/>
          </ac:spMkLst>
        </pc:spChg>
        <pc:spChg chg="mod">
          <ac:chgData name="Pat Lewis" userId="3fa7cb04-f1bc-4f93-9826-13d18da51483" providerId="ADAL" clId="{D0ACFBAC-05F4-4173-9846-DA4CCA7584D5}" dt="2022-01-19T19:06:06.451" v="48" actId="255"/>
          <ac:spMkLst>
            <pc:docMk/>
            <pc:sldMk cId="2482969532" sldId="365"/>
            <ac:spMk id="6" creationId="{66F74832-011F-4A6C-9B04-9CA19B7D587B}"/>
          </ac:spMkLst>
        </pc:spChg>
        <pc:spChg chg="mod">
          <ac:chgData name="Pat Lewis" userId="3fa7cb04-f1bc-4f93-9826-13d18da51483" providerId="ADAL" clId="{D0ACFBAC-05F4-4173-9846-DA4CCA7584D5}" dt="2022-01-19T19:05:44.202" v="46" actId="255"/>
          <ac:spMkLst>
            <pc:docMk/>
            <pc:sldMk cId="2482969532" sldId="365"/>
            <ac:spMk id="8" creationId="{20CE4491-38BD-4E53-A78A-23C187665CE4}"/>
          </ac:spMkLst>
        </pc:spChg>
      </pc:sldChg>
      <pc:sldChg chg="modSp add mod">
        <pc:chgData name="Pat Lewis" userId="3fa7cb04-f1bc-4f93-9826-13d18da51483" providerId="ADAL" clId="{D0ACFBAC-05F4-4173-9846-DA4CCA7584D5}" dt="2022-01-19T19:58:16.028" v="666" actId="20577"/>
        <pc:sldMkLst>
          <pc:docMk/>
          <pc:sldMk cId="564040952" sldId="366"/>
        </pc:sldMkLst>
        <pc:spChg chg="mod">
          <ac:chgData name="Pat Lewis" userId="3fa7cb04-f1bc-4f93-9826-13d18da51483" providerId="ADAL" clId="{D0ACFBAC-05F4-4173-9846-DA4CCA7584D5}" dt="2022-01-19T19:58:16.028" v="666" actId="20577"/>
          <ac:spMkLst>
            <pc:docMk/>
            <pc:sldMk cId="564040952" sldId="366"/>
            <ac:spMk id="2" creationId="{CBEE45D4-BA3A-4C1C-AEC9-ACFCD5EDF60E}"/>
          </ac:spMkLst>
        </pc:spChg>
        <pc:spChg chg="mod">
          <ac:chgData name="Pat Lewis" userId="3fa7cb04-f1bc-4f93-9826-13d18da51483" providerId="ADAL" clId="{D0ACFBAC-05F4-4173-9846-DA4CCA7584D5}" dt="2022-01-19T19:09:29.768" v="80" actId="20577"/>
          <ac:spMkLst>
            <pc:docMk/>
            <pc:sldMk cId="564040952" sldId="366"/>
            <ac:spMk id="3" creationId="{4CB00917-B50E-4D03-BB1E-F02E27BA85EE}"/>
          </ac:spMkLst>
        </pc:spChg>
        <pc:spChg chg="mod">
          <ac:chgData name="Pat Lewis" userId="3fa7cb04-f1bc-4f93-9826-13d18da51483" providerId="ADAL" clId="{D0ACFBAC-05F4-4173-9846-DA4CCA7584D5}" dt="2022-01-19T19:10:03.468" v="84"/>
          <ac:spMkLst>
            <pc:docMk/>
            <pc:sldMk cId="564040952" sldId="366"/>
            <ac:spMk id="4" creationId="{3A706EC2-F7E8-4F7D-8281-DED18C5E85A6}"/>
          </ac:spMkLst>
        </pc:spChg>
        <pc:spChg chg="mod">
          <ac:chgData name="Pat Lewis" userId="3fa7cb04-f1bc-4f93-9826-13d18da51483" providerId="ADAL" clId="{D0ACFBAC-05F4-4173-9846-DA4CCA7584D5}" dt="2022-01-19T19:10:27.981" v="86"/>
          <ac:spMkLst>
            <pc:docMk/>
            <pc:sldMk cId="564040952" sldId="366"/>
            <ac:spMk id="6" creationId="{66F74832-011F-4A6C-9B04-9CA19B7D587B}"/>
          </ac:spMkLst>
        </pc:spChg>
        <pc:spChg chg="mod">
          <ac:chgData name="Pat Lewis" userId="3fa7cb04-f1bc-4f93-9826-13d18da51483" providerId="ADAL" clId="{D0ACFBAC-05F4-4173-9846-DA4CCA7584D5}" dt="2022-01-19T19:10:14.090" v="85"/>
          <ac:spMkLst>
            <pc:docMk/>
            <pc:sldMk cId="564040952" sldId="366"/>
            <ac:spMk id="8" creationId="{20CE4491-38BD-4E53-A78A-23C187665CE4}"/>
          </ac:spMkLst>
        </pc:spChg>
      </pc:sldChg>
      <pc:sldChg chg="delSp modSp add mod">
        <pc:chgData name="Pat Lewis" userId="3fa7cb04-f1bc-4f93-9826-13d18da51483" providerId="ADAL" clId="{D0ACFBAC-05F4-4173-9846-DA4CCA7584D5}" dt="2022-01-19T19:58:39.948" v="670" actId="21"/>
        <pc:sldMkLst>
          <pc:docMk/>
          <pc:sldMk cId="2530342726" sldId="367"/>
        </pc:sldMkLst>
        <pc:spChg chg="mod">
          <ac:chgData name="Pat Lewis" userId="3fa7cb04-f1bc-4f93-9826-13d18da51483" providerId="ADAL" clId="{D0ACFBAC-05F4-4173-9846-DA4CCA7584D5}" dt="2022-01-19T19:12:26.798" v="97"/>
          <ac:spMkLst>
            <pc:docMk/>
            <pc:sldMk cId="2530342726" sldId="367"/>
            <ac:spMk id="2" creationId="{CBEE45D4-BA3A-4C1C-AEC9-ACFCD5EDF60E}"/>
          </ac:spMkLst>
        </pc:spChg>
        <pc:spChg chg="mod">
          <ac:chgData name="Pat Lewis" userId="3fa7cb04-f1bc-4f93-9826-13d18da51483" providerId="ADAL" clId="{D0ACFBAC-05F4-4173-9846-DA4CCA7584D5}" dt="2022-01-19T19:12:36.187" v="113" actId="20577"/>
          <ac:spMkLst>
            <pc:docMk/>
            <pc:sldMk cId="2530342726" sldId="367"/>
            <ac:spMk id="3" creationId="{4CB00917-B50E-4D03-BB1E-F02E27BA85EE}"/>
          </ac:spMkLst>
        </pc:spChg>
        <pc:spChg chg="mod">
          <ac:chgData name="Pat Lewis" userId="3fa7cb04-f1bc-4f93-9826-13d18da51483" providerId="ADAL" clId="{D0ACFBAC-05F4-4173-9846-DA4CCA7584D5}" dt="2022-01-19T19:12:50.449" v="114"/>
          <ac:spMkLst>
            <pc:docMk/>
            <pc:sldMk cId="2530342726" sldId="367"/>
            <ac:spMk id="4" creationId="{3A706EC2-F7E8-4F7D-8281-DED18C5E85A6}"/>
          </ac:spMkLst>
        </pc:spChg>
        <pc:spChg chg="del mod">
          <ac:chgData name="Pat Lewis" userId="3fa7cb04-f1bc-4f93-9826-13d18da51483" providerId="ADAL" clId="{D0ACFBAC-05F4-4173-9846-DA4CCA7584D5}" dt="2022-01-19T19:58:39.948" v="670" actId="21"/>
          <ac:spMkLst>
            <pc:docMk/>
            <pc:sldMk cId="2530342726" sldId="367"/>
            <ac:spMk id="6" creationId="{66F74832-011F-4A6C-9B04-9CA19B7D587B}"/>
          </ac:spMkLst>
        </pc:spChg>
        <pc:spChg chg="del mod">
          <ac:chgData name="Pat Lewis" userId="3fa7cb04-f1bc-4f93-9826-13d18da51483" providerId="ADAL" clId="{D0ACFBAC-05F4-4173-9846-DA4CCA7584D5}" dt="2022-01-19T19:58:32.961" v="668" actId="478"/>
          <ac:spMkLst>
            <pc:docMk/>
            <pc:sldMk cId="2530342726" sldId="367"/>
            <ac:spMk id="7" creationId="{4A1FD96E-020C-471E-A679-8C3E70156557}"/>
          </ac:spMkLst>
        </pc:spChg>
        <pc:spChg chg="mod">
          <ac:chgData name="Pat Lewis" userId="3fa7cb04-f1bc-4f93-9826-13d18da51483" providerId="ADAL" clId="{D0ACFBAC-05F4-4173-9846-DA4CCA7584D5}" dt="2022-01-19T19:13:33.757" v="118" actId="20577"/>
          <ac:spMkLst>
            <pc:docMk/>
            <pc:sldMk cId="2530342726" sldId="367"/>
            <ac:spMk id="8" creationId="{20CE4491-38BD-4E53-A78A-23C187665CE4}"/>
          </ac:spMkLst>
        </pc:spChg>
      </pc:sldChg>
      <pc:sldChg chg="modSp add mod ord">
        <pc:chgData name="Pat Lewis" userId="3fa7cb04-f1bc-4f93-9826-13d18da51483" providerId="ADAL" clId="{D0ACFBAC-05F4-4173-9846-DA4CCA7584D5}" dt="2022-01-19T19:34:09.828" v="362" actId="948"/>
        <pc:sldMkLst>
          <pc:docMk/>
          <pc:sldMk cId="1036927013" sldId="368"/>
        </pc:sldMkLst>
        <pc:spChg chg="mod">
          <ac:chgData name="Pat Lewis" userId="3fa7cb04-f1bc-4f93-9826-13d18da51483" providerId="ADAL" clId="{D0ACFBAC-05F4-4173-9846-DA4CCA7584D5}" dt="2022-01-19T19:34:09.828" v="362" actId="948"/>
          <ac:spMkLst>
            <pc:docMk/>
            <pc:sldMk cId="1036927013" sldId="368"/>
            <ac:spMk id="2" creationId="{CBEE45D4-BA3A-4C1C-AEC9-ACFCD5EDF60E}"/>
          </ac:spMkLst>
        </pc:spChg>
        <pc:spChg chg="mod">
          <ac:chgData name="Pat Lewis" userId="3fa7cb04-f1bc-4f93-9826-13d18da51483" providerId="ADAL" clId="{D0ACFBAC-05F4-4173-9846-DA4CCA7584D5}" dt="2022-01-19T19:33:00.353" v="352" actId="20577"/>
          <ac:spMkLst>
            <pc:docMk/>
            <pc:sldMk cId="1036927013" sldId="368"/>
            <ac:spMk id="3" creationId="{4CB00917-B50E-4D03-BB1E-F02E27BA85EE}"/>
          </ac:spMkLst>
        </pc:spChg>
        <pc:spChg chg="mod">
          <ac:chgData name="Pat Lewis" userId="3fa7cb04-f1bc-4f93-9826-13d18da51483" providerId="ADAL" clId="{D0ACFBAC-05F4-4173-9846-DA4CCA7584D5}" dt="2022-01-19T19:33:43.708" v="356" actId="5793"/>
          <ac:spMkLst>
            <pc:docMk/>
            <pc:sldMk cId="1036927013" sldId="368"/>
            <ac:spMk id="4" creationId="{3A706EC2-F7E8-4F7D-8281-DED18C5E85A6}"/>
          </ac:spMkLst>
        </pc:spChg>
        <pc:spChg chg="mod">
          <ac:chgData name="Pat Lewis" userId="3fa7cb04-f1bc-4f93-9826-13d18da51483" providerId="ADAL" clId="{D0ACFBAC-05F4-4173-9846-DA4CCA7584D5}" dt="2022-01-19T19:33:53.283" v="360" actId="20577"/>
          <ac:spMkLst>
            <pc:docMk/>
            <pc:sldMk cId="1036927013" sldId="368"/>
            <ac:spMk id="6" creationId="{66F74832-011F-4A6C-9B04-9CA19B7D587B}"/>
          </ac:spMkLst>
        </pc:spChg>
        <pc:spChg chg="mod">
          <ac:chgData name="Pat Lewis" userId="3fa7cb04-f1bc-4f93-9826-13d18da51483" providerId="ADAL" clId="{D0ACFBAC-05F4-4173-9846-DA4CCA7584D5}" dt="2022-01-19T19:33:47.054" v="357" actId="5793"/>
          <ac:spMkLst>
            <pc:docMk/>
            <pc:sldMk cId="1036927013" sldId="368"/>
            <ac:spMk id="8" creationId="{20CE4491-38BD-4E53-A78A-23C187665CE4}"/>
          </ac:spMkLst>
        </pc:spChg>
      </pc:sldChg>
      <pc:sldChg chg="modSp add mod">
        <pc:chgData name="Pat Lewis" userId="3fa7cb04-f1bc-4f93-9826-13d18da51483" providerId="ADAL" clId="{D0ACFBAC-05F4-4173-9846-DA4CCA7584D5}" dt="2022-01-19T19:43:57.995" v="526"/>
        <pc:sldMkLst>
          <pc:docMk/>
          <pc:sldMk cId="1458123486" sldId="369"/>
        </pc:sldMkLst>
        <pc:spChg chg="mod">
          <ac:chgData name="Pat Lewis" userId="3fa7cb04-f1bc-4f93-9826-13d18da51483" providerId="ADAL" clId="{D0ACFBAC-05F4-4173-9846-DA4CCA7584D5}" dt="2022-01-19T19:41:07.821" v="458"/>
          <ac:spMkLst>
            <pc:docMk/>
            <pc:sldMk cId="1458123486" sldId="369"/>
            <ac:spMk id="2" creationId="{CBEE45D4-BA3A-4C1C-AEC9-ACFCD5EDF60E}"/>
          </ac:spMkLst>
        </pc:spChg>
        <pc:spChg chg="mod">
          <ac:chgData name="Pat Lewis" userId="3fa7cb04-f1bc-4f93-9826-13d18da51483" providerId="ADAL" clId="{D0ACFBAC-05F4-4173-9846-DA4CCA7584D5}" dt="2022-01-19T19:41:15.503" v="474" actId="20577"/>
          <ac:spMkLst>
            <pc:docMk/>
            <pc:sldMk cId="1458123486" sldId="369"/>
            <ac:spMk id="3" creationId="{4CB00917-B50E-4D03-BB1E-F02E27BA85EE}"/>
          </ac:spMkLst>
        </pc:spChg>
        <pc:spChg chg="mod">
          <ac:chgData name="Pat Lewis" userId="3fa7cb04-f1bc-4f93-9826-13d18da51483" providerId="ADAL" clId="{D0ACFBAC-05F4-4173-9846-DA4CCA7584D5}" dt="2022-01-19T19:41:28.091" v="476"/>
          <ac:spMkLst>
            <pc:docMk/>
            <pc:sldMk cId="1458123486" sldId="369"/>
            <ac:spMk id="4" creationId="{3A706EC2-F7E8-4F7D-8281-DED18C5E85A6}"/>
          </ac:spMkLst>
        </pc:spChg>
        <pc:spChg chg="mod">
          <ac:chgData name="Pat Lewis" userId="3fa7cb04-f1bc-4f93-9826-13d18da51483" providerId="ADAL" clId="{D0ACFBAC-05F4-4173-9846-DA4CCA7584D5}" dt="2022-01-19T19:43:57.995" v="526"/>
          <ac:spMkLst>
            <pc:docMk/>
            <pc:sldMk cId="1458123486" sldId="369"/>
            <ac:spMk id="6" creationId="{66F74832-011F-4A6C-9B04-9CA19B7D587B}"/>
          </ac:spMkLst>
        </pc:spChg>
        <pc:spChg chg="mod">
          <ac:chgData name="Pat Lewis" userId="3fa7cb04-f1bc-4f93-9826-13d18da51483" providerId="ADAL" clId="{D0ACFBAC-05F4-4173-9846-DA4CCA7584D5}" dt="2022-01-19T19:43:36.382" v="524" actId="20577"/>
          <ac:spMkLst>
            <pc:docMk/>
            <pc:sldMk cId="1458123486" sldId="369"/>
            <ac:spMk id="8" creationId="{20CE4491-38BD-4E53-A78A-23C187665CE4}"/>
          </ac:spMkLst>
        </pc:spChg>
      </pc:sldChg>
      <pc:sldChg chg="modSp add mod">
        <pc:chgData name="Pat Lewis" userId="3fa7cb04-f1bc-4f93-9826-13d18da51483" providerId="ADAL" clId="{D0ACFBAC-05F4-4173-9846-DA4CCA7584D5}" dt="2022-01-19T19:45:24.519" v="551"/>
        <pc:sldMkLst>
          <pc:docMk/>
          <pc:sldMk cId="4063033423" sldId="370"/>
        </pc:sldMkLst>
        <pc:spChg chg="mod">
          <ac:chgData name="Pat Lewis" userId="3fa7cb04-f1bc-4f93-9826-13d18da51483" providerId="ADAL" clId="{D0ACFBAC-05F4-4173-9846-DA4CCA7584D5}" dt="2022-01-19T19:44:34.814" v="530"/>
          <ac:spMkLst>
            <pc:docMk/>
            <pc:sldMk cId="4063033423" sldId="370"/>
            <ac:spMk id="2" creationId="{CBEE45D4-BA3A-4C1C-AEC9-ACFCD5EDF60E}"/>
          </ac:spMkLst>
        </pc:spChg>
        <pc:spChg chg="mod">
          <ac:chgData name="Pat Lewis" userId="3fa7cb04-f1bc-4f93-9826-13d18da51483" providerId="ADAL" clId="{D0ACFBAC-05F4-4173-9846-DA4CCA7584D5}" dt="2022-01-19T19:44:42.631" v="545" actId="20577"/>
          <ac:spMkLst>
            <pc:docMk/>
            <pc:sldMk cId="4063033423" sldId="370"/>
            <ac:spMk id="3" creationId="{4CB00917-B50E-4D03-BB1E-F02E27BA85EE}"/>
          </ac:spMkLst>
        </pc:spChg>
        <pc:spChg chg="mod">
          <ac:chgData name="Pat Lewis" userId="3fa7cb04-f1bc-4f93-9826-13d18da51483" providerId="ADAL" clId="{D0ACFBAC-05F4-4173-9846-DA4CCA7584D5}" dt="2022-01-19T19:44:56.559" v="547"/>
          <ac:spMkLst>
            <pc:docMk/>
            <pc:sldMk cId="4063033423" sldId="370"/>
            <ac:spMk id="4" creationId="{3A706EC2-F7E8-4F7D-8281-DED18C5E85A6}"/>
          </ac:spMkLst>
        </pc:spChg>
        <pc:spChg chg="mod">
          <ac:chgData name="Pat Lewis" userId="3fa7cb04-f1bc-4f93-9826-13d18da51483" providerId="ADAL" clId="{D0ACFBAC-05F4-4173-9846-DA4CCA7584D5}" dt="2022-01-19T19:45:24.519" v="551"/>
          <ac:spMkLst>
            <pc:docMk/>
            <pc:sldMk cId="4063033423" sldId="370"/>
            <ac:spMk id="6" creationId="{66F74832-011F-4A6C-9B04-9CA19B7D587B}"/>
          </ac:spMkLst>
        </pc:spChg>
        <pc:spChg chg="mod">
          <ac:chgData name="Pat Lewis" userId="3fa7cb04-f1bc-4f93-9826-13d18da51483" providerId="ADAL" clId="{D0ACFBAC-05F4-4173-9846-DA4CCA7584D5}" dt="2022-01-19T19:45:11.748" v="549"/>
          <ac:spMkLst>
            <pc:docMk/>
            <pc:sldMk cId="4063033423" sldId="370"/>
            <ac:spMk id="8" creationId="{20CE4491-38BD-4E53-A78A-23C187665CE4}"/>
          </ac:spMkLst>
        </pc:spChg>
      </pc:sldChg>
      <pc:sldChg chg="modSp add mod">
        <pc:chgData name="Pat Lewis" userId="3fa7cb04-f1bc-4f93-9826-13d18da51483" providerId="ADAL" clId="{D0ACFBAC-05F4-4173-9846-DA4CCA7584D5}" dt="2022-01-19T19:47:30.222" v="583"/>
        <pc:sldMkLst>
          <pc:docMk/>
          <pc:sldMk cId="838212883" sldId="371"/>
        </pc:sldMkLst>
        <pc:spChg chg="mod">
          <ac:chgData name="Pat Lewis" userId="3fa7cb04-f1bc-4f93-9826-13d18da51483" providerId="ADAL" clId="{D0ACFBAC-05F4-4173-9846-DA4CCA7584D5}" dt="2022-01-19T19:46:11.641" v="553"/>
          <ac:spMkLst>
            <pc:docMk/>
            <pc:sldMk cId="838212883" sldId="371"/>
            <ac:spMk id="2" creationId="{CBEE45D4-BA3A-4C1C-AEC9-ACFCD5EDF60E}"/>
          </ac:spMkLst>
        </pc:spChg>
        <pc:spChg chg="mod">
          <ac:chgData name="Pat Lewis" userId="3fa7cb04-f1bc-4f93-9826-13d18da51483" providerId="ADAL" clId="{D0ACFBAC-05F4-4173-9846-DA4CCA7584D5}" dt="2022-01-19T19:46:23.567" v="573" actId="20577"/>
          <ac:spMkLst>
            <pc:docMk/>
            <pc:sldMk cId="838212883" sldId="371"/>
            <ac:spMk id="3" creationId="{4CB00917-B50E-4D03-BB1E-F02E27BA85EE}"/>
          </ac:spMkLst>
        </pc:spChg>
        <pc:spChg chg="mod">
          <ac:chgData name="Pat Lewis" userId="3fa7cb04-f1bc-4f93-9826-13d18da51483" providerId="ADAL" clId="{D0ACFBAC-05F4-4173-9846-DA4CCA7584D5}" dt="2022-01-19T19:46:51.300" v="577" actId="5793"/>
          <ac:spMkLst>
            <pc:docMk/>
            <pc:sldMk cId="838212883" sldId="371"/>
            <ac:spMk id="4" creationId="{3A706EC2-F7E8-4F7D-8281-DED18C5E85A6}"/>
          </ac:spMkLst>
        </pc:spChg>
        <pc:spChg chg="mod">
          <ac:chgData name="Pat Lewis" userId="3fa7cb04-f1bc-4f93-9826-13d18da51483" providerId="ADAL" clId="{D0ACFBAC-05F4-4173-9846-DA4CCA7584D5}" dt="2022-01-19T19:47:30.222" v="583"/>
          <ac:spMkLst>
            <pc:docMk/>
            <pc:sldMk cId="838212883" sldId="371"/>
            <ac:spMk id="6" creationId="{66F74832-011F-4A6C-9B04-9CA19B7D587B}"/>
          </ac:spMkLst>
        </pc:spChg>
        <pc:spChg chg="mod">
          <ac:chgData name="Pat Lewis" userId="3fa7cb04-f1bc-4f93-9826-13d18da51483" providerId="ADAL" clId="{D0ACFBAC-05F4-4173-9846-DA4CCA7584D5}" dt="2022-01-19T19:47:03.050" v="579"/>
          <ac:spMkLst>
            <pc:docMk/>
            <pc:sldMk cId="838212883" sldId="371"/>
            <ac:spMk id="8" creationId="{20CE4491-38BD-4E53-A78A-23C187665CE4}"/>
          </ac:spMkLst>
        </pc:spChg>
      </pc:sldChg>
      <pc:sldChg chg="delSp modSp add mod">
        <pc:chgData name="Pat Lewis" userId="3fa7cb04-f1bc-4f93-9826-13d18da51483" providerId="ADAL" clId="{D0ACFBAC-05F4-4173-9846-DA4CCA7584D5}" dt="2022-01-19T19:49:12.347" v="608" actId="21"/>
        <pc:sldMkLst>
          <pc:docMk/>
          <pc:sldMk cId="4031603296" sldId="372"/>
        </pc:sldMkLst>
        <pc:spChg chg="mod">
          <ac:chgData name="Pat Lewis" userId="3fa7cb04-f1bc-4f93-9826-13d18da51483" providerId="ADAL" clId="{D0ACFBAC-05F4-4173-9846-DA4CCA7584D5}" dt="2022-01-19T19:48:00.913" v="585"/>
          <ac:spMkLst>
            <pc:docMk/>
            <pc:sldMk cId="4031603296" sldId="372"/>
            <ac:spMk id="2" creationId="{CBEE45D4-BA3A-4C1C-AEC9-ACFCD5EDF60E}"/>
          </ac:spMkLst>
        </pc:spChg>
        <pc:spChg chg="mod">
          <ac:chgData name="Pat Lewis" userId="3fa7cb04-f1bc-4f93-9826-13d18da51483" providerId="ADAL" clId="{D0ACFBAC-05F4-4173-9846-DA4CCA7584D5}" dt="2022-01-19T19:48:10.386" v="598" actId="20577"/>
          <ac:spMkLst>
            <pc:docMk/>
            <pc:sldMk cId="4031603296" sldId="372"/>
            <ac:spMk id="3" creationId="{4CB00917-B50E-4D03-BB1E-F02E27BA85EE}"/>
          </ac:spMkLst>
        </pc:spChg>
        <pc:spChg chg="mod">
          <ac:chgData name="Pat Lewis" userId="3fa7cb04-f1bc-4f93-9826-13d18da51483" providerId="ADAL" clId="{D0ACFBAC-05F4-4173-9846-DA4CCA7584D5}" dt="2022-01-19T19:48:53.473" v="604" actId="5793"/>
          <ac:spMkLst>
            <pc:docMk/>
            <pc:sldMk cId="4031603296" sldId="372"/>
            <ac:spMk id="4" creationId="{3A706EC2-F7E8-4F7D-8281-DED18C5E85A6}"/>
          </ac:spMkLst>
        </pc:spChg>
        <pc:spChg chg="del mod">
          <ac:chgData name="Pat Lewis" userId="3fa7cb04-f1bc-4f93-9826-13d18da51483" providerId="ADAL" clId="{D0ACFBAC-05F4-4173-9846-DA4CCA7584D5}" dt="2022-01-19T19:49:04.761" v="606" actId="478"/>
          <ac:spMkLst>
            <pc:docMk/>
            <pc:sldMk cId="4031603296" sldId="372"/>
            <ac:spMk id="6" creationId="{66F74832-011F-4A6C-9B04-9CA19B7D587B}"/>
          </ac:spMkLst>
        </pc:spChg>
        <pc:spChg chg="del mod">
          <ac:chgData name="Pat Lewis" userId="3fa7cb04-f1bc-4f93-9826-13d18da51483" providerId="ADAL" clId="{D0ACFBAC-05F4-4173-9846-DA4CCA7584D5}" dt="2022-01-19T19:49:12.347" v="608" actId="21"/>
          <ac:spMkLst>
            <pc:docMk/>
            <pc:sldMk cId="4031603296" sldId="372"/>
            <ac:spMk id="7" creationId="{4A1FD96E-020C-471E-A679-8C3E70156557}"/>
          </ac:spMkLst>
        </pc:spChg>
        <pc:spChg chg="mod">
          <ac:chgData name="Pat Lewis" userId="3fa7cb04-f1bc-4f93-9826-13d18da51483" providerId="ADAL" clId="{D0ACFBAC-05F4-4173-9846-DA4CCA7584D5}" dt="2022-01-19T19:48:56.111" v="605" actId="5793"/>
          <ac:spMkLst>
            <pc:docMk/>
            <pc:sldMk cId="4031603296" sldId="372"/>
            <ac:spMk id="8" creationId="{20CE4491-38BD-4E53-A78A-23C187665CE4}"/>
          </ac:spMkLst>
        </pc:spChg>
      </pc:sldChg>
      <pc:sldChg chg="addSp delSp modSp add mod">
        <pc:chgData name="Pat Lewis" userId="3fa7cb04-f1bc-4f93-9826-13d18da51483" providerId="ADAL" clId="{D0ACFBAC-05F4-4173-9846-DA4CCA7584D5}" dt="2022-01-19T19:52:35.606" v="659" actId="20577"/>
        <pc:sldMkLst>
          <pc:docMk/>
          <pc:sldMk cId="3545103905" sldId="373"/>
        </pc:sldMkLst>
        <pc:spChg chg="mod">
          <ac:chgData name="Pat Lewis" userId="3fa7cb04-f1bc-4f93-9826-13d18da51483" providerId="ADAL" clId="{D0ACFBAC-05F4-4173-9846-DA4CCA7584D5}" dt="2022-01-19T19:52:35.606" v="659" actId="20577"/>
          <ac:spMkLst>
            <pc:docMk/>
            <pc:sldMk cId="3545103905" sldId="373"/>
            <ac:spMk id="2" creationId="{CBEE45D4-BA3A-4C1C-AEC9-ACFCD5EDF60E}"/>
          </ac:spMkLst>
        </pc:spChg>
        <pc:spChg chg="mod">
          <ac:chgData name="Pat Lewis" userId="3fa7cb04-f1bc-4f93-9826-13d18da51483" providerId="ADAL" clId="{D0ACFBAC-05F4-4173-9846-DA4CCA7584D5}" dt="2022-01-19T19:50:01.640" v="628" actId="20577"/>
          <ac:spMkLst>
            <pc:docMk/>
            <pc:sldMk cId="3545103905" sldId="373"/>
            <ac:spMk id="3" creationId="{4CB00917-B50E-4D03-BB1E-F02E27BA85EE}"/>
          </ac:spMkLst>
        </pc:spChg>
        <pc:spChg chg="del mod">
          <ac:chgData name="Pat Lewis" userId="3fa7cb04-f1bc-4f93-9826-13d18da51483" providerId="ADAL" clId="{D0ACFBAC-05F4-4173-9846-DA4CCA7584D5}" dt="2022-01-19T19:51:40.907" v="647" actId="478"/>
          <ac:spMkLst>
            <pc:docMk/>
            <pc:sldMk cId="3545103905" sldId="373"/>
            <ac:spMk id="4" creationId="{3A706EC2-F7E8-4F7D-8281-DED18C5E85A6}"/>
          </ac:spMkLst>
        </pc:spChg>
        <pc:spChg chg="del">
          <ac:chgData name="Pat Lewis" userId="3fa7cb04-f1bc-4f93-9826-13d18da51483" providerId="ADAL" clId="{D0ACFBAC-05F4-4173-9846-DA4CCA7584D5}" dt="2022-01-19T19:51:46.719" v="650" actId="478"/>
          <ac:spMkLst>
            <pc:docMk/>
            <pc:sldMk cId="3545103905" sldId="373"/>
            <ac:spMk id="5" creationId="{24BAA81A-C0BB-461C-8C8C-7C48D2A55B6D}"/>
          </ac:spMkLst>
        </pc:spChg>
        <pc:spChg chg="del mod">
          <ac:chgData name="Pat Lewis" userId="3fa7cb04-f1bc-4f93-9826-13d18da51483" providerId="ADAL" clId="{D0ACFBAC-05F4-4173-9846-DA4CCA7584D5}" dt="2022-01-19T19:51:44.884" v="649" actId="478"/>
          <ac:spMkLst>
            <pc:docMk/>
            <pc:sldMk cId="3545103905" sldId="373"/>
            <ac:spMk id="6" creationId="{66F74832-011F-4A6C-9B04-9CA19B7D587B}"/>
          </ac:spMkLst>
        </pc:spChg>
        <pc:spChg chg="del">
          <ac:chgData name="Pat Lewis" userId="3fa7cb04-f1bc-4f93-9826-13d18da51483" providerId="ADAL" clId="{D0ACFBAC-05F4-4173-9846-DA4CCA7584D5}" dt="2022-01-19T19:51:55.219" v="653" actId="478"/>
          <ac:spMkLst>
            <pc:docMk/>
            <pc:sldMk cId="3545103905" sldId="373"/>
            <ac:spMk id="7" creationId="{4A1FD96E-020C-471E-A679-8C3E70156557}"/>
          </ac:spMkLst>
        </pc:spChg>
        <pc:spChg chg="del mod">
          <ac:chgData name="Pat Lewis" userId="3fa7cb04-f1bc-4f93-9826-13d18da51483" providerId="ADAL" clId="{D0ACFBAC-05F4-4173-9846-DA4CCA7584D5}" dt="2022-01-19T19:51:42.611" v="648" actId="478"/>
          <ac:spMkLst>
            <pc:docMk/>
            <pc:sldMk cId="3545103905" sldId="373"/>
            <ac:spMk id="8" creationId="{20CE4491-38BD-4E53-A78A-23C187665CE4}"/>
          </ac:spMkLst>
        </pc:spChg>
        <pc:spChg chg="del mod">
          <ac:chgData name="Pat Lewis" userId="3fa7cb04-f1bc-4f93-9826-13d18da51483" providerId="ADAL" clId="{D0ACFBAC-05F4-4173-9846-DA4CCA7584D5}" dt="2022-01-19T19:51:53.246" v="652" actId="478"/>
          <ac:spMkLst>
            <pc:docMk/>
            <pc:sldMk cId="3545103905" sldId="373"/>
            <ac:spMk id="9" creationId="{38694B6A-556F-4417-A981-4AFA11893EB7}"/>
          </ac:spMkLst>
        </pc:spChg>
        <pc:spChg chg="add mod">
          <ac:chgData name="Pat Lewis" userId="3fa7cb04-f1bc-4f93-9826-13d18da51483" providerId="ADAL" clId="{D0ACFBAC-05F4-4173-9846-DA4CCA7584D5}" dt="2022-01-19T19:52:24.029" v="657" actId="14100"/>
          <ac:spMkLst>
            <pc:docMk/>
            <pc:sldMk cId="3545103905" sldId="373"/>
            <ac:spMk id="11" creationId="{FE5E2467-2345-495B-9735-A53E25110487}"/>
          </ac:spMkLst>
        </pc:spChg>
      </pc:sldChg>
      <pc:sldChg chg="add del">
        <pc:chgData name="Pat Lewis" userId="3fa7cb04-f1bc-4f93-9826-13d18da51483" providerId="ADAL" clId="{D0ACFBAC-05F4-4173-9846-DA4CCA7584D5}" dt="2022-01-19T20:04:26.953" v="679" actId="2696"/>
        <pc:sldMkLst>
          <pc:docMk/>
          <pc:sldMk cId="1200921994" sldId="374"/>
        </pc:sldMkLst>
      </pc:sldChg>
      <pc:sldChg chg="add del">
        <pc:chgData name="Pat Lewis" userId="3fa7cb04-f1bc-4f93-9826-13d18da51483" providerId="ADAL" clId="{D0ACFBAC-05F4-4173-9846-DA4CCA7584D5}" dt="2022-01-19T20:04:32.045" v="680" actId="2696"/>
        <pc:sldMkLst>
          <pc:docMk/>
          <pc:sldMk cId="3872687059" sldId="375"/>
        </pc:sldMkLst>
      </pc:sldChg>
      <pc:sldChg chg="delSp modSp add mod">
        <pc:chgData name="Pat Lewis" userId="3fa7cb04-f1bc-4f93-9826-13d18da51483" providerId="ADAL" clId="{D0ACFBAC-05F4-4173-9846-DA4CCA7584D5}" dt="2022-01-19T20:00:51.542" v="677" actId="478"/>
        <pc:sldMkLst>
          <pc:docMk/>
          <pc:sldMk cId="2730240752" sldId="376"/>
        </pc:sldMkLst>
        <pc:spChg chg="mod">
          <ac:chgData name="Pat Lewis" userId="3fa7cb04-f1bc-4f93-9826-13d18da51483" providerId="ADAL" clId="{D0ACFBAC-05F4-4173-9846-DA4CCA7584D5}" dt="2022-01-19T19:59:57.328" v="672" actId="255"/>
          <ac:spMkLst>
            <pc:docMk/>
            <pc:sldMk cId="2730240752" sldId="376"/>
            <ac:spMk id="2" creationId="{CBEE45D4-BA3A-4C1C-AEC9-ACFCD5EDF60E}"/>
          </ac:spMkLst>
        </pc:spChg>
        <pc:spChg chg="mod">
          <ac:chgData name="Pat Lewis" userId="3fa7cb04-f1bc-4f93-9826-13d18da51483" providerId="ADAL" clId="{D0ACFBAC-05F4-4173-9846-DA4CCA7584D5}" dt="2022-01-19T19:14:11.943" v="145" actId="20577"/>
          <ac:spMkLst>
            <pc:docMk/>
            <pc:sldMk cId="2730240752" sldId="376"/>
            <ac:spMk id="3" creationId="{4CB00917-B50E-4D03-BB1E-F02E27BA85EE}"/>
          </ac:spMkLst>
        </pc:spChg>
        <pc:spChg chg="mod">
          <ac:chgData name="Pat Lewis" userId="3fa7cb04-f1bc-4f93-9826-13d18da51483" providerId="ADAL" clId="{D0ACFBAC-05F4-4173-9846-DA4CCA7584D5}" dt="2022-01-19T20:00:08.349" v="673" actId="5793"/>
          <ac:spMkLst>
            <pc:docMk/>
            <pc:sldMk cId="2730240752" sldId="376"/>
            <ac:spMk id="4" creationId="{3A706EC2-F7E8-4F7D-8281-DED18C5E85A6}"/>
          </ac:spMkLst>
        </pc:spChg>
        <pc:spChg chg="del">
          <ac:chgData name="Pat Lewis" userId="3fa7cb04-f1bc-4f93-9826-13d18da51483" providerId="ADAL" clId="{D0ACFBAC-05F4-4173-9846-DA4CCA7584D5}" dt="2022-01-19T20:00:51.542" v="677" actId="478"/>
          <ac:spMkLst>
            <pc:docMk/>
            <pc:sldMk cId="2730240752" sldId="376"/>
            <ac:spMk id="6" creationId="{66F74832-011F-4A6C-9B04-9CA19B7D587B}"/>
          </ac:spMkLst>
        </pc:spChg>
        <pc:spChg chg="del mod">
          <ac:chgData name="Pat Lewis" userId="3fa7cb04-f1bc-4f93-9826-13d18da51483" providerId="ADAL" clId="{D0ACFBAC-05F4-4173-9846-DA4CCA7584D5}" dt="2022-01-19T20:00:49.183" v="676" actId="478"/>
          <ac:spMkLst>
            <pc:docMk/>
            <pc:sldMk cId="2730240752" sldId="376"/>
            <ac:spMk id="7" creationId="{4A1FD96E-020C-471E-A679-8C3E70156557}"/>
          </ac:spMkLst>
        </pc:spChg>
        <pc:spChg chg="mod">
          <ac:chgData name="Pat Lewis" userId="3fa7cb04-f1bc-4f93-9826-13d18da51483" providerId="ADAL" clId="{D0ACFBAC-05F4-4173-9846-DA4CCA7584D5}" dt="2022-01-19T20:00:12.287" v="674" actId="5793"/>
          <ac:spMkLst>
            <pc:docMk/>
            <pc:sldMk cId="2730240752" sldId="376"/>
            <ac:spMk id="8" creationId="{20CE4491-38BD-4E53-A78A-23C187665CE4}"/>
          </ac:spMkLst>
        </pc:spChg>
      </pc:sldChg>
      <pc:sldChg chg="modSp add mod">
        <pc:chgData name="Pat Lewis" userId="3fa7cb04-f1bc-4f93-9826-13d18da51483" providerId="ADAL" clId="{D0ACFBAC-05F4-4173-9846-DA4CCA7584D5}" dt="2022-01-19T19:16:48.015" v="169" actId="948"/>
        <pc:sldMkLst>
          <pc:docMk/>
          <pc:sldMk cId="3514004167" sldId="377"/>
        </pc:sldMkLst>
        <pc:spChg chg="mod">
          <ac:chgData name="Pat Lewis" userId="3fa7cb04-f1bc-4f93-9826-13d18da51483" providerId="ADAL" clId="{D0ACFBAC-05F4-4173-9846-DA4CCA7584D5}" dt="2022-01-19T19:16:48.015" v="169" actId="948"/>
          <ac:spMkLst>
            <pc:docMk/>
            <pc:sldMk cId="3514004167" sldId="377"/>
            <ac:spMk id="2" creationId="{CBEE45D4-BA3A-4C1C-AEC9-ACFCD5EDF60E}"/>
          </ac:spMkLst>
        </pc:spChg>
        <pc:spChg chg="mod">
          <ac:chgData name="Pat Lewis" userId="3fa7cb04-f1bc-4f93-9826-13d18da51483" providerId="ADAL" clId="{D0ACFBAC-05F4-4173-9846-DA4CCA7584D5}" dt="2022-01-19T19:15:07.988" v="156" actId="20577"/>
          <ac:spMkLst>
            <pc:docMk/>
            <pc:sldMk cId="3514004167" sldId="377"/>
            <ac:spMk id="3" creationId="{4CB00917-B50E-4D03-BB1E-F02E27BA85EE}"/>
          </ac:spMkLst>
        </pc:spChg>
        <pc:spChg chg="mod">
          <ac:chgData name="Pat Lewis" userId="3fa7cb04-f1bc-4f93-9826-13d18da51483" providerId="ADAL" clId="{D0ACFBAC-05F4-4173-9846-DA4CCA7584D5}" dt="2022-01-19T19:15:32.851" v="159"/>
          <ac:spMkLst>
            <pc:docMk/>
            <pc:sldMk cId="3514004167" sldId="377"/>
            <ac:spMk id="4" creationId="{3A706EC2-F7E8-4F7D-8281-DED18C5E85A6}"/>
          </ac:spMkLst>
        </pc:spChg>
        <pc:spChg chg="mod">
          <ac:chgData name="Pat Lewis" userId="3fa7cb04-f1bc-4f93-9826-13d18da51483" providerId="ADAL" clId="{D0ACFBAC-05F4-4173-9846-DA4CCA7584D5}" dt="2022-01-19T19:16:05.770" v="165" actId="5793"/>
          <ac:spMkLst>
            <pc:docMk/>
            <pc:sldMk cId="3514004167" sldId="377"/>
            <ac:spMk id="6" creationId="{66F74832-011F-4A6C-9B04-9CA19B7D587B}"/>
          </ac:spMkLst>
        </pc:spChg>
        <pc:spChg chg="mod">
          <ac:chgData name="Pat Lewis" userId="3fa7cb04-f1bc-4f93-9826-13d18da51483" providerId="ADAL" clId="{D0ACFBAC-05F4-4173-9846-DA4CCA7584D5}" dt="2022-01-19T19:15:58.915" v="162" actId="5793"/>
          <ac:spMkLst>
            <pc:docMk/>
            <pc:sldMk cId="3514004167" sldId="377"/>
            <ac:spMk id="8" creationId="{20CE4491-38BD-4E53-A78A-23C187665CE4}"/>
          </ac:spMkLst>
        </pc:spChg>
      </pc:sldChg>
      <pc:sldChg chg="modSp add mod">
        <pc:chgData name="Pat Lewis" userId="3fa7cb04-f1bc-4f93-9826-13d18da51483" providerId="ADAL" clId="{D0ACFBAC-05F4-4173-9846-DA4CCA7584D5}" dt="2022-01-19T19:20:02.135" v="197" actId="6549"/>
        <pc:sldMkLst>
          <pc:docMk/>
          <pc:sldMk cId="3978950478" sldId="378"/>
        </pc:sldMkLst>
        <pc:spChg chg="mod">
          <ac:chgData name="Pat Lewis" userId="3fa7cb04-f1bc-4f93-9826-13d18da51483" providerId="ADAL" clId="{D0ACFBAC-05F4-4173-9846-DA4CCA7584D5}" dt="2022-01-19T19:17:51.009" v="173" actId="948"/>
          <ac:spMkLst>
            <pc:docMk/>
            <pc:sldMk cId="3978950478" sldId="378"/>
            <ac:spMk id="2" creationId="{CBEE45D4-BA3A-4C1C-AEC9-ACFCD5EDF60E}"/>
          </ac:spMkLst>
        </pc:spChg>
        <pc:spChg chg="mod">
          <ac:chgData name="Pat Lewis" userId="3fa7cb04-f1bc-4f93-9826-13d18da51483" providerId="ADAL" clId="{D0ACFBAC-05F4-4173-9846-DA4CCA7584D5}" dt="2022-01-19T19:18:01.158" v="186" actId="20577"/>
          <ac:spMkLst>
            <pc:docMk/>
            <pc:sldMk cId="3978950478" sldId="378"/>
            <ac:spMk id="3" creationId="{4CB00917-B50E-4D03-BB1E-F02E27BA85EE}"/>
          </ac:spMkLst>
        </pc:spChg>
        <pc:spChg chg="mod">
          <ac:chgData name="Pat Lewis" userId="3fa7cb04-f1bc-4f93-9826-13d18da51483" providerId="ADAL" clId="{D0ACFBAC-05F4-4173-9846-DA4CCA7584D5}" dt="2022-01-19T19:18:11.668" v="187"/>
          <ac:spMkLst>
            <pc:docMk/>
            <pc:sldMk cId="3978950478" sldId="378"/>
            <ac:spMk id="4" creationId="{3A706EC2-F7E8-4F7D-8281-DED18C5E85A6}"/>
          </ac:spMkLst>
        </pc:spChg>
        <pc:spChg chg="mod">
          <ac:chgData name="Pat Lewis" userId="3fa7cb04-f1bc-4f93-9826-13d18da51483" providerId="ADAL" clId="{D0ACFBAC-05F4-4173-9846-DA4CCA7584D5}" dt="2022-01-19T19:20:02.135" v="197" actId="6549"/>
          <ac:spMkLst>
            <pc:docMk/>
            <pc:sldMk cId="3978950478" sldId="378"/>
            <ac:spMk id="6" creationId="{66F74832-011F-4A6C-9B04-9CA19B7D587B}"/>
          </ac:spMkLst>
        </pc:spChg>
        <pc:spChg chg="mod">
          <ac:chgData name="Pat Lewis" userId="3fa7cb04-f1bc-4f93-9826-13d18da51483" providerId="ADAL" clId="{D0ACFBAC-05F4-4173-9846-DA4CCA7584D5}" dt="2022-01-19T19:19:21.889" v="194" actId="948"/>
          <ac:spMkLst>
            <pc:docMk/>
            <pc:sldMk cId="3978950478" sldId="378"/>
            <ac:spMk id="8" creationId="{20CE4491-38BD-4E53-A78A-23C187665CE4}"/>
          </ac:spMkLst>
        </pc:spChg>
      </pc:sldChg>
      <pc:sldChg chg="modSp add mod">
        <pc:chgData name="Pat Lewis" userId="3fa7cb04-f1bc-4f93-9826-13d18da51483" providerId="ADAL" clId="{D0ACFBAC-05F4-4173-9846-DA4CCA7584D5}" dt="2022-01-19T19:23:38.751" v="230" actId="948"/>
        <pc:sldMkLst>
          <pc:docMk/>
          <pc:sldMk cId="1595445543" sldId="379"/>
        </pc:sldMkLst>
        <pc:spChg chg="mod">
          <ac:chgData name="Pat Lewis" userId="3fa7cb04-f1bc-4f93-9826-13d18da51483" providerId="ADAL" clId="{D0ACFBAC-05F4-4173-9846-DA4CCA7584D5}" dt="2022-01-19T19:22:10.271" v="222" actId="255"/>
          <ac:spMkLst>
            <pc:docMk/>
            <pc:sldMk cId="1595445543" sldId="379"/>
            <ac:spMk id="2" creationId="{CBEE45D4-BA3A-4C1C-AEC9-ACFCD5EDF60E}"/>
          </ac:spMkLst>
        </pc:spChg>
        <pc:spChg chg="mod">
          <ac:chgData name="Pat Lewis" userId="3fa7cb04-f1bc-4f93-9826-13d18da51483" providerId="ADAL" clId="{D0ACFBAC-05F4-4173-9846-DA4CCA7584D5}" dt="2022-01-19T19:20:54.730" v="214" actId="20577"/>
          <ac:spMkLst>
            <pc:docMk/>
            <pc:sldMk cId="1595445543" sldId="379"/>
            <ac:spMk id="3" creationId="{4CB00917-B50E-4D03-BB1E-F02E27BA85EE}"/>
          </ac:spMkLst>
        </pc:spChg>
        <pc:spChg chg="mod">
          <ac:chgData name="Pat Lewis" userId="3fa7cb04-f1bc-4f93-9826-13d18da51483" providerId="ADAL" clId="{D0ACFBAC-05F4-4173-9846-DA4CCA7584D5}" dt="2022-01-19T19:22:37.397" v="224" actId="948"/>
          <ac:spMkLst>
            <pc:docMk/>
            <pc:sldMk cId="1595445543" sldId="379"/>
            <ac:spMk id="4" creationId="{3A706EC2-F7E8-4F7D-8281-DED18C5E85A6}"/>
          </ac:spMkLst>
        </pc:spChg>
        <pc:spChg chg="mod">
          <ac:chgData name="Pat Lewis" userId="3fa7cb04-f1bc-4f93-9826-13d18da51483" providerId="ADAL" clId="{D0ACFBAC-05F4-4173-9846-DA4CCA7584D5}" dt="2022-01-19T19:23:38.751" v="230" actId="948"/>
          <ac:spMkLst>
            <pc:docMk/>
            <pc:sldMk cId="1595445543" sldId="379"/>
            <ac:spMk id="6" creationId="{66F74832-011F-4A6C-9B04-9CA19B7D587B}"/>
          </ac:spMkLst>
        </pc:spChg>
        <pc:spChg chg="mod">
          <ac:chgData name="Pat Lewis" userId="3fa7cb04-f1bc-4f93-9826-13d18da51483" providerId="ADAL" clId="{D0ACFBAC-05F4-4173-9846-DA4CCA7584D5}" dt="2022-01-19T19:22:48.904" v="226" actId="948"/>
          <ac:spMkLst>
            <pc:docMk/>
            <pc:sldMk cId="1595445543" sldId="379"/>
            <ac:spMk id="8" creationId="{20CE4491-38BD-4E53-A78A-23C187665CE4}"/>
          </ac:spMkLst>
        </pc:spChg>
      </pc:sldChg>
      <pc:sldChg chg="modSp add mod">
        <pc:chgData name="Pat Lewis" userId="3fa7cb04-f1bc-4f93-9826-13d18da51483" providerId="ADAL" clId="{D0ACFBAC-05F4-4173-9846-DA4CCA7584D5}" dt="2022-01-19T19:27:42.266" v="296" actId="20577"/>
        <pc:sldMkLst>
          <pc:docMk/>
          <pc:sldMk cId="1862926682" sldId="380"/>
        </pc:sldMkLst>
        <pc:spChg chg="mod">
          <ac:chgData name="Pat Lewis" userId="3fa7cb04-f1bc-4f93-9826-13d18da51483" providerId="ADAL" clId="{D0ACFBAC-05F4-4173-9846-DA4CCA7584D5}" dt="2022-01-19T19:24:50.320" v="247" actId="948"/>
          <ac:spMkLst>
            <pc:docMk/>
            <pc:sldMk cId="1862926682" sldId="380"/>
            <ac:spMk id="2" creationId="{CBEE45D4-BA3A-4C1C-AEC9-ACFCD5EDF60E}"/>
          </ac:spMkLst>
        </pc:spChg>
        <pc:spChg chg="mod">
          <ac:chgData name="Pat Lewis" userId="3fa7cb04-f1bc-4f93-9826-13d18da51483" providerId="ADAL" clId="{D0ACFBAC-05F4-4173-9846-DA4CCA7584D5}" dt="2022-01-19T19:24:24.798" v="245" actId="20577"/>
          <ac:spMkLst>
            <pc:docMk/>
            <pc:sldMk cId="1862926682" sldId="380"/>
            <ac:spMk id="3" creationId="{4CB00917-B50E-4D03-BB1E-F02E27BA85EE}"/>
          </ac:spMkLst>
        </pc:spChg>
        <pc:spChg chg="mod">
          <ac:chgData name="Pat Lewis" userId="3fa7cb04-f1bc-4f93-9826-13d18da51483" providerId="ADAL" clId="{D0ACFBAC-05F4-4173-9846-DA4CCA7584D5}" dt="2022-01-19T19:26:08.236" v="255" actId="5793"/>
          <ac:spMkLst>
            <pc:docMk/>
            <pc:sldMk cId="1862926682" sldId="380"/>
            <ac:spMk id="4" creationId="{3A706EC2-F7E8-4F7D-8281-DED18C5E85A6}"/>
          </ac:spMkLst>
        </pc:spChg>
        <pc:spChg chg="mod">
          <ac:chgData name="Pat Lewis" userId="3fa7cb04-f1bc-4f93-9826-13d18da51483" providerId="ADAL" clId="{D0ACFBAC-05F4-4173-9846-DA4CCA7584D5}" dt="2022-01-19T19:27:42.266" v="296" actId="20577"/>
          <ac:spMkLst>
            <pc:docMk/>
            <pc:sldMk cId="1862926682" sldId="380"/>
            <ac:spMk id="6" creationId="{66F74832-011F-4A6C-9B04-9CA19B7D587B}"/>
          </ac:spMkLst>
        </pc:spChg>
        <pc:spChg chg="mod">
          <ac:chgData name="Pat Lewis" userId="3fa7cb04-f1bc-4f93-9826-13d18da51483" providerId="ADAL" clId="{D0ACFBAC-05F4-4173-9846-DA4CCA7584D5}" dt="2022-01-19T19:26:13.426" v="256" actId="5793"/>
          <ac:spMkLst>
            <pc:docMk/>
            <pc:sldMk cId="1862926682" sldId="380"/>
            <ac:spMk id="8" creationId="{20CE4491-38BD-4E53-A78A-23C187665CE4}"/>
          </ac:spMkLst>
        </pc:spChg>
      </pc:sldChg>
      <pc:sldChg chg="modSp add mod ord">
        <pc:chgData name="Pat Lewis" userId="3fa7cb04-f1bc-4f93-9826-13d18da51483" providerId="ADAL" clId="{D0ACFBAC-05F4-4173-9846-DA4CCA7584D5}" dt="2022-01-19T20:07:56.150" v="681" actId="20577"/>
        <pc:sldMkLst>
          <pc:docMk/>
          <pc:sldMk cId="1732709906" sldId="381"/>
        </pc:sldMkLst>
        <pc:spChg chg="mod">
          <ac:chgData name="Pat Lewis" userId="3fa7cb04-f1bc-4f93-9826-13d18da51483" providerId="ADAL" clId="{D0ACFBAC-05F4-4173-9846-DA4CCA7584D5}" dt="2022-01-19T20:07:56.150" v="681" actId="20577"/>
          <ac:spMkLst>
            <pc:docMk/>
            <pc:sldMk cId="1732709906" sldId="381"/>
            <ac:spMk id="2" creationId="{CBEE45D4-BA3A-4C1C-AEC9-ACFCD5EDF60E}"/>
          </ac:spMkLst>
        </pc:spChg>
        <pc:spChg chg="mod">
          <ac:chgData name="Pat Lewis" userId="3fa7cb04-f1bc-4f93-9826-13d18da51483" providerId="ADAL" clId="{D0ACFBAC-05F4-4173-9846-DA4CCA7584D5}" dt="2022-01-19T19:34:49.626" v="384" actId="20577"/>
          <ac:spMkLst>
            <pc:docMk/>
            <pc:sldMk cId="1732709906" sldId="381"/>
            <ac:spMk id="3" creationId="{4CB00917-B50E-4D03-BB1E-F02E27BA85EE}"/>
          </ac:spMkLst>
        </pc:spChg>
        <pc:spChg chg="mod">
          <ac:chgData name="Pat Lewis" userId="3fa7cb04-f1bc-4f93-9826-13d18da51483" providerId="ADAL" clId="{D0ACFBAC-05F4-4173-9846-DA4CCA7584D5}" dt="2022-01-19T19:35:31.999" v="388" actId="5793"/>
          <ac:spMkLst>
            <pc:docMk/>
            <pc:sldMk cId="1732709906" sldId="381"/>
            <ac:spMk id="4" creationId="{3A706EC2-F7E8-4F7D-8281-DED18C5E85A6}"/>
          </ac:spMkLst>
        </pc:spChg>
        <pc:spChg chg="mod">
          <ac:chgData name="Pat Lewis" userId="3fa7cb04-f1bc-4f93-9826-13d18da51483" providerId="ADAL" clId="{D0ACFBAC-05F4-4173-9846-DA4CCA7584D5}" dt="2022-01-19T20:03:00.415" v="678" actId="5793"/>
          <ac:spMkLst>
            <pc:docMk/>
            <pc:sldMk cId="1732709906" sldId="381"/>
            <ac:spMk id="6" creationId="{66F74832-011F-4A6C-9B04-9CA19B7D587B}"/>
          </ac:spMkLst>
        </pc:spChg>
        <pc:spChg chg="mod">
          <ac:chgData name="Pat Lewis" userId="3fa7cb04-f1bc-4f93-9826-13d18da51483" providerId="ADAL" clId="{D0ACFBAC-05F4-4173-9846-DA4CCA7584D5}" dt="2022-01-19T19:35:36.247" v="389" actId="5793"/>
          <ac:spMkLst>
            <pc:docMk/>
            <pc:sldMk cId="1732709906" sldId="381"/>
            <ac:spMk id="8" creationId="{20CE4491-38BD-4E53-A78A-23C187665CE4}"/>
          </ac:spMkLst>
        </pc:spChg>
      </pc:sldChg>
      <pc:sldChg chg="modSp add mod">
        <pc:chgData name="Pat Lewis" userId="3fa7cb04-f1bc-4f93-9826-13d18da51483" providerId="ADAL" clId="{D0ACFBAC-05F4-4173-9846-DA4CCA7584D5}" dt="2022-01-19T19:38:05.023" v="427" actId="948"/>
        <pc:sldMkLst>
          <pc:docMk/>
          <pc:sldMk cId="2244556544" sldId="382"/>
        </pc:sldMkLst>
        <pc:spChg chg="mod">
          <ac:chgData name="Pat Lewis" userId="3fa7cb04-f1bc-4f93-9826-13d18da51483" providerId="ADAL" clId="{D0ACFBAC-05F4-4173-9846-DA4CCA7584D5}" dt="2022-01-19T19:38:05.023" v="427" actId="948"/>
          <ac:spMkLst>
            <pc:docMk/>
            <pc:sldMk cId="2244556544" sldId="382"/>
            <ac:spMk id="2" creationId="{CBEE45D4-BA3A-4C1C-AEC9-ACFCD5EDF60E}"/>
          </ac:spMkLst>
        </pc:spChg>
        <pc:spChg chg="mod">
          <ac:chgData name="Pat Lewis" userId="3fa7cb04-f1bc-4f93-9826-13d18da51483" providerId="ADAL" clId="{D0ACFBAC-05F4-4173-9846-DA4CCA7584D5}" dt="2022-01-19T19:36:51.444" v="419" actId="20577"/>
          <ac:spMkLst>
            <pc:docMk/>
            <pc:sldMk cId="2244556544" sldId="382"/>
            <ac:spMk id="3" creationId="{4CB00917-B50E-4D03-BB1E-F02E27BA85EE}"/>
          </ac:spMkLst>
        </pc:spChg>
        <pc:spChg chg="mod">
          <ac:chgData name="Pat Lewis" userId="3fa7cb04-f1bc-4f93-9826-13d18da51483" providerId="ADAL" clId="{D0ACFBAC-05F4-4173-9846-DA4CCA7584D5}" dt="2022-01-19T19:37:35.520" v="424" actId="948"/>
          <ac:spMkLst>
            <pc:docMk/>
            <pc:sldMk cId="2244556544" sldId="382"/>
            <ac:spMk id="4" creationId="{3A706EC2-F7E8-4F7D-8281-DED18C5E85A6}"/>
          </ac:spMkLst>
        </pc:spChg>
        <pc:spChg chg="mod">
          <ac:chgData name="Pat Lewis" userId="3fa7cb04-f1bc-4f93-9826-13d18da51483" providerId="ADAL" clId="{D0ACFBAC-05F4-4173-9846-DA4CCA7584D5}" dt="2022-01-19T19:37:46.495" v="425" actId="948"/>
          <ac:spMkLst>
            <pc:docMk/>
            <pc:sldMk cId="2244556544" sldId="382"/>
            <ac:spMk id="8" creationId="{20CE4491-38BD-4E53-A78A-23C187665CE4}"/>
          </ac:spMkLst>
        </pc:spChg>
      </pc:sldChg>
      <pc:sldChg chg="modSp add mod">
        <pc:chgData name="Pat Lewis" userId="3fa7cb04-f1bc-4f93-9826-13d18da51483" providerId="ADAL" clId="{D0ACFBAC-05F4-4173-9846-DA4CCA7584D5}" dt="2022-01-19T19:40:27.482" v="456" actId="20577"/>
        <pc:sldMkLst>
          <pc:docMk/>
          <pc:sldMk cId="668722240" sldId="383"/>
        </pc:sldMkLst>
        <pc:spChg chg="mod">
          <ac:chgData name="Pat Lewis" userId="3fa7cb04-f1bc-4f93-9826-13d18da51483" providerId="ADAL" clId="{D0ACFBAC-05F4-4173-9846-DA4CCA7584D5}" dt="2022-01-19T19:40:27.482" v="456" actId="20577"/>
          <ac:spMkLst>
            <pc:docMk/>
            <pc:sldMk cId="668722240" sldId="383"/>
            <ac:spMk id="2" creationId="{CBEE45D4-BA3A-4C1C-AEC9-ACFCD5EDF60E}"/>
          </ac:spMkLst>
        </pc:spChg>
        <pc:spChg chg="mod">
          <ac:chgData name="Pat Lewis" userId="3fa7cb04-f1bc-4f93-9826-13d18da51483" providerId="ADAL" clId="{D0ACFBAC-05F4-4173-9846-DA4CCA7584D5}" dt="2022-01-19T19:38:37.584" v="439" actId="20577"/>
          <ac:spMkLst>
            <pc:docMk/>
            <pc:sldMk cId="668722240" sldId="383"/>
            <ac:spMk id="3" creationId="{4CB00917-B50E-4D03-BB1E-F02E27BA85EE}"/>
          </ac:spMkLst>
        </pc:spChg>
        <pc:spChg chg="mod">
          <ac:chgData name="Pat Lewis" userId="3fa7cb04-f1bc-4f93-9826-13d18da51483" providerId="ADAL" clId="{D0ACFBAC-05F4-4173-9846-DA4CCA7584D5}" dt="2022-01-19T19:39:46.835" v="448" actId="5793"/>
          <ac:spMkLst>
            <pc:docMk/>
            <pc:sldMk cId="668722240" sldId="383"/>
            <ac:spMk id="4" creationId="{3A706EC2-F7E8-4F7D-8281-DED18C5E85A6}"/>
          </ac:spMkLst>
        </pc:spChg>
        <pc:spChg chg="mod">
          <ac:chgData name="Pat Lewis" userId="3fa7cb04-f1bc-4f93-9826-13d18da51483" providerId="ADAL" clId="{D0ACFBAC-05F4-4173-9846-DA4CCA7584D5}" dt="2022-01-19T19:39:55.870" v="452" actId="5793"/>
          <ac:spMkLst>
            <pc:docMk/>
            <pc:sldMk cId="668722240" sldId="383"/>
            <ac:spMk id="6" creationId="{66F74832-011F-4A6C-9B04-9CA19B7D587B}"/>
          </ac:spMkLst>
        </pc:spChg>
        <pc:spChg chg="mod">
          <ac:chgData name="Pat Lewis" userId="3fa7cb04-f1bc-4f93-9826-13d18da51483" providerId="ADAL" clId="{D0ACFBAC-05F4-4173-9846-DA4CCA7584D5}" dt="2022-01-19T19:39:50.444" v="449" actId="5793"/>
          <ac:spMkLst>
            <pc:docMk/>
            <pc:sldMk cId="668722240" sldId="383"/>
            <ac:spMk id="8" creationId="{20CE4491-38BD-4E53-A78A-23C187665CE4}"/>
          </ac:spMkLst>
        </pc:spChg>
      </pc:sldChg>
      <pc:sldChg chg="addSp delSp modSp add mod">
        <pc:chgData name="Pat Lewis" userId="3fa7cb04-f1bc-4f93-9826-13d18da51483" providerId="ADAL" clId="{D0ACFBAC-05F4-4173-9846-DA4CCA7584D5}" dt="2022-01-19T20:09:03.542" v="682" actId="478"/>
        <pc:sldMkLst>
          <pc:docMk/>
          <pc:sldMk cId="2939698215" sldId="384"/>
        </pc:sldMkLst>
        <pc:spChg chg="mod">
          <ac:chgData name="Pat Lewis" userId="3fa7cb04-f1bc-4f93-9826-13d18da51483" providerId="ADAL" clId="{D0ACFBAC-05F4-4173-9846-DA4CCA7584D5}" dt="2022-01-19T19:32:09.215" v="335" actId="255"/>
          <ac:spMkLst>
            <pc:docMk/>
            <pc:sldMk cId="2939698215" sldId="384"/>
            <ac:spMk id="2" creationId="{CBEE45D4-BA3A-4C1C-AEC9-ACFCD5EDF60E}"/>
          </ac:spMkLst>
        </pc:spChg>
        <pc:spChg chg="add del mod">
          <ac:chgData name="Pat Lewis" userId="3fa7cb04-f1bc-4f93-9826-13d18da51483" providerId="ADAL" clId="{D0ACFBAC-05F4-4173-9846-DA4CCA7584D5}" dt="2022-01-19T19:30:02.804" v="325" actId="20577"/>
          <ac:spMkLst>
            <pc:docMk/>
            <pc:sldMk cId="2939698215" sldId="384"/>
            <ac:spMk id="3" creationId="{4CB00917-B50E-4D03-BB1E-F02E27BA85EE}"/>
          </ac:spMkLst>
        </pc:spChg>
        <pc:spChg chg="mod">
          <ac:chgData name="Pat Lewis" userId="3fa7cb04-f1bc-4f93-9826-13d18da51483" providerId="ADAL" clId="{D0ACFBAC-05F4-4173-9846-DA4CCA7584D5}" dt="2022-01-19T19:30:20.929" v="326"/>
          <ac:spMkLst>
            <pc:docMk/>
            <pc:sldMk cId="2939698215" sldId="384"/>
            <ac:spMk id="4" creationId="{3A706EC2-F7E8-4F7D-8281-DED18C5E85A6}"/>
          </ac:spMkLst>
        </pc:spChg>
        <pc:spChg chg="del">
          <ac:chgData name="Pat Lewis" userId="3fa7cb04-f1bc-4f93-9826-13d18da51483" providerId="ADAL" clId="{D0ACFBAC-05F4-4173-9846-DA4CCA7584D5}" dt="2022-01-19T19:32:22.003" v="336" actId="478"/>
          <ac:spMkLst>
            <pc:docMk/>
            <pc:sldMk cId="2939698215" sldId="384"/>
            <ac:spMk id="6" creationId="{66F74832-011F-4A6C-9B04-9CA19B7D587B}"/>
          </ac:spMkLst>
        </pc:spChg>
        <pc:spChg chg="del mod">
          <ac:chgData name="Pat Lewis" userId="3fa7cb04-f1bc-4f93-9826-13d18da51483" providerId="ADAL" clId="{D0ACFBAC-05F4-4173-9846-DA4CCA7584D5}" dt="2022-01-19T20:09:03.542" v="682" actId="478"/>
          <ac:spMkLst>
            <pc:docMk/>
            <pc:sldMk cId="2939698215" sldId="384"/>
            <ac:spMk id="7" creationId="{4A1FD96E-020C-471E-A679-8C3E70156557}"/>
          </ac:spMkLst>
        </pc:spChg>
        <pc:spChg chg="mod">
          <ac:chgData name="Pat Lewis" userId="3fa7cb04-f1bc-4f93-9826-13d18da51483" providerId="ADAL" clId="{D0ACFBAC-05F4-4173-9846-DA4CCA7584D5}" dt="2022-01-19T19:31:06.983" v="330" actId="5793"/>
          <ac:spMkLst>
            <pc:docMk/>
            <pc:sldMk cId="2939698215" sldId="384"/>
            <ac:spMk id="8" creationId="{20CE4491-38BD-4E53-A78A-23C187665CE4}"/>
          </ac:spMkLst>
        </pc:spChg>
      </pc:sldChg>
    </pc:docChg>
  </pc:docChgLst>
  <pc:docChgLst>
    <pc:chgData name="Kai Hillberry" userId="a7357a97-e640-4b44-8fcb-12882f8677f1" providerId="ADAL" clId="{BEE1C340-62E4-4E58-A104-385AE866808D}"/>
    <pc:docChg chg="custSel delSld modSld sldOrd">
      <pc:chgData name="Kai Hillberry" userId="a7357a97-e640-4b44-8fcb-12882f8677f1" providerId="ADAL" clId="{BEE1C340-62E4-4E58-A104-385AE866808D}" dt="2022-01-31T15:13:56.835" v="137" actId="20577"/>
      <pc:docMkLst>
        <pc:docMk/>
      </pc:docMkLst>
      <pc:sldChg chg="modSp mod">
        <pc:chgData name="Kai Hillberry" userId="a7357a97-e640-4b44-8fcb-12882f8677f1" providerId="ADAL" clId="{BEE1C340-62E4-4E58-A104-385AE866808D}" dt="2022-01-31T15:13:56.835" v="137" actId="20577"/>
        <pc:sldMkLst>
          <pc:docMk/>
          <pc:sldMk cId="3531779618" sldId="353"/>
        </pc:sldMkLst>
        <pc:spChg chg="mod">
          <ac:chgData name="Kai Hillberry" userId="a7357a97-e640-4b44-8fcb-12882f8677f1" providerId="ADAL" clId="{BEE1C340-62E4-4E58-A104-385AE866808D}" dt="2022-01-31T15:13:56.835" v="137" actId="20577"/>
          <ac:spMkLst>
            <pc:docMk/>
            <pc:sldMk cId="3531779618" sldId="353"/>
            <ac:spMk id="2" creationId="{CBEE45D4-BA3A-4C1C-AEC9-ACFCD5EDF60E}"/>
          </ac:spMkLst>
        </pc:spChg>
      </pc:sldChg>
      <pc:sldChg chg="del mod ord modClrScheme chgLayout">
        <pc:chgData name="Kai Hillberry" userId="a7357a97-e640-4b44-8fcb-12882f8677f1" providerId="ADAL" clId="{BEE1C340-62E4-4E58-A104-385AE866808D}" dt="2022-01-19T18:26:34.762" v="3" actId="47"/>
        <pc:sldMkLst>
          <pc:docMk/>
          <pc:sldMk cId="3483776654" sldId="357"/>
        </pc:sldMkLst>
      </pc:sldChg>
      <pc:sldChg chg="mod modClrScheme chgLayout">
        <pc:chgData name="Kai Hillberry" userId="a7357a97-e640-4b44-8fcb-12882f8677f1" providerId="ADAL" clId="{BEE1C340-62E4-4E58-A104-385AE866808D}" dt="2022-01-19T18:29:11.219" v="4" actId="700"/>
        <pc:sldMkLst>
          <pc:docMk/>
          <pc:sldMk cId="3596895332" sldId="361"/>
        </pc:sldMkLst>
      </pc:sldChg>
      <pc:sldChg chg="modSp mod">
        <pc:chgData name="Kai Hillberry" userId="a7357a97-e640-4b44-8fcb-12882f8677f1" providerId="ADAL" clId="{BEE1C340-62E4-4E58-A104-385AE866808D}" dt="2022-01-20T03:01:07.610" v="6" actId="2710"/>
        <pc:sldMkLst>
          <pc:docMk/>
          <pc:sldMk cId="2530342726" sldId="367"/>
        </pc:sldMkLst>
        <pc:spChg chg="mod">
          <ac:chgData name="Kai Hillberry" userId="a7357a97-e640-4b44-8fcb-12882f8677f1" providerId="ADAL" clId="{BEE1C340-62E4-4E58-A104-385AE866808D}" dt="2022-01-20T03:01:07.610" v="6" actId="2710"/>
          <ac:spMkLst>
            <pc:docMk/>
            <pc:sldMk cId="2530342726" sldId="367"/>
            <ac:spMk id="2" creationId="{CBEE45D4-BA3A-4C1C-AEC9-ACFCD5EDF60E}"/>
          </ac:spMkLst>
        </pc:spChg>
      </pc:sldChg>
      <pc:sldChg chg="modSp mod">
        <pc:chgData name="Kai Hillberry" userId="a7357a97-e640-4b44-8fcb-12882f8677f1" providerId="ADAL" clId="{BEE1C340-62E4-4E58-A104-385AE866808D}" dt="2022-01-20T03:10:14.403" v="136" actId="1076"/>
        <pc:sldMkLst>
          <pc:docMk/>
          <pc:sldMk cId="1458123486" sldId="369"/>
        </pc:sldMkLst>
        <pc:spChg chg="mod">
          <ac:chgData name="Kai Hillberry" userId="a7357a97-e640-4b44-8fcb-12882f8677f1" providerId="ADAL" clId="{BEE1C340-62E4-4E58-A104-385AE866808D}" dt="2022-01-20T03:10:14.403" v="136" actId="1076"/>
          <ac:spMkLst>
            <pc:docMk/>
            <pc:sldMk cId="1458123486" sldId="369"/>
            <ac:spMk id="8" creationId="{20CE4491-38BD-4E53-A78A-23C187665CE4}"/>
          </ac:spMkLst>
        </pc:spChg>
      </pc:sldChg>
      <pc:sldChg chg="modSp mod">
        <pc:chgData name="Kai Hillberry" userId="a7357a97-e640-4b44-8fcb-12882f8677f1" providerId="ADAL" clId="{BEE1C340-62E4-4E58-A104-385AE866808D}" dt="2022-01-20T03:01:46.124" v="13" actId="20577"/>
        <pc:sldMkLst>
          <pc:docMk/>
          <pc:sldMk cId="2730240752" sldId="376"/>
        </pc:sldMkLst>
        <pc:spChg chg="mod">
          <ac:chgData name="Kai Hillberry" userId="a7357a97-e640-4b44-8fcb-12882f8677f1" providerId="ADAL" clId="{BEE1C340-62E4-4E58-A104-385AE866808D}" dt="2022-01-20T03:01:46.124" v="13" actId="20577"/>
          <ac:spMkLst>
            <pc:docMk/>
            <pc:sldMk cId="2730240752" sldId="376"/>
            <ac:spMk id="2" creationId="{CBEE45D4-BA3A-4C1C-AEC9-ACFCD5EDF60E}"/>
          </ac:spMkLst>
        </pc:spChg>
      </pc:sldChg>
      <pc:sldChg chg="modSp mod">
        <pc:chgData name="Kai Hillberry" userId="a7357a97-e640-4b44-8fcb-12882f8677f1" providerId="ADAL" clId="{BEE1C340-62E4-4E58-A104-385AE866808D}" dt="2022-01-20T03:02:32.984" v="23" actId="20577"/>
        <pc:sldMkLst>
          <pc:docMk/>
          <pc:sldMk cId="3514004167" sldId="377"/>
        </pc:sldMkLst>
        <pc:spChg chg="mod">
          <ac:chgData name="Kai Hillberry" userId="a7357a97-e640-4b44-8fcb-12882f8677f1" providerId="ADAL" clId="{BEE1C340-62E4-4E58-A104-385AE866808D}" dt="2022-01-20T03:02:32.984" v="23" actId="20577"/>
          <ac:spMkLst>
            <pc:docMk/>
            <pc:sldMk cId="3514004167" sldId="377"/>
            <ac:spMk id="2" creationId="{CBEE45D4-BA3A-4C1C-AEC9-ACFCD5EDF60E}"/>
          </ac:spMkLst>
        </pc:spChg>
      </pc:sldChg>
      <pc:sldChg chg="modSp mod">
        <pc:chgData name="Kai Hillberry" userId="a7357a97-e640-4b44-8fcb-12882f8677f1" providerId="ADAL" clId="{BEE1C340-62E4-4E58-A104-385AE866808D}" dt="2022-01-20T03:02:47.928" v="26" actId="20577"/>
        <pc:sldMkLst>
          <pc:docMk/>
          <pc:sldMk cId="3978950478" sldId="378"/>
        </pc:sldMkLst>
        <pc:spChg chg="mod">
          <ac:chgData name="Kai Hillberry" userId="a7357a97-e640-4b44-8fcb-12882f8677f1" providerId="ADAL" clId="{BEE1C340-62E4-4E58-A104-385AE866808D}" dt="2022-01-20T03:02:41.774" v="25" actId="20577"/>
          <ac:spMkLst>
            <pc:docMk/>
            <pc:sldMk cId="3978950478" sldId="378"/>
            <ac:spMk id="2" creationId="{CBEE45D4-BA3A-4C1C-AEC9-ACFCD5EDF60E}"/>
          </ac:spMkLst>
        </pc:spChg>
        <pc:spChg chg="mod">
          <ac:chgData name="Kai Hillberry" userId="a7357a97-e640-4b44-8fcb-12882f8677f1" providerId="ADAL" clId="{BEE1C340-62E4-4E58-A104-385AE866808D}" dt="2022-01-20T03:02:47.928" v="26" actId="20577"/>
          <ac:spMkLst>
            <pc:docMk/>
            <pc:sldMk cId="3978950478" sldId="378"/>
            <ac:spMk id="6" creationId="{66F74832-011F-4A6C-9B04-9CA19B7D587B}"/>
          </ac:spMkLst>
        </pc:spChg>
      </pc:sldChg>
      <pc:sldChg chg="modSp mod">
        <pc:chgData name="Kai Hillberry" userId="a7357a97-e640-4b44-8fcb-12882f8677f1" providerId="ADAL" clId="{BEE1C340-62E4-4E58-A104-385AE866808D}" dt="2022-01-20T03:03:17.423" v="27" actId="1076"/>
        <pc:sldMkLst>
          <pc:docMk/>
          <pc:sldMk cId="1595445543" sldId="379"/>
        </pc:sldMkLst>
        <pc:spChg chg="mod">
          <ac:chgData name="Kai Hillberry" userId="a7357a97-e640-4b44-8fcb-12882f8677f1" providerId="ADAL" clId="{BEE1C340-62E4-4E58-A104-385AE866808D}" dt="2022-01-20T03:03:17.423" v="27" actId="1076"/>
          <ac:spMkLst>
            <pc:docMk/>
            <pc:sldMk cId="1595445543" sldId="379"/>
            <ac:spMk id="9" creationId="{38694B6A-556F-4417-A981-4AFA11893EB7}"/>
          </ac:spMkLst>
        </pc:spChg>
      </pc:sldChg>
      <pc:sldChg chg="modSp mod">
        <pc:chgData name="Kai Hillberry" userId="a7357a97-e640-4b44-8fcb-12882f8677f1" providerId="ADAL" clId="{BEE1C340-62E4-4E58-A104-385AE866808D}" dt="2022-01-20T03:09:35.529" v="134" actId="20577"/>
        <pc:sldMkLst>
          <pc:docMk/>
          <pc:sldMk cId="2939698215" sldId="384"/>
        </pc:sldMkLst>
        <pc:spChg chg="mod">
          <ac:chgData name="Kai Hillberry" userId="a7357a97-e640-4b44-8fcb-12882f8677f1" providerId="ADAL" clId="{BEE1C340-62E4-4E58-A104-385AE866808D}" dt="2022-01-20T03:09:35.529" v="134" actId="20577"/>
          <ac:spMkLst>
            <pc:docMk/>
            <pc:sldMk cId="2939698215" sldId="384"/>
            <ac:spMk id="2" creationId="{CBEE45D4-BA3A-4C1C-AEC9-ACFCD5EDF60E}"/>
          </ac:spMkLst>
        </pc:spChg>
      </pc:sldChg>
      <pc:sldChg chg="modSp mod">
        <pc:chgData name="Kai Hillberry" userId="a7357a97-e640-4b44-8fcb-12882f8677f1" providerId="ADAL" clId="{BEE1C340-62E4-4E58-A104-385AE866808D}" dt="2022-01-20T03:01:30.772" v="9" actId="20577"/>
        <pc:sldMkLst>
          <pc:docMk/>
          <pc:sldMk cId="1601256986" sldId="386"/>
        </pc:sldMkLst>
        <pc:spChg chg="mod">
          <ac:chgData name="Kai Hillberry" userId="a7357a97-e640-4b44-8fcb-12882f8677f1" providerId="ADAL" clId="{BEE1C340-62E4-4E58-A104-385AE866808D}" dt="2022-01-20T03:01:30.772" v="9" actId="20577"/>
          <ac:spMkLst>
            <pc:docMk/>
            <pc:sldMk cId="1601256986" sldId="386"/>
            <ac:spMk id="2" creationId="{CBEE45D4-BA3A-4C1C-AEC9-ACFCD5EDF60E}"/>
          </ac:spMkLst>
        </pc:spChg>
      </pc:sldChg>
    </pc:docChg>
  </pc:docChgLst>
  <pc:docChgLst>
    <pc:chgData name="Kai Hillberry" userId="S::kai@mymasterpieceliving.com::a7357a97-e640-4b44-8fcb-12882f8677f1" providerId="AD" clId="Web-{0287573C-29BE-5FBE-4884-79968A591A42}"/>
    <pc:docChg chg="addSld delSld modSld">
      <pc:chgData name="Kai Hillberry" userId="S::kai@mymasterpieceliving.com::a7357a97-e640-4b44-8fcb-12882f8677f1" providerId="AD" clId="Web-{0287573C-29BE-5FBE-4884-79968A591A42}" dt="2022-01-20T03:00:28.724" v="118" actId="20577"/>
      <pc:docMkLst>
        <pc:docMk/>
      </pc:docMkLst>
      <pc:sldChg chg="modSp">
        <pc:chgData name="Kai Hillberry" userId="S::kai@mymasterpieceliving.com::a7357a97-e640-4b44-8fcb-12882f8677f1" providerId="AD" clId="Web-{0287573C-29BE-5FBE-4884-79968A591A42}" dt="2022-01-20T02:58:01.163" v="52" actId="20577"/>
        <pc:sldMkLst>
          <pc:docMk/>
          <pc:sldMk cId="2530342726" sldId="367"/>
        </pc:sldMkLst>
        <pc:spChg chg="mod">
          <ac:chgData name="Kai Hillberry" userId="S::kai@mymasterpieceliving.com::a7357a97-e640-4b44-8fcb-12882f8677f1" providerId="AD" clId="Web-{0287573C-29BE-5FBE-4884-79968A591A42}" dt="2022-01-20T02:58:01.163" v="52" actId="20577"/>
          <ac:spMkLst>
            <pc:docMk/>
            <pc:sldMk cId="2530342726" sldId="367"/>
            <ac:spMk id="2" creationId="{CBEE45D4-BA3A-4C1C-AEC9-ACFCD5EDF60E}"/>
          </ac:spMkLst>
        </pc:spChg>
        <pc:spChg chg="mod">
          <ac:chgData name="Kai Hillberry" userId="S::kai@mymasterpieceliving.com::a7357a97-e640-4b44-8fcb-12882f8677f1" providerId="AD" clId="Web-{0287573C-29BE-5FBE-4884-79968A591A42}" dt="2022-01-20T02:57:26.804" v="41" actId="20577"/>
          <ac:spMkLst>
            <pc:docMk/>
            <pc:sldMk cId="2530342726" sldId="367"/>
            <ac:spMk id="3" creationId="{4CB00917-B50E-4D03-BB1E-F02E27BA85EE}"/>
          </ac:spMkLst>
        </pc:spChg>
        <pc:spChg chg="mod">
          <ac:chgData name="Kai Hillberry" userId="S::kai@mymasterpieceliving.com::a7357a97-e640-4b44-8fcb-12882f8677f1" providerId="AD" clId="Web-{0287573C-29BE-5FBE-4884-79968A591A42}" dt="2022-01-20T02:57:54.132" v="44" actId="20577"/>
          <ac:spMkLst>
            <pc:docMk/>
            <pc:sldMk cId="2530342726" sldId="367"/>
            <ac:spMk id="4" creationId="{3A706EC2-F7E8-4F7D-8281-DED18C5E85A6}"/>
          </ac:spMkLst>
        </pc:spChg>
      </pc:sldChg>
      <pc:sldChg chg="del">
        <pc:chgData name="Kai Hillberry" userId="S::kai@mymasterpieceliving.com::a7357a97-e640-4b44-8fcb-12882f8677f1" providerId="AD" clId="Web-{0287573C-29BE-5FBE-4884-79968A591A42}" dt="2022-01-20T02:51:05.090" v="9"/>
        <pc:sldMkLst>
          <pc:docMk/>
          <pc:sldMk cId="4063033423" sldId="370"/>
        </pc:sldMkLst>
      </pc:sldChg>
      <pc:sldChg chg="del">
        <pc:chgData name="Kai Hillberry" userId="S::kai@mymasterpieceliving.com::a7357a97-e640-4b44-8fcb-12882f8677f1" providerId="AD" clId="Web-{0287573C-29BE-5FBE-4884-79968A591A42}" dt="2022-01-20T02:49:04.309" v="1"/>
        <pc:sldMkLst>
          <pc:docMk/>
          <pc:sldMk cId="838212883" sldId="371"/>
        </pc:sldMkLst>
      </pc:sldChg>
      <pc:sldChg chg="modSp">
        <pc:chgData name="Kai Hillberry" userId="S::kai@mymasterpieceliving.com::a7357a97-e640-4b44-8fcb-12882f8677f1" providerId="AD" clId="Web-{0287573C-29BE-5FBE-4884-79968A591A42}" dt="2022-01-20T02:50:36.371" v="8" actId="20577"/>
        <pc:sldMkLst>
          <pc:docMk/>
          <pc:sldMk cId="4031603296" sldId="372"/>
        </pc:sldMkLst>
        <pc:spChg chg="mod">
          <ac:chgData name="Kai Hillberry" userId="S::kai@mymasterpieceliving.com::a7357a97-e640-4b44-8fcb-12882f8677f1" providerId="AD" clId="Web-{0287573C-29BE-5FBE-4884-79968A591A42}" dt="2022-01-20T02:50:31.387" v="4" actId="20577"/>
          <ac:spMkLst>
            <pc:docMk/>
            <pc:sldMk cId="4031603296" sldId="372"/>
            <ac:spMk id="2" creationId="{CBEE45D4-BA3A-4C1C-AEC9-ACFCD5EDF60E}"/>
          </ac:spMkLst>
        </pc:spChg>
        <pc:spChg chg="mod">
          <ac:chgData name="Kai Hillberry" userId="S::kai@mymasterpieceliving.com::a7357a97-e640-4b44-8fcb-12882f8677f1" providerId="AD" clId="Web-{0287573C-29BE-5FBE-4884-79968A591A42}" dt="2022-01-20T02:50:36.371" v="8" actId="20577"/>
          <ac:spMkLst>
            <pc:docMk/>
            <pc:sldMk cId="4031603296" sldId="372"/>
            <ac:spMk id="8" creationId="{20CE4491-38BD-4E53-A78A-23C187665CE4}"/>
          </ac:spMkLst>
        </pc:spChg>
      </pc:sldChg>
      <pc:sldChg chg="del">
        <pc:chgData name="Kai Hillberry" userId="S::kai@mymasterpieceliving.com::a7357a97-e640-4b44-8fcb-12882f8677f1" providerId="AD" clId="Web-{0287573C-29BE-5FBE-4884-79968A591A42}" dt="2022-01-20T02:49:11.888" v="2"/>
        <pc:sldMkLst>
          <pc:docMk/>
          <pc:sldMk cId="3545103905" sldId="373"/>
        </pc:sldMkLst>
      </pc:sldChg>
      <pc:sldChg chg="del">
        <pc:chgData name="Kai Hillberry" userId="S::kai@mymasterpieceliving.com::a7357a97-e640-4b44-8fcb-12882f8677f1" providerId="AD" clId="Web-{0287573C-29BE-5FBE-4884-79968A591A42}" dt="2022-01-20T02:48:47.060" v="0"/>
        <pc:sldMkLst>
          <pc:docMk/>
          <pc:sldMk cId="2244556544" sldId="382"/>
        </pc:sldMkLst>
      </pc:sldChg>
      <pc:sldChg chg="modSp">
        <pc:chgData name="Kai Hillberry" userId="S::kai@mymasterpieceliving.com::a7357a97-e640-4b44-8fcb-12882f8677f1" providerId="AD" clId="Web-{0287573C-29BE-5FBE-4884-79968A591A42}" dt="2022-01-20T02:54:03.541" v="17" actId="20577"/>
        <pc:sldMkLst>
          <pc:docMk/>
          <pc:sldMk cId="2939698215" sldId="384"/>
        </pc:sldMkLst>
        <pc:spChg chg="mod">
          <ac:chgData name="Kai Hillberry" userId="S::kai@mymasterpieceliving.com::a7357a97-e640-4b44-8fcb-12882f8677f1" providerId="AD" clId="Web-{0287573C-29BE-5FBE-4884-79968A591A42}" dt="2022-01-20T02:54:03.541" v="17" actId="20577"/>
          <ac:spMkLst>
            <pc:docMk/>
            <pc:sldMk cId="2939698215" sldId="384"/>
            <ac:spMk id="2" creationId="{CBEE45D4-BA3A-4C1C-AEC9-ACFCD5EDF60E}"/>
          </ac:spMkLst>
        </pc:spChg>
      </pc:sldChg>
      <pc:sldChg chg="new del">
        <pc:chgData name="Kai Hillberry" userId="S::kai@mymasterpieceliving.com::a7357a97-e640-4b44-8fcb-12882f8677f1" providerId="AD" clId="Web-{0287573C-29BE-5FBE-4884-79968A591A42}" dt="2022-01-20T02:55:05.964" v="31"/>
        <pc:sldMkLst>
          <pc:docMk/>
          <pc:sldMk cId="2598039144" sldId="385"/>
        </pc:sldMkLst>
      </pc:sldChg>
      <pc:sldChg chg="modSp add replId">
        <pc:chgData name="Kai Hillberry" userId="S::kai@mymasterpieceliving.com::a7357a97-e640-4b44-8fcb-12882f8677f1" providerId="AD" clId="Web-{0287573C-29BE-5FBE-4884-79968A591A42}" dt="2022-01-20T03:00:28.724" v="118" actId="20577"/>
        <pc:sldMkLst>
          <pc:docMk/>
          <pc:sldMk cId="1601256986" sldId="386"/>
        </pc:sldMkLst>
        <pc:spChg chg="mod">
          <ac:chgData name="Kai Hillberry" userId="S::kai@mymasterpieceliving.com::a7357a97-e640-4b44-8fcb-12882f8677f1" providerId="AD" clId="Web-{0287573C-29BE-5FBE-4884-79968A591A42}" dt="2022-01-20T02:59:32.037" v="64" actId="20577"/>
          <ac:spMkLst>
            <pc:docMk/>
            <pc:sldMk cId="1601256986" sldId="386"/>
            <ac:spMk id="2" creationId="{CBEE45D4-BA3A-4C1C-AEC9-ACFCD5EDF60E}"/>
          </ac:spMkLst>
        </pc:spChg>
        <pc:spChg chg="mod">
          <ac:chgData name="Kai Hillberry" userId="S::kai@mymasterpieceliving.com::a7357a97-e640-4b44-8fcb-12882f8677f1" providerId="AD" clId="Web-{0287573C-29BE-5FBE-4884-79968A591A42}" dt="2022-01-20T02:57:09.726" v="38" actId="20577"/>
          <ac:spMkLst>
            <pc:docMk/>
            <pc:sldMk cId="1601256986" sldId="386"/>
            <ac:spMk id="3" creationId="{4CB00917-B50E-4D03-BB1E-F02E27BA85EE}"/>
          </ac:spMkLst>
        </pc:spChg>
        <pc:spChg chg="mod">
          <ac:chgData name="Kai Hillberry" userId="S::kai@mymasterpieceliving.com::a7357a97-e640-4b44-8fcb-12882f8677f1" providerId="AD" clId="Web-{0287573C-29BE-5FBE-4884-79968A591A42}" dt="2022-01-20T02:59:19.709" v="62" actId="20577"/>
          <ac:spMkLst>
            <pc:docMk/>
            <pc:sldMk cId="1601256986" sldId="386"/>
            <ac:spMk id="4" creationId="{3A706EC2-F7E8-4F7D-8281-DED18C5E85A6}"/>
          </ac:spMkLst>
        </pc:spChg>
        <pc:spChg chg="mod">
          <ac:chgData name="Kai Hillberry" userId="S::kai@mymasterpieceliving.com::a7357a97-e640-4b44-8fcb-12882f8677f1" providerId="AD" clId="Web-{0287573C-29BE-5FBE-4884-79968A591A42}" dt="2022-01-20T03:00:28.724" v="118" actId="20577"/>
          <ac:spMkLst>
            <pc:docMk/>
            <pc:sldMk cId="1601256986" sldId="386"/>
            <ac:spMk id="8" creationId="{20CE4491-38BD-4E53-A78A-23C187665CE4}"/>
          </ac:spMkLst>
        </pc:spChg>
      </pc:sldChg>
    </pc:docChg>
  </pc:docChgLst>
  <pc:docChgLst>
    <pc:chgData name="Danielle Palli" userId="S::danielle@mymasterpieceliving.com::26efa85a-626a-4f9a-b91e-b0c39f8dbf22" providerId="AD" clId="Web-{EF0CF024-2CEF-1F7B-90F9-E2F3A4355925}"/>
    <pc:docChg chg="modSld">
      <pc:chgData name="Danielle Palli" userId="S::danielle@mymasterpieceliving.com::26efa85a-626a-4f9a-b91e-b0c39f8dbf22" providerId="AD" clId="Web-{EF0CF024-2CEF-1F7B-90F9-E2F3A4355925}" dt="2022-02-03T15:39:16.308" v="8" actId="20577"/>
      <pc:docMkLst>
        <pc:docMk/>
      </pc:docMkLst>
      <pc:sldChg chg="modSp">
        <pc:chgData name="Danielle Palli" userId="S::danielle@mymasterpieceliving.com::26efa85a-626a-4f9a-b91e-b0c39f8dbf22" providerId="AD" clId="Web-{EF0CF024-2CEF-1F7B-90F9-E2F3A4355925}" dt="2022-02-03T15:39:16.308" v="8" actId="20577"/>
        <pc:sldMkLst>
          <pc:docMk/>
          <pc:sldMk cId="952567989" sldId="346"/>
        </pc:sldMkLst>
        <pc:spChg chg="mod">
          <ac:chgData name="Danielle Palli" userId="S::danielle@mymasterpieceliving.com::26efa85a-626a-4f9a-b91e-b0c39f8dbf22" providerId="AD" clId="Web-{EF0CF024-2CEF-1F7B-90F9-E2F3A4355925}" dt="2022-02-03T15:39:16.308" v="8" actId="20577"/>
          <ac:spMkLst>
            <pc:docMk/>
            <pc:sldMk cId="952567989" sldId="346"/>
            <ac:spMk id="2" creationId="{DFF154BF-BEEC-4CEB-A17E-95CAF6DF7F11}"/>
          </ac:spMkLst>
        </pc:spChg>
      </pc:sldChg>
      <pc:sldChg chg="modSp">
        <pc:chgData name="Danielle Palli" userId="S::danielle@mymasterpieceliving.com::26efa85a-626a-4f9a-b91e-b0c39f8dbf22" providerId="AD" clId="Web-{EF0CF024-2CEF-1F7B-90F9-E2F3A4355925}" dt="2022-02-03T15:39:05.495" v="3" actId="20577"/>
        <pc:sldMkLst>
          <pc:docMk/>
          <pc:sldMk cId="3531779618" sldId="353"/>
        </pc:sldMkLst>
        <pc:spChg chg="mod">
          <ac:chgData name="Danielle Palli" userId="S::danielle@mymasterpieceliving.com::26efa85a-626a-4f9a-b91e-b0c39f8dbf22" providerId="AD" clId="Web-{EF0CF024-2CEF-1F7B-90F9-E2F3A4355925}" dt="2022-02-03T15:39:05.495" v="3" actId="20577"/>
          <ac:spMkLst>
            <pc:docMk/>
            <pc:sldMk cId="3531779618" sldId="353"/>
            <ac:spMk id="2" creationId="{CBEE45D4-BA3A-4C1C-AEC9-ACFCD5EDF60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911A46-D698-4C40-BB6E-7B65154C5F82}" type="datetimeFigureOut">
              <a:rPr lang="en-US" smtClean="0"/>
              <a:t>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A89AEA-6FA3-4DA1-9EAC-4A86E4535E48}" type="slidenum">
              <a:rPr lang="en-US" smtClean="0"/>
              <a:t>‹#›</a:t>
            </a:fld>
            <a:endParaRPr lang="en-US"/>
          </a:p>
        </p:txBody>
      </p:sp>
    </p:spTree>
    <p:extLst>
      <p:ext uri="{BB962C8B-B14F-4D97-AF65-F5344CB8AC3E}">
        <p14:creationId xmlns:p14="http://schemas.microsoft.com/office/powerpoint/2010/main" val="4282511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6320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7275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0859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15</a:t>
            </a:fld>
            <a:endParaRPr lang="en-US"/>
          </a:p>
        </p:txBody>
      </p:sp>
    </p:spTree>
    <p:extLst>
      <p:ext uri="{BB962C8B-B14F-4D97-AF65-F5344CB8AC3E}">
        <p14:creationId xmlns:p14="http://schemas.microsoft.com/office/powerpoint/2010/main" val="1935244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16</a:t>
            </a:fld>
            <a:endParaRPr lang="en-US"/>
          </a:p>
        </p:txBody>
      </p:sp>
    </p:spTree>
    <p:extLst>
      <p:ext uri="{BB962C8B-B14F-4D97-AF65-F5344CB8AC3E}">
        <p14:creationId xmlns:p14="http://schemas.microsoft.com/office/powerpoint/2010/main" val="2606720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6568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hysic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4BD5F18-169A-4CA1-A443-BCB06ACD9EEC}"/>
              </a:ext>
            </a:extLst>
          </p:cNvPr>
          <p:cNvSpPr/>
          <p:nvPr userDrawn="1"/>
        </p:nvSpPr>
        <p:spPr>
          <a:xfrm>
            <a:off x="0" y="0"/>
            <a:ext cx="12192000" cy="6858000"/>
          </a:xfrm>
          <a:prstGeom prst="rect">
            <a:avLst/>
          </a:prstGeom>
          <a:gradFill>
            <a:gsLst>
              <a:gs pos="100000">
                <a:srgbClr val="0D514C"/>
              </a:gs>
              <a:gs pos="0">
                <a:srgbClr val="05D190"/>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oogle Shape;109;p14">
            <a:extLst>
              <a:ext uri="{FF2B5EF4-FFF2-40B4-BE49-F238E27FC236}">
                <a16:creationId xmlns:a16="http://schemas.microsoft.com/office/drawing/2014/main" id="{C5A0B9AC-A1A2-4265-93B1-9B1853C49076}"/>
              </a:ext>
            </a:extLst>
          </p:cNvPr>
          <p:cNvGrpSpPr/>
          <p:nvPr userDrawn="1"/>
        </p:nvGrpSpPr>
        <p:grpSpPr>
          <a:xfrm>
            <a:off x="9875520" y="6309360"/>
            <a:ext cx="2072078" cy="378351"/>
            <a:chOff x="5200907" y="9436905"/>
            <a:chExt cx="2072078" cy="378351"/>
          </a:xfrm>
        </p:grpSpPr>
        <p:pic>
          <p:nvPicPr>
            <p:cNvPr id="8" name="Google Shape;110;p14">
              <a:extLst>
                <a:ext uri="{FF2B5EF4-FFF2-40B4-BE49-F238E27FC236}">
                  <a16:creationId xmlns:a16="http://schemas.microsoft.com/office/drawing/2014/main" id="{07D3495D-1E01-44A4-BE91-E2ECD0ADEFF8}"/>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9" name="Google Shape;111;p14">
              <a:extLst>
                <a:ext uri="{FF2B5EF4-FFF2-40B4-BE49-F238E27FC236}">
                  <a16:creationId xmlns:a16="http://schemas.microsoft.com/office/drawing/2014/main" id="{356C6C79-B7BD-4E60-B980-051DA9AB6CCB}"/>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3440957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llecutual ">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0E95E2-9F89-4035-B18D-4BDD2EBD12B1}"/>
              </a:ext>
            </a:extLst>
          </p:cNvPr>
          <p:cNvSpPr/>
          <p:nvPr userDrawn="1"/>
        </p:nvSpPr>
        <p:spPr>
          <a:xfrm>
            <a:off x="0" y="0"/>
            <a:ext cx="12192000" cy="6858000"/>
          </a:xfrm>
          <a:prstGeom prst="rect">
            <a:avLst/>
          </a:prstGeom>
          <a:gradFill>
            <a:gsLst>
              <a:gs pos="100000">
                <a:srgbClr val="0AB5C8"/>
              </a:gs>
              <a:gs pos="0">
                <a:srgbClr val="00DEB5"/>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oogle Shape;109;p14">
            <a:extLst>
              <a:ext uri="{FF2B5EF4-FFF2-40B4-BE49-F238E27FC236}">
                <a16:creationId xmlns:a16="http://schemas.microsoft.com/office/drawing/2014/main" id="{07C9E753-089F-42C6-B294-36AD7923E4FE}"/>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F4AFC8A2-7CD1-45F9-AEF8-CA28EF2FB7DC}"/>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13DD9C34-E2EE-4A59-BCA7-40B70EB3A45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604539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eace and Fulfillm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0E95E2-9F89-4035-B18D-4BDD2EBD12B1}"/>
              </a:ext>
            </a:extLst>
          </p:cNvPr>
          <p:cNvSpPr/>
          <p:nvPr userDrawn="1"/>
        </p:nvSpPr>
        <p:spPr>
          <a:xfrm>
            <a:off x="0" y="0"/>
            <a:ext cx="12192000" cy="6858000"/>
          </a:xfrm>
          <a:prstGeom prst="rect">
            <a:avLst/>
          </a:prstGeom>
          <a:gradFill>
            <a:gsLst>
              <a:gs pos="100000">
                <a:srgbClr val="3787E0"/>
              </a:gs>
              <a:gs pos="0">
                <a:srgbClr val="A761F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oogle Shape;109;p14">
            <a:extLst>
              <a:ext uri="{FF2B5EF4-FFF2-40B4-BE49-F238E27FC236}">
                <a16:creationId xmlns:a16="http://schemas.microsoft.com/office/drawing/2014/main" id="{07C9E753-089F-42C6-B294-36AD7923E4FE}"/>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F4AFC8A2-7CD1-45F9-AEF8-CA28EF2FB7DC}"/>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13DD9C34-E2EE-4A59-BCA7-40B70EB3A45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59285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oci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0E95E2-9F89-4035-B18D-4BDD2EBD12B1}"/>
              </a:ext>
            </a:extLst>
          </p:cNvPr>
          <p:cNvSpPr/>
          <p:nvPr userDrawn="1"/>
        </p:nvSpPr>
        <p:spPr>
          <a:xfrm>
            <a:off x="0" y="0"/>
            <a:ext cx="12192000" cy="6858000"/>
          </a:xfrm>
          <a:prstGeom prst="rect">
            <a:avLst/>
          </a:prstGeom>
          <a:gradFill>
            <a:gsLst>
              <a:gs pos="100000">
                <a:srgbClr val="B56BDE"/>
              </a:gs>
              <a:gs pos="0">
                <a:srgbClr val="F3987B"/>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oogle Shape;109;p14">
            <a:extLst>
              <a:ext uri="{FF2B5EF4-FFF2-40B4-BE49-F238E27FC236}">
                <a16:creationId xmlns:a16="http://schemas.microsoft.com/office/drawing/2014/main" id="{07C9E753-089F-42C6-B294-36AD7923E4FE}"/>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F4AFC8A2-7CD1-45F9-AEF8-CA28EF2FB7DC}"/>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13DD9C34-E2EE-4A59-BCA7-40B70EB3A45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187265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userDrawn="1">
  <p:cSld name="Personal">
    <p:spTree>
      <p:nvGrpSpPr>
        <p:cNvPr id="1" name="Shape 11"/>
        <p:cNvGrpSpPr/>
        <p:nvPr/>
      </p:nvGrpSpPr>
      <p:grpSpPr>
        <a:xfrm>
          <a:off x="0" y="0"/>
          <a:ext cx="0" cy="0"/>
          <a:chOff x="0" y="0"/>
          <a:chExt cx="0" cy="0"/>
        </a:xfrm>
      </p:grpSpPr>
      <p:sp>
        <p:nvSpPr>
          <p:cNvPr id="8" name="Rectangle 7">
            <a:extLst>
              <a:ext uri="{FF2B5EF4-FFF2-40B4-BE49-F238E27FC236}">
                <a16:creationId xmlns:a16="http://schemas.microsoft.com/office/drawing/2014/main" id="{565BFB7D-DB36-4F17-AC2F-E1813763FE68}"/>
              </a:ext>
            </a:extLst>
          </p:cNvPr>
          <p:cNvSpPr/>
          <p:nvPr userDrawn="1"/>
        </p:nvSpPr>
        <p:spPr>
          <a:xfrm>
            <a:off x="0" y="0"/>
            <a:ext cx="12192000" cy="6858000"/>
          </a:xfrm>
          <a:prstGeom prst="rect">
            <a:avLst/>
          </a:prstGeom>
          <a:gradFill>
            <a:gsLst>
              <a:gs pos="100000">
                <a:srgbClr val="A66366"/>
              </a:gs>
              <a:gs pos="0">
                <a:srgbClr val="FCD54D"/>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oogle Shape;109;p14">
            <a:extLst>
              <a:ext uri="{FF2B5EF4-FFF2-40B4-BE49-F238E27FC236}">
                <a16:creationId xmlns:a16="http://schemas.microsoft.com/office/drawing/2014/main" id="{9937A58A-1599-40C2-9A07-6598C8F871B7}"/>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26913C91-3450-42CB-88EA-1F478A8C62EB}"/>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46F01D88-A5EB-43D8-8755-474F77399BD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1058328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preserve="1" userDrawn="1">
  <p:cSld name="Movement">
    <p:spTree>
      <p:nvGrpSpPr>
        <p:cNvPr id="1" name="Shape 11"/>
        <p:cNvGrpSpPr/>
        <p:nvPr/>
      </p:nvGrpSpPr>
      <p:grpSpPr>
        <a:xfrm>
          <a:off x="0" y="0"/>
          <a:ext cx="0" cy="0"/>
          <a:chOff x="0" y="0"/>
          <a:chExt cx="0" cy="0"/>
        </a:xfrm>
      </p:grpSpPr>
      <p:sp>
        <p:nvSpPr>
          <p:cNvPr id="8" name="Rectangle 7">
            <a:extLst>
              <a:ext uri="{FF2B5EF4-FFF2-40B4-BE49-F238E27FC236}">
                <a16:creationId xmlns:a16="http://schemas.microsoft.com/office/drawing/2014/main" id="{565BFB7D-DB36-4F17-AC2F-E1813763FE68}"/>
              </a:ext>
            </a:extLst>
          </p:cNvPr>
          <p:cNvSpPr/>
          <p:nvPr userDrawn="1"/>
        </p:nvSpPr>
        <p:spPr>
          <a:xfrm>
            <a:off x="0" y="0"/>
            <a:ext cx="12192000" cy="6858000"/>
          </a:xfrm>
          <a:prstGeom prst="rect">
            <a:avLst/>
          </a:prstGeom>
          <a:gradFill>
            <a:gsLst>
              <a:gs pos="100000">
                <a:srgbClr val="6DD961"/>
              </a:gs>
              <a:gs pos="0">
                <a:srgbClr val="ECDF4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oogle Shape;109;p14">
            <a:extLst>
              <a:ext uri="{FF2B5EF4-FFF2-40B4-BE49-F238E27FC236}">
                <a16:creationId xmlns:a16="http://schemas.microsoft.com/office/drawing/2014/main" id="{9937A58A-1599-40C2-9A07-6598C8F871B7}"/>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26913C91-3450-42CB-88EA-1F478A8C62EB}"/>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46F01D88-A5EB-43D8-8755-474F77399BD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1504078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997004"/>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7" r:id="rId3"/>
    <p:sldLayoutId id="2147483686" r:id="rId4"/>
    <p:sldLayoutId id="2147483687" r:id="rId5"/>
    <p:sldLayoutId id="2147483685" r:id="rId6"/>
    <p:sldLayoutId id="2147483688"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65BA-AB38-4B48-AF79-F77BB951E7F8}"/>
              </a:ext>
            </a:extLst>
          </p:cNvPr>
          <p:cNvSpPr>
            <a:spLocks noGrp="1"/>
          </p:cNvSpPr>
          <p:nvPr>
            <p:ph type="ctrTitle" idx="4294967295"/>
          </p:nvPr>
        </p:nvSpPr>
        <p:spPr>
          <a:xfrm>
            <a:off x="0" y="1122363"/>
            <a:ext cx="9144000" cy="2387600"/>
          </a:xfrm>
          <a:prstGeom prst="rect">
            <a:avLst/>
          </a:prstGeom>
        </p:spPr>
        <p:txBody>
          <a:bodyPr>
            <a:normAutofit/>
          </a:bodyPr>
          <a:lstStyle/>
          <a:p>
            <a:br>
              <a:rPr lang="en-US" sz="1600" b="1">
                <a:latin typeface="Calibri" panose="020F0502020204030204" pitchFamily="34" charset="0"/>
                <a:ea typeface="Calibri" panose="020F0502020204030204" pitchFamily="34" charset="0"/>
                <a:cs typeface="Times New Roman" panose="02020603050405020304" pitchFamily="18" charset="0"/>
              </a:rPr>
            </a:br>
            <a:br>
              <a:rPr lang="en-US" sz="1600" b="1">
                <a:latin typeface="Calibri" panose="020F0502020204030204" pitchFamily="34" charset="0"/>
                <a:ea typeface="Calibri" panose="020F0502020204030204" pitchFamily="34" charset="0"/>
                <a:cs typeface="Times New Roman" panose="02020603050405020304" pitchFamily="18" charset="0"/>
              </a:rPr>
            </a:br>
            <a:br>
              <a:rPr lang="en-US" sz="1600" b="1">
                <a:latin typeface="Calibri" panose="020F0502020204030204" pitchFamily="34" charset="0"/>
                <a:ea typeface="Calibri" panose="020F0502020204030204" pitchFamily="34" charset="0"/>
                <a:cs typeface="Times New Roman" panose="02020603050405020304" pitchFamily="18" charset="0"/>
              </a:rPr>
            </a:br>
            <a:endParaRPr lang="en-US" sz="1600"/>
          </a:p>
        </p:txBody>
      </p:sp>
      <p:sp>
        <p:nvSpPr>
          <p:cNvPr id="3" name="Subtitle 2">
            <a:extLst>
              <a:ext uri="{FF2B5EF4-FFF2-40B4-BE49-F238E27FC236}">
                <a16:creationId xmlns:a16="http://schemas.microsoft.com/office/drawing/2014/main" id="{33DF79C9-C326-40ED-A206-2E0691706AEC}"/>
              </a:ext>
            </a:extLst>
          </p:cNvPr>
          <p:cNvSpPr>
            <a:spLocks noGrp="1"/>
          </p:cNvSpPr>
          <p:nvPr>
            <p:ph type="subTitle" idx="4294967295"/>
          </p:nvPr>
        </p:nvSpPr>
        <p:spPr>
          <a:xfrm>
            <a:off x="0" y="774700"/>
            <a:ext cx="9144000" cy="3794125"/>
          </a:xfrm>
          <a:prstGeom prst="rect">
            <a:avLst/>
          </a:prstGeom>
        </p:spPr>
        <p:txBody>
          <a:bodyPr lIns="91440" tIns="45720" rIns="91440" bIns="45720" anchor="t"/>
          <a:lstStyle/>
          <a:p>
            <a:pPr marL="0" indent="0" algn="ctr">
              <a:buNone/>
            </a:pPr>
            <a:r>
              <a:rPr lang="en-US" b="1">
                <a:latin typeface="Open Sans"/>
                <a:ea typeface="Open Sans"/>
                <a:cs typeface="Open Sans"/>
              </a:rPr>
              <a:t>10-Minute Topics</a:t>
            </a:r>
          </a:p>
        </p:txBody>
      </p:sp>
      <p:sp>
        <p:nvSpPr>
          <p:cNvPr id="5" name="TextBox 4">
            <a:extLst>
              <a:ext uri="{FF2B5EF4-FFF2-40B4-BE49-F238E27FC236}">
                <a16:creationId xmlns:a16="http://schemas.microsoft.com/office/drawing/2014/main" id="{4D27E4B6-6DBD-4780-969E-D268F554ECF6}"/>
              </a:ext>
            </a:extLst>
          </p:cNvPr>
          <p:cNvSpPr txBox="1"/>
          <p:nvPr/>
        </p:nvSpPr>
        <p:spPr>
          <a:xfrm>
            <a:off x="3049524" y="1817149"/>
            <a:ext cx="6099048" cy="3500702"/>
          </a:xfrm>
          <a:prstGeom prst="rect">
            <a:avLst/>
          </a:prstGeom>
          <a:noFill/>
        </p:spPr>
        <p:txBody>
          <a:bodyPr wrap="square" lIns="91440" tIns="45720" rIns="91440" bIns="45720" anchor="t">
            <a:spAutoFit/>
          </a:bodyPr>
          <a:lstStyle/>
          <a:p>
            <a:r>
              <a:rPr lang="en-US" sz="2800" b="1">
                <a:latin typeface="Open Sans"/>
                <a:ea typeface="Open Sans"/>
                <a:cs typeface="Open Sans"/>
              </a:rPr>
              <a:t>10-Minute topics are quick, easy-to-understand discussion topics to continue education and support healthy longevity</a:t>
            </a:r>
            <a:r>
              <a:rPr lang="en-US" sz="1800" b="1">
                <a:latin typeface="Open Sans"/>
                <a:ea typeface="Open Sans"/>
                <a:cs typeface="Open Sans"/>
              </a:rPr>
              <a:t>.</a:t>
            </a:r>
            <a:endParaRPr lang="en-US"/>
          </a:p>
          <a:p>
            <a:pPr algn="ctr"/>
            <a:endParaRPr lang="en-US" b="1">
              <a:latin typeface="Open Sans"/>
              <a:ea typeface="Open Sans"/>
              <a:cs typeface="Open Sans"/>
            </a:endParaRPr>
          </a:p>
          <a:p>
            <a:r>
              <a:rPr lang="en-US" sz="1800">
                <a:latin typeface="Open Sans"/>
                <a:ea typeface="Open Sans"/>
                <a:cs typeface="Open Sans"/>
              </a:rPr>
              <a:t>Please note that some of the topics are sensitive subject matter. Participation in </a:t>
            </a:r>
            <a:r>
              <a:rPr lang="en-US">
                <a:latin typeface="Open Sans"/>
                <a:ea typeface="Open Sans"/>
                <a:cs typeface="Open Sans"/>
              </a:rPr>
              <a:t>the discussion</a:t>
            </a:r>
            <a:r>
              <a:rPr lang="en-US" sz="1800">
                <a:latin typeface="Open Sans"/>
                <a:ea typeface="Open Sans"/>
                <a:cs typeface="Open Sans"/>
              </a:rPr>
              <a:t> should be voluntary to ensure </a:t>
            </a:r>
            <a:r>
              <a:rPr lang="en-US">
                <a:latin typeface="Open Sans"/>
                <a:ea typeface="Open Sans"/>
                <a:cs typeface="Open Sans"/>
              </a:rPr>
              <a:t>the privacy</a:t>
            </a:r>
            <a:r>
              <a:rPr lang="en-US" sz="1800">
                <a:latin typeface="Open Sans"/>
                <a:ea typeface="Open Sans"/>
                <a:cs typeface="Open Sans"/>
              </a:rPr>
              <a:t> and comfort of all participants.</a:t>
            </a:r>
            <a:r>
              <a:rPr lang="en-US">
                <a:latin typeface="Open Sans"/>
                <a:ea typeface="Open Sans"/>
                <a:cs typeface="Open Sans"/>
              </a:rPr>
              <a:t> </a:t>
            </a:r>
            <a:endParaRPr lang="en-US">
              <a:cs typeface="Arial" panose="020B0604020202020204"/>
            </a:endParaRPr>
          </a:p>
          <a:p>
            <a:pPr marL="457200" algn="ctr">
              <a:lnSpc>
                <a:spcPct val="114999"/>
              </a:lnSpc>
              <a:spcAft>
                <a:spcPts val="1000"/>
              </a:spcAft>
            </a:pPr>
            <a:endParaRPr lang="en-US" sz="1800">
              <a:latin typeface="Calibri" panose="020F0502020204030204" pitchFamily="34" charset="0"/>
              <a:ea typeface="Calibri" panose="020F0502020204030204" pitchFamily="34" charset="0"/>
              <a:cs typeface="Calibri"/>
            </a:endParaRPr>
          </a:p>
        </p:txBody>
      </p:sp>
    </p:spTree>
    <p:extLst>
      <p:ext uri="{BB962C8B-B14F-4D97-AF65-F5344CB8AC3E}">
        <p14:creationId xmlns:p14="http://schemas.microsoft.com/office/powerpoint/2010/main" val="2633314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3913862"/>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pPr>
            <a:r>
              <a:rPr lang="en-US" sz="1600" u="sng">
                <a:ea typeface="Calibri" panose="020F0502020204030204" pitchFamily="34" charset="0"/>
                <a:cs typeface="Arial"/>
              </a:rPr>
              <a:t>Progressive Muscle Relaxation:</a:t>
            </a:r>
            <a:r>
              <a:rPr lang="en-US" sz="1600">
                <a:ea typeface="Calibri" panose="020F0502020204030204" pitchFamily="34" charset="0"/>
                <a:cs typeface="Arial"/>
              </a:rPr>
              <a:t> Remember to progress slowly and breathe comfortably. Start by gently tensing your shoulder and neck muscles. Hold for a few seconds. Release the tensed muscles. Gently tense your arm muscles. Hold for a few seconds. Release. Gently tense your abdomen and back muscles. Hold for a few seconds. Release. Gently tense your upper leg and glute muscles. Hold for a few seconds. Release. Gently tense your lower leg and foot muscles. Hold for a few seconds. Release and relax all your muscles.</a:t>
            </a:r>
            <a:endParaRPr lang="en-US" sz="1600">
              <a:ea typeface="+mn-lt"/>
              <a:cs typeface="Arial"/>
            </a:endParaRPr>
          </a:p>
          <a:p>
            <a:pPr>
              <a:spcAft>
                <a:spcPts val="1000"/>
              </a:spcAft>
            </a:pPr>
            <a:endParaRPr lang="en-US" sz="1800">
              <a:ea typeface="Calibri" panose="020F0502020204030204" pitchFamily="34" charset="0"/>
              <a:cs typeface="Calibri"/>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buClr>
                <a:srgbClr val="000000"/>
              </a:buClr>
              <a:defRPr/>
            </a:pPr>
            <a:r>
              <a:rPr lang="en-US" sz="3200" b="1" kern="0">
                <a:solidFill>
                  <a:schemeClr val="bg1"/>
                </a:solidFill>
                <a:latin typeface="Arial"/>
                <a:ea typeface="Roboto"/>
                <a:cs typeface="Arial"/>
                <a:sym typeface="Roboto"/>
              </a:rPr>
              <a:t>Relaxation Exercise #2</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lvl="0">
              <a:lnSpc>
                <a:spcPct val="100000"/>
              </a:lnSpc>
            </a:pPr>
            <a:r>
              <a:rPr lang="en-US" sz="1800"/>
              <a:t>What did you notice about your body and </a:t>
            </a:r>
            <a:r>
              <a:rPr lang="en-US"/>
              <a:t>muscles</a:t>
            </a:r>
            <a:r>
              <a:rPr lang="en-US" sz="1800"/>
              <a:t> during the relaxation </a:t>
            </a:r>
            <a:r>
              <a:rPr lang="en-US"/>
              <a:t>exercise</a:t>
            </a:r>
            <a:r>
              <a:rPr lang="en-US" sz="1800"/>
              <a:t>?</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82916"/>
            <a:ext cx="393192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a:t>Challenge: practice this relaxation exercise on a regular basis and journal your thoughts.</a:t>
            </a:r>
            <a:endParaRPr lang="en-US" sz="1800">
              <a:cs typeface="Arial"/>
            </a:endParaRP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1601256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403598" y="1371600"/>
            <a:ext cx="6637282" cy="5355282"/>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pPr>
            <a:r>
              <a:rPr lang="en-US" sz="1600" b="1" i="1"/>
              <a:t>“</a:t>
            </a:r>
            <a:r>
              <a:rPr lang="en-US" sz="1600" b="1" i="1">
                <a:solidFill>
                  <a:srgbClr val="000000"/>
                </a:solidFill>
                <a:cs typeface="Times New Roman"/>
              </a:rPr>
              <a:t>Happiness is the ultimate currency</a:t>
            </a:r>
            <a:r>
              <a:rPr lang="en-US" sz="1600" b="1" i="1">
                <a:solidFill>
                  <a:srgbClr val="000000"/>
                </a:solidFill>
              </a:rPr>
              <a:t> for which all other assets or experiences are traded. You might work hard to make money, but you make money so you can buy things or experiences that bring happiness.” </a:t>
            </a:r>
            <a:r>
              <a:rPr lang="en-US" sz="1600">
                <a:solidFill>
                  <a:srgbClr val="000000"/>
                </a:solidFill>
              </a:rPr>
              <a:t>— Tal Ben-Shahar</a:t>
            </a:r>
            <a:endParaRPr lang="en-US" sz="1600"/>
          </a:p>
          <a:p>
            <a:pPr>
              <a:lnSpc>
                <a:spcPct val="150000"/>
              </a:lnSpc>
            </a:pPr>
            <a:endParaRPr lang="en-US" sz="1600"/>
          </a:p>
          <a:p>
            <a:pPr>
              <a:lnSpc>
                <a:spcPct val="150000"/>
              </a:lnSpc>
            </a:pPr>
            <a:r>
              <a:rPr lang="en-US" sz="1600"/>
              <a:t>Studies have found that things such as education, money, cars and other material possessions do not increase levels of happiness as most people would believe. Everyone has the potential in life to be happy, as happiness is not a trait that you are born with, but something that can be learned and practiced. Researchers studying levels of happiness in people found pleasurable activities, engagement in life, having close relationships with others, a sense of meaning, and accomplishing goals to correlate with high levels of happiness.</a:t>
            </a:r>
            <a:endParaRPr lang="en-US" sz="1600" b="0" i="0" u="none" strike="noStrike" cap="none" spc="0" normalizeH="0" baseline="0" noProof="0">
              <a:ln>
                <a:noFill/>
              </a:ln>
              <a:solidFill>
                <a:srgbClr val="595959"/>
              </a:solidFill>
              <a:effectLst/>
              <a:uLnTx/>
              <a:uFillTx/>
              <a:latin typeface="Calibri"/>
              <a:ea typeface="Arial"/>
              <a:cs typeface="Times New Roman"/>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a:solidFill>
                  <a:schemeClr val="bg1"/>
                </a:solidFill>
                <a:latin typeface="Arial" panose="020B0604020202020204" pitchFamily="34" charset="0"/>
                <a:ea typeface="Roboto"/>
                <a:cs typeface="Arial" panose="020B0604020202020204" pitchFamily="34" charset="0"/>
                <a:sym typeface="Roboto"/>
              </a:rPr>
              <a:t>Happiness </a:t>
            </a:r>
            <a:r>
              <a:rPr kumimoji="0" lang="en-US"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rPr>
              <a:t>as a Currency</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a:ea typeface="Times New Roman" panose="02020603050405020304" pitchFamily="18" charset="0"/>
                <a:cs typeface="Times New Roman" panose="02020603050405020304" pitchFamily="18" charset="0"/>
              </a:rPr>
              <a:t>What things in life bring you pleasure, meaning and satisfaction?</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82916"/>
            <a:ext cx="3931920" cy="883672"/>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1000"/>
              </a:spcAft>
            </a:pPr>
            <a:r>
              <a:rPr lang="en-US" sz="1800">
                <a:ea typeface="Times New Roman" panose="02020603050405020304" pitchFamily="18" charset="0"/>
                <a:cs typeface="Times New Roman" panose="02020603050405020304" pitchFamily="18" charset="0"/>
              </a:rPr>
              <a:t>What does happiness look like for you?</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730240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2893069"/>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marL="0" marR="0" indent="0">
              <a:lnSpc>
                <a:spcPct val="100000"/>
              </a:lnSpc>
              <a:spcBef>
                <a:spcPts val="0"/>
              </a:spcBef>
              <a:spcAft>
                <a:spcPts val="0"/>
              </a:spcAft>
              <a:buNone/>
            </a:pPr>
            <a:endParaRPr lang="en-US" sz="1600" i="1">
              <a:ea typeface="Times New Roman" panose="02020603050405020304" pitchFamily="18" charset="0"/>
              <a:cs typeface="Calibri" panose="020F0502020204030204" pitchFamily="34" charset="0"/>
            </a:endParaRPr>
          </a:p>
          <a:p>
            <a:r>
              <a:rPr lang="en-US" sz="1600" b="1" i="1">
                <a:ea typeface="Times New Roman" panose="02020603050405020304" pitchFamily="18" charset="0"/>
                <a:cs typeface="Calibri"/>
              </a:rPr>
              <a:t>"Study nature, love nature, stay close to nature. It will never fail you." </a:t>
            </a:r>
            <a:r>
              <a:rPr lang="en-US" sz="1600" i="1">
                <a:ea typeface="Times New Roman" panose="02020603050405020304" pitchFamily="18" charset="0"/>
                <a:cs typeface="Times New Roman"/>
              </a:rPr>
              <a:t>— </a:t>
            </a:r>
            <a:r>
              <a:rPr lang="en-US" sz="1600">
                <a:ea typeface="Times New Roman" panose="02020603050405020304" pitchFamily="18" charset="0"/>
                <a:cs typeface="Calibri"/>
              </a:rPr>
              <a:t>Frank Lloyd Wright </a:t>
            </a:r>
            <a:endParaRPr lang="en-US" sz="1600">
              <a:ea typeface="Times New Roman" panose="02020603050405020304" pitchFamily="18" charset="0"/>
              <a:cs typeface="Times New Roman" panose="02020603050405020304" pitchFamily="18" charset="0"/>
            </a:endParaRPr>
          </a:p>
          <a:p>
            <a:endParaRPr lang="en-US" sz="1600">
              <a:ea typeface="Times New Roman" panose="02020603050405020304" pitchFamily="18" charset="0"/>
              <a:cs typeface="Calibri"/>
            </a:endParaRPr>
          </a:p>
          <a:p>
            <a:r>
              <a:rPr lang="en-US" sz="1600">
                <a:ea typeface="Times New Roman" panose="02020603050405020304" pitchFamily="18" charset="0"/>
                <a:cs typeface="Calibri"/>
              </a:rPr>
              <a:t>Take</a:t>
            </a:r>
            <a:r>
              <a:rPr lang="en-US" sz="1600">
                <a:ea typeface="Calibri" panose="020F0502020204030204" pitchFamily="34" charset="0"/>
                <a:cs typeface="Calibri"/>
              </a:rPr>
              <a:t> a walk, climb a mountain, or simply sit quietly outside. Doing these things benefits both the mind and the body. Spending time in nature provides an opportunity for you to clear your mind and get active. Being connected with nature has been linked to improving one’s ability to heal after surgery and reduce anxiety. It has also been shown to help reduce stress. </a:t>
            </a:r>
            <a:endParaRPr lang="en-US" sz="1600">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a:solidFill>
                  <a:schemeClr val="bg1"/>
                </a:solidFill>
                <a:latin typeface="Arial" panose="020B0604020202020204" pitchFamily="34" charset="0"/>
                <a:ea typeface="Roboto"/>
                <a:cs typeface="Arial" panose="020B0604020202020204" pitchFamily="34" charset="0"/>
                <a:sym typeface="Roboto"/>
              </a:rPr>
              <a:t>N</a:t>
            </a:r>
            <a:r>
              <a:rPr kumimoji="0" lang="en-US" sz="3200" b="1" i="0" u="none" strike="noStrike" kern="0" cap="none" spc="0" normalizeH="0" baseline="0" noProof="0" err="1">
                <a:ln>
                  <a:noFill/>
                </a:ln>
                <a:solidFill>
                  <a:schemeClr val="bg1"/>
                </a:solidFill>
                <a:effectLst/>
                <a:uLnTx/>
                <a:uFillTx/>
                <a:latin typeface="Arial" panose="020B0604020202020204" pitchFamily="34" charset="0"/>
                <a:ea typeface="Roboto"/>
                <a:cs typeface="Arial" panose="020B0604020202020204" pitchFamily="34" charset="0"/>
                <a:sym typeface="Roboto"/>
              </a:rPr>
              <a:t>ature</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sz="1800">
                <a:ea typeface="Calibri" panose="020F0502020204030204" pitchFamily="34" charset="0"/>
                <a:cs typeface="Times New Roman"/>
              </a:rPr>
              <a:t>What sort of activities do you enjoy that connect you with nature?</a:t>
            </a:r>
            <a:r>
              <a:rPr lang="en-US">
                <a:ea typeface="Calibri" panose="020F0502020204030204" pitchFamily="34" charset="0"/>
                <a:cs typeface="Times New Roman"/>
              </a:rPr>
              <a:t> </a:t>
            </a:r>
            <a:endParaRPr lang="en-US"/>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707854" y="4539587"/>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a:ea typeface="Calibri" panose="020F0502020204030204" pitchFamily="34" charset="0"/>
                <a:cs typeface="Times New Roman" panose="02020603050405020304" pitchFamily="18" charset="0"/>
              </a:rPr>
              <a:t>What opportunities do you have to spend time in nature?</a:t>
            </a: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166795"/>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093269"/>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a:ea typeface="Calibri" panose="020F0502020204030204" pitchFamily="34" charset="0"/>
                <a:cs typeface="Times New Roman" panose="02020603050405020304" pitchFamily="18" charset="0"/>
              </a:rPr>
              <a:t>How do you feel when you are in nature?</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514004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579120" y="1242061"/>
            <a:ext cx="6400800" cy="3508623"/>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marL="0" marR="0" indent="0">
              <a:lnSpc>
                <a:spcPct val="150000"/>
              </a:lnSpc>
              <a:spcBef>
                <a:spcPts val="0"/>
              </a:spcBef>
              <a:buNone/>
            </a:pPr>
            <a:r>
              <a:rPr lang="en-US" sz="1600">
                <a:ea typeface="Calibri" panose="020F0502020204030204" pitchFamily="34" charset="0"/>
                <a:cs typeface="Times New Roman"/>
              </a:rPr>
              <a:t>Research has shown that happiness and emotional well-being improve with time. Older adults have greater control over their emotions, learn to avoid or limit stressful situations, and are less likely than younger adults to let negative comments or criticism bother them. Factors that help people feel happy include accepting and forgiving yourself, finding pleasure and meaning in the things you do, focusing on the positive rather than negative, simplifying your life, and expressing gratitude whenever possible!</a:t>
            </a: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a:solidFill>
                  <a:schemeClr val="bg1"/>
                </a:solidFill>
                <a:latin typeface="Arial" panose="020B0604020202020204" pitchFamily="34" charset="0"/>
                <a:ea typeface="Roboto"/>
                <a:cs typeface="Arial" panose="020B0604020202020204" pitchFamily="34" charset="0"/>
                <a:sym typeface="Roboto"/>
              </a:rPr>
              <a:t>Happiness</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sz="1800">
                <a:ea typeface="Calibri" panose="020F0502020204030204" pitchFamily="34" charset="0"/>
                <a:cs typeface="Times New Roman" panose="02020603050405020304" pitchFamily="18" charset="0"/>
              </a:rPr>
              <a:t>How can you contribute to making a happier environment?</a:t>
            </a:r>
            <a:endParaRPr lang="en-US">
              <a:ea typeface="Calibri" panose="020F0502020204030204" pitchFamily="34" charset="0"/>
              <a:cs typeface="Times New Roman" panose="02020603050405020304" pitchFamily="18" charset="0"/>
            </a:endParaRP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680960" y="4978857"/>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1">
              <a:lnSpc>
                <a:spcPct val="100000"/>
              </a:lnSpc>
              <a:spcBef>
                <a:spcPts val="0"/>
              </a:spcBef>
            </a:pPr>
            <a:r>
              <a:rPr lang="en-US" sz="1800">
                <a:ea typeface="Calibri" panose="020F0502020204030204" pitchFamily="34" charset="0"/>
                <a:cs typeface="Times New Roman" panose="02020603050405020304" pitchFamily="18" charset="0"/>
              </a:rPr>
              <a:t>How can you share what you have learned about happiness?</a:t>
            </a: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9925" y="3021551"/>
            <a:ext cx="393192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1">
              <a:spcBef>
                <a:spcPts val="0"/>
              </a:spcBef>
              <a:spcAft>
                <a:spcPts val="0"/>
              </a:spcAft>
            </a:pPr>
            <a:r>
              <a:rPr lang="en-US" sz="1800">
                <a:ea typeface="Calibri" panose="020F0502020204030204" pitchFamily="34" charset="0"/>
                <a:cs typeface="Times New Roman" panose="02020603050405020304" pitchFamily="18" charset="0"/>
              </a:rPr>
              <a:t>How can you take these factors that influence happiness and incorporate them into your life?</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32725" y="2647091"/>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978950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2528867"/>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marL="0" marR="0" indent="0">
              <a:lnSpc>
                <a:spcPct val="150000"/>
              </a:lnSpc>
              <a:spcBef>
                <a:spcPts val="0"/>
              </a:spcBef>
              <a:spcAft>
                <a:spcPts val="1000"/>
              </a:spcAft>
              <a:buNone/>
            </a:pPr>
            <a:r>
              <a:rPr lang="en-US" sz="1600">
                <a:ea typeface="Calibri" panose="020F0502020204030204" pitchFamily="34" charset="0"/>
                <a:cs typeface="Times New Roman"/>
              </a:rPr>
              <a:t>To meditate means to engage in reflection or contemplation. Meditation can be done in many ways. Benefits of meditation include improved attention and focus, better sleep, increased energy levels, lowered blood pressure, pain management, and stress relief. These benefits are especially important for older adults as some of these topics become issues with aging.</a:t>
            </a: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a:solidFill>
                  <a:schemeClr val="bg1"/>
                </a:solidFill>
                <a:latin typeface="Arial" panose="020B0604020202020204" pitchFamily="34" charset="0"/>
                <a:ea typeface="Roboto"/>
                <a:cs typeface="Arial" panose="020B0604020202020204" pitchFamily="34" charset="0"/>
                <a:sym typeface="Roboto"/>
              </a:rPr>
              <a:t>Meditation</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47059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1">
              <a:lnSpc>
                <a:spcPct val="100000"/>
              </a:lnSpc>
              <a:spcBef>
                <a:spcPts val="0"/>
              </a:spcBef>
              <a:spcAft>
                <a:spcPts val="0"/>
              </a:spcAft>
            </a:pPr>
            <a:r>
              <a:rPr lang="en-US" sz="1800">
                <a:ea typeface="Calibri" panose="020F0502020204030204" pitchFamily="34" charset="0"/>
                <a:cs typeface="Times New Roman" panose="02020603050405020304" pitchFamily="18" charset="0"/>
              </a:rPr>
              <a:t>How do you meditate? </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725784" y="4476833"/>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1">
              <a:lnSpc>
                <a:spcPct val="100000"/>
              </a:lnSpc>
              <a:spcBef>
                <a:spcPts val="0"/>
              </a:spcBef>
            </a:pPr>
            <a:r>
              <a:rPr lang="en-US" sz="1800">
                <a:ea typeface="Calibri" panose="020F0502020204030204" pitchFamily="34" charset="0"/>
                <a:cs typeface="Times New Roman" panose="02020603050405020304" pitchFamily="18" charset="0"/>
              </a:rPr>
              <a:t>How can you share what you have learned about meditation with others? </a:t>
            </a: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13093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2636069"/>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1">
              <a:lnSpc>
                <a:spcPct val="100000"/>
              </a:lnSpc>
              <a:spcBef>
                <a:spcPts val="0"/>
              </a:spcBef>
              <a:spcAft>
                <a:spcPts val="0"/>
              </a:spcAft>
            </a:pPr>
            <a:r>
              <a:rPr lang="en-US" sz="1800">
                <a:ea typeface="Calibri" panose="020F0502020204030204" pitchFamily="34" charset="0"/>
                <a:cs typeface="Times New Roman" panose="02020603050405020304" pitchFamily="18" charset="0"/>
              </a:rPr>
              <a:t>How can you make time during your day for relaxation, meditation or reflection? </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30990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1595445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4985950"/>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pPr>
            <a:r>
              <a:rPr lang="en-US" sz="1600">
                <a:ea typeface="Calibri" panose="020F0502020204030204" pitchFamily="34" charset="0"/>
                <a:cs typeface="Times New Roman"/>
              </a:rPr>
              <a:t>Resiliency is the ability to positively cope and bounce back after failures, setbacks, and other stressful events that happen in life. Examples of resiliency include the death of a family member or close friend, divorce or separation, job change, accident or surgery, or another form of significant life change. Factors that contribute to resiliency include a strong support network of friends and family, good self-esteem, the belief you can overcome barriers and challenges, good problem-solving abilities, and effective communication/social skills. The more resources and strengths a person can draw from, the more resilient they will be when faced with a challenge. Additionally, factors of resiliency are not things people are born with, they are resources that can be acquired and learned by anyone.</a:t>
            </a:r>
            <a:r>
              <a:rPr lang="en-US" sz="1600" baseline="30000">
                <a:ea typeface="Calibri" panose="020F0502020204030204" pitchFamily="34" charset="0"/>
                <a:cs typeface="Times New Roman"/>
              </a:rPr>
              <a:t> </a:t>
            </a:r>
            <a:endParaRPr lang="en-US" sz="1600" baseline="30000">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a:solidFill>
                  <a:schemeClr val="bg1"/>
                </a:solidFill>
                <a:latin typeface="Arial" panose="020B0604020202020204" pitchFamily="34" charset="0"/>
                <a:ea typeface="Roboto"/>
                <a:cs typeface="Arial" panose="020B0604020202020204" pitchFamily="34" charset="0"/>
                <a:sym typeface="Roboto"/>
              </a:rPr>
              <a:t>Resiliency</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809423"/>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10000"/>
              </a:lnSpc>
              <a:spcBef>
                <a:spcPts val="0"/>
              </a:spcBef>
              <a:spcAft>
                <a:spcPts val="0"/>
              </a:spcAft>
            </a:pPr>
            <a:r>
              <a:rPr lang="en-US" sz="1800">
                <a:ea typeface="Calibri" panose="020F0502020204030204" pitchFamily="34" charset="0"/>
                <a:cs typeface="Times New Roman" panose="02020603050405020304" pitchFamily="18" charset="0"/>
              </a:rPr>
              <a:t>When have you demonstrated resiliency in your life?</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680960" y="4978857"/>
            <a:ext cx="3931920" cy="1250736"/>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10000"/>
              </a:lnSpc>
              <a:spcBef>
                <a:spcPts val="0"/>
              </a:spcBef>
              <a:spcAft>
                <a:spcPts val="1000"/>
              </a:spcAft>
            </a:pPr>
            <a:r>
              <a:rPr lang="en-US" sz="1800">
                <a:ea typeface="Calibri" panose="020F0502020204030204" pitchFamily="34" charset="0"/>
                <a:cs typeface="Times New Roman" panose="02020603050405020304" pitchFamily="18" charset="0"/>
              </a:rPr>
              <a:t>How can you </a:t>
            </a:r>
            <a:r>
              <a:rPr lang="en-US">
                <a:ea typeface="Calibri" panose="020F0502020204030204" pitchFamily="34" charset="0"/>
                <a:cs typeface="Times New Roman" panose="02020603050405020304" pitchFamily="18" charset="0"/>
              </a:rPr>
              <a:t>increase</a:t>
            </a:r>
            <a:r>
              <a:rPr lang="en-US" sz="1800">
                <a:ea typeface="Calibri" panose="020F0502020204030204" pitchFamily="34" charset="0"/>
                <a:cs typeface="Times New Roman" panose="02020603050405020304" pitchFamily="18" charset="0"/>
              </a:rPr>
              <a:t> your resiliency reserve to cope with future challenges?</a:t>
            </a: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82916"/>
            <a:ext cx="3931920" cy="112001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10000"/>
              </a:lnSpc>
              <a:spcBef>
                <a:spcPts val="0"/>
              </a:spcBef>
              <a:spcAft>
                <a:spcPts val="0"/>
              </a:spcAft>
            </a:pPr>
            <a:r>
              <a:rPr lang="en-US" sz="1800">
                <a:ea typeface="Calibri" panose="020F0502020204030204" pitchFamily="34" charset="0"/>
                <a:cs typeface="Times New Roman" panose="02020603050405020304" pitchFamily="18" charset="0"/>
              </a:rPr>
              <a:t>What are some strong factors of resiliency that you already have?</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1862926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5114190"/>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spcAft>
                <a:spcPts val="1000"/>
              </a:spcAft>
            </a:pPr>
            <a:r>
              <a:rPr lang="en-US" sz="1600">
                <a:ea typeface="Calibri" panose="020F0502020204030204" pitchFamily="34" charset="0"/>
                <a:cs typeface="Calibri"/>
              </a:rPr>
              <a:t>Mindfulness is about being present in the moment bringing awareness without judgment. Practicing mindfulness has been linked to improvements in cognitive and immune system functions. Practice being mindful by trying the exercise below.</a:t>
            </a:r>
          </a:p>
          <a:p>
            <a:pPr>
              <a:lnSpc>
                <a:spcPct val="150000"/>
              </a:lnSpc>
            </a:pPr>
            <a:r>
              <a:rPr lang="en-US" sz="1600" u="sng">
                <a:ea typeface="Calibri" panose="020F0502020204030204" pitchFamily="34" charset="0"/>
                <a:cs typeface="Calibri"/>
              </a:rPr>
              <a:t>Mindfulness exercise:</a:t>
            </a:r>
            <a:r>
              <a:rPr lang="en-US" sz="1600">
                <a:ea typeface="Calibri" panose="020F0502020204030204" pitchFamily="34" charset="0"/>
                <a:cs typeface="Calibri"/>
              </a:rPr>
              <a:t> Sit comfortably and c</a:t>
            </a:r>
            <a:r>
              <a:rPr lang="en-US" sz="1600">
                <a:ea typeface="Calibri" panose="020F0502020204030204" pitchFamily="34" charset="0"/>
                <a:cs typeface="Times New Roman"/>
              </a:rPr>
              <a:t>lear your mind of unrelated thoughts. Become present in the moment by looking around you. Notice the colors and shapes of the images you see. Next, bring into your awareness the sounds around you. Just simply notice the sounds you hear. Take a deep breath and become aware of the smells around you. Become aware of your sense of feeling as you feel the air on your skin and the climate that surrounds you. Continue to breathe slowly while sitting with increased awareness of your surroundings. </a:t>
            </a:r>
            <a:endParaRPr lang="en-US" sz="1600">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a:solidFill>
                  <a:schemeClr val="bg1"/>
                </a:solidFill>
                <a:latin typeface="Arial" panose="020B0604020202020204" pitchFamily="34" charset="0"/>
                <a:ea typeface="Roboto"/>
                <a:cs typeface="Arial" panose="020B0604020202020204" pitchFamily="34" charset="0"/>
                <a:sym typeface="Roboto"/>
              </a:rPr>
              <a:t>Mindfulness</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160002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a:latin typeface="Arial" panose="020B0604020202020204" pitchFamily="34" charset="0"/>
                <a:ea typeface="Calibri" panose="020F0502020204030204" pitchFamily="34" charset="0"/>
                <a:cs typeface="Arial" panose="020B0604020202020204" pitchFamily="34" charset="0"/>
              </a:rPr>
              <a:t> </a:t>
            </a:r>
            <a:r>
              <a:rPr lang="en-US" sz="1800">
                <a:ea typeface="Calibri" panose="020F0502020204030204" pitchFamily="34" charset="0"/>
                <a:cs typeface="Calibri" panose="020F0502020204030204" pitchFamily="34" charset="0"/>
              </a:rPr>
              <a:t>What did you notice while participating in the mindfulness exercise?</a:t>
            </a:r>
            <a:endParaRPr lang="en-US" sz="1800">
              <a:ea typeface="Calibri" panose="020F0502020204030204" pitchFamily="34" charset="0"/>
              <a:cs typeface="Times New Roman" panose="02020603050405020304" pitchFamily="18" charset="0"/>
            </a:endParaRPr>
          </a:p>
          <a:p>
            <a:pPr>
              <a:buClr>
                <a:srgbClr val="000000"/>
              </a:buClr>
              <a:buSzPts val="1050"/>
              <a:defRPr/>
            </a:pPr>
            <a:endParaRPr lang="en-US">
              <a:latin typeface="Arial" panose="020B0604020202020204" pitchFamily="34" charset="0"/>
              <a:ea typeface="Calibri" panose="020F0502020204030204" pitchFamily="34" charset="0"/>
              <a:cs typeface="Arial" panose="020B0604020202020204" pitchFamily="34" charset="0"/>
            </a:endParaRPr>
          </a:p>
          <a:p>
            <a:pPr>
              <a:buClr>
                <a:srgbClr val="000000"/>
              </a:buClr>
              <a:buSzPts val="1050"/>
              <a:defRPr/>
            </a:pPr>
            <a:endParaRPr lang="en-US">
              <a:ea typeface="Calibri" panose="020F0502020204030204" pitchFamily="34" charset="0"/>
              <a:cs typeface="Times New Roman" panose="02020603050405020304" pitchFamily="18" charset="0"/>
            </a:endParaRP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82916"/>
            <a:ext cx="3931920" cy="1335443"/>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20000"/>
              </a:lnSpc>
              <a:spcBef>
                <a:spcPts val="0"/>
              </a:spcBef>
              <a:spcAft>
                <a:spcPts val="1000"/>
              </a:spcAft>
            </a:pPr>
            <a:r>
              <a:rPr lang="en-US" sz="1800">
                <a:ea typeface="Calibri" panose="020F0502020204030204" pitchFamily="34" charset="0"/>
                <a:cs typeface="Calibri" panose="020F0502020204030204" pitchFamily="34" charset="0"/>
              </a:rPr>
              <a:t>How could you incorporate mindfulness into your daily routine?</a:t>
            </a:r>
            <a:endParaRPr lang="en-US" sz="1800">
              <a:ea typeface="Calibri" panose="020F0502020204030204" pitchFamily="34" charset="0"/>
              <a:cs typeface="Times New Roman" panose="02020603050405020304" pitchFamily="18" charset="0"/>
            </a:endParaRP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939698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579120" y="1371600"/>
            <a:ext cx="6400800" cy="3877954"/>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pPr>
            <a:r>
              <a:rPr lang="en-US" sz="1600">
                <a:ea typeface="Times New Roman" panose="02020603050405020304" pitchFamily="18" charset="0"/>
              </a:rPr>
              <a:t>The term s</a:t>
            </a:r>
            <a:r>
              <a:rPr lang="en-US" sz="1600" i="1">
                <a:ea typeface="Times New Roman" panose="02020603050405020304" pitchFamily="18" charset="0"/>
              </a:rPr>
              <a:t>elf-care</a:t>
            </a:r>
            <a:r>
              <a:rPr lang="en-US" sz="1600">
                <a:ea typeface="Times New Roman" panose="02020603050405020304" pitchFamily="18" charset="0"/>
              </a:rPr>
              <a:t> refers to the actions a person takes to improve or maintain their health. Some examples of self-care behavior include exercising, making healthy diet changes, getting medical information from the doctor, and making positive lifestyle changes. Self-care behaviors can be expanded to also include activities a person enjoys that benefit mental health and stress management. These kinds of self-care behaviors are unique to each individual person. Some examples include meditation, cooking, painting, journaling, and practicing relaxation techniques.</a:t>
            </a: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a:solidFill>
                  <a:schemeClr val="bg1"/>
                </a:solidFill>
                <a:latin typeface="Arial"/>
                <a:ea typeface="Roboto"/>
                <a:cs typeface="Arial"/>
                <a:sym typeface="Roboto"/>
              </a:rPr>
              <a:t>Self-Care</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a:ea typeface="Calibri" panose="020F0502020204030204" pitchFamily="34" charset="0"/>
                <a:cs typeface="Calibri"/>
              </a:rPr>
              <a:t>What </a:t>
            </a:r>
            <a:r>
              <a:rPr lang="en-US">
                <a:ea typeface="Calibri" panose="020F0502020204030204" pitchFamily="34" charset="0"/>
                <a:cs typeface="Calibri"/>
              </a:rPr>
              <a:t>self-care</a:t>
            </a:r>
            <a:r>
              <a:rPr lang="en-US" sz="1800">
                <a:ea typeface="Calibri" panose="020F0502020204030204" pitchFamily="34" charset="0"/>
                <a:cs typeface="Calibri"/>
              </a:rPr>
              <a:t> activities do you currently engage in?</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680960" y="4978857"/>
            <a:ext cx="3931920" cy="1166029"/>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spcAft>
                <a:spcPts val="1000"/>
              </a:spcAft>
            </a:pPr>
            <a:r>
              <a:rPr lang="en-US" sz="1800">
                <a:ea typeface="Calibri" panose="020F0502020204030204" pitchFamily="34" charset="0"/>
                <a:cs typeface="Calibri"/>
              </a:rPr>
              <a:t>How can we </a:t>
            </a:r>
            <a:r>
              <a:rPr lang="en-US">
                <a:ea typeface="Calibri" panose="020F0502020204030204" pitchFamily="34" charset="0"/>
                <a:cs typeface="Calibri"/>
              </a:rPr>
              <a:t>encourage others to </a:t>
            </a:r>
            <a:r>
              <a:rPr lang="en-US" sz="1800">
                <a:ea typeface="Calibri" panose="020F0502020204030204" pitchFamily="34" charset="0"/>
                <a:cs typeface="Calibri"/>
              </a:rPr>
              <a:t>engage in </a:t>
            </a:r>
            <a:r>
              <a:rPr lang="en-US">
                <a:ea typeface="Calibri" panose="020F0502020204030204" pitchFamily="34" charset="0"/>
                <a:cs typeface="Calibri"/>
              </a:rPr>
              <a:t>self-care</a:t>
            </a:r>
            <a:r>
              <a:rPr lang="en-US" sz="1800">
                <a:ea typeface="Calibri" panose="020F0502020204030204" pitchFamily="34" charset="0"/>
                <a:cs typeface="Calibri"/>
              </a:rPr>
              <a:t> activities?</a:t>
            </a: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82916"/>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a:ea typeface="Calibri" panose="020F0502020204030204" pitchFamily="34" charset="0"/>
                <a:cs typeface="Calibri"/>
              </a:rPr>
              <a:t>In what</a:t>
            </a:r>
            <a:r>
              <a:rPr lang="en-US" sz="1800">
                <a:ea typeface="Calibri" panose="020F0502020204030204" pitchFamily="34" charset="0"/>
                <a:cs typeface="Calibri"/>
              </a:rPr>
              <a:t> additional ways can you engage in </a:t>
            </a:r>
            <a:r>
              <a:rPr lang="en-US">
                <a:ea typeface="Calibri" panose="020F0502020204030204" pitchFamily="34" charset="0"/>
                <a:cs typeface="Calibri"/>
              </a:rPr>
              <a:t>self-care</a:t>
            </a:r>
            <a:r>
              <a:rPr lang="en-US" sz="1800">
                <a:ea typeface="Calibri" panose="020F0502020204030204" pitchFamily="34" charset="0"/>
                <a:cs typeface="Calibri"/>
              </a:rPr>
              <a:t> activities?</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1036927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2769959"/>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buClr>
                <a:srgbClr val="000000"/>
              </a:buClr>
              <a:defRPr/>
            </a:pPr>
            <a:r>
              <a:rPr lang="en-US" sz="1600">
                <a:ea typeface="Calibri" panose="020F0502020204030204" pitchFamily="34" charset="0"/>
                <a:cs typeface="Calibri"/>
              </a:rPr>
              <a:t>When life gives you lemons, do you choose to make lemonade? Do you look at the world through rose-colored glasses? If so, your body will thank you. Positive thinking has many health benefits, including the increased ability to fight colds, improved mood and physical wellbeing, and increased life span. Positive thinking also helps people deal with stress better.</a:t>
            </a:r>
            <a:endParaRPr lang="en-US" sz="1600" b="0" i="0" u="none" strike="noStrike" cap="none" spc="0" normalizeH="0" baseline="0" noProof="0">
              <a:ln>
                <a:noFill/>
              </a:ln>
              <a:effectLst/>
              <a:uLnTx/>
              <a:uFillTx/>
              <a:latin typeface="Calibri"/>
              <a:ea typeface="Arial"/>
              <a:cs typeface="Calibri"/>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a:solidFill>
                  <a:schemeClr val="bg1"/>
                </a:solidFill>
                <a:latin typeface="Arial" panose="020B0604020202020204" pitchFamily="34" charset="0"/>
                <a:ea typeface="Roboto"/>
                <a:cs typeface="Arial" panose="020B0604020202020204" pitchFamily="34" charset="0"/>
                <a:sym typeface="Roboto"/>
              </a:rPr>
              <a:t>Positive Thinking</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a:ea typeface="Calibri" panose="020F0502020204030204" pitchFamily="34" charset="0"/>
                <a:cs typeface="Times New Roman" panose="02020603050405020304" pitchFamily="18" charset="0"/>
              </a:rPr>
              <a:t>What tricks do you have to help you stay positive?</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680960" y="4978857"/>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a:ea typeface="Calibri" panose="020F0502020204030204" pitchFamily="34" charset="0"/>
                <a:cs typeface="Times New Roman" panose="02020603050405020304" pitchFamily="18" charset="0"/>
              </a:rPr>
              <a:t>What do you notice about other people who you know are positive thinkers?</a:t>
            </a: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82916"/>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a:ea typeface="Calibri" panose="020F0502020204030204" pitchFamily="34" charset="0"/>
                <a:cs typeface="Times New Roman" panose="02020603050405020304" pitchFamily="18" charset="0"/>
              </a:rPr>
              <a:t>How can you encourage others to think positively?</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1732709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3139291"/>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pPr>
            <a:r>
              <a:rPr lang="en-US" sz="1600">
                <a:ea typeface="Calibri" panose="020F0502020204030204" pitchFamily="34" charset="0"/>
                <a:cs typeface="Times New Roman"/>
              </a:rPr>
              <a:t>Music is a very important part of most people’s lives and is integrated into the fabric of daily life in almost every culture. Research has shown that music can be a tool that promotes brain activity, relaxation, social interaction and reminiscing. It has also been shown to be beneficial for older adults with memory issues. No matter your age, music can be used to create a positive and relaxing environment for almost any mood.</a:t>
            </a: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rPr>
              <a:t>Music</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a:ea typeface="Calibri" panose="020F0502020204030204" pitchFamily="34" charset="0"/>
                <a:cs typeface="Times New Roman" panose="02020603050405020304" pitchFamily="18" charset="0"/>
              </a:rPr>
              <a:t>How is music part of your everyday life?</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680960" y="4978857"/>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a:ea typeface="Calibri" panose="020F0502020204030204" pitchFamily="34" charset="0"/>
                <a:cs typeface="Times New Roman" panose="02020603050405020304" pitchFamily="18" charset="0"/>
              </a:rPr>
              <a:t>In what ways can you share what you have learned about music with others? </a:t>
            </a: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82916"/>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a:ea typeface="Calibri" panose="020F0502020204030204" pitchFamily="34" charset="0"/>
                <a:cs typeface="Times New Roman" panose="02020603050405020304" pitchFamily="18" charset="0"/>
              </a:rPr>
              <a:t>How does music affect your mood?</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668722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2031310"/>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defRPr/>
            </a:pPr>
            <a:r>
              <a:rPr lang="en-US" sz="1600" dirty="0">
                <a:ea typeface="Calibri" panose="020F0502020204030204" pitchFamily="34" charset="0"/>
                <a:cs typeface="Calibri"/>
              </a:rPr>
              <a:t>Volunteering is good for your health! A study recently found that individuals over 70 who volunteered approximately 100 hours a year (about two hours a week) had better self-reported health and functioning levels, experienced lower levels of depression, and had greater longevity.</a:t>
            </a:r>
            <a:endParaRPr lang="en-US" sz="1600" dirty="0">
              <a:latin typeface="Arial" panose="020B0604020202020204" pitchFamily="34" charset="0"/>
              <a:ea typeface="Calibri" panose="020F0502020204030204" pitchFamily="34" charset="0"/>
              <a:cs typeface="Calibri"/>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a:solidFill>
                  <a:schemeClr val="bg1"/>
                </a:solidFill>
                <a:latin typeface="Arial" panose="020B0604020202020204" pitchFamily="34" charset="0"/>
                <a:ea typeface="Roboto"/>
                <a:cs typeface="Arial" panose="020B0604020202020204" pitchFamily="34" charset="0"/>
              </a:rPr>
              <a:t>Benefits of Volunteering</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sz="1800">
                <a:ea typeface="Calibri" panose="020F0502020204030204" pitchFamily="34" charset="0"/>
                <a:cs typeface="Times New Roman" panose="02020603050405020304" pitchFamily="18" charset="0"/>
              </a:rPr>
              <a:t>How can you encourage others to volunteer around the community?</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6"/>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a:ea typeface="Calibri" panose="020F0502020204030204" pitchFamily="34" charset="0"/>
                <a:cs typeface="Arial"/>
              </a:rPr>
              <a:t>What </a:t>
            </a:r>
            <a:r>
              <a:rPr lang="en-US" sz="1800">
                <a:ea typeface="Calibri" panose="020F0502020204030204" pitchFamily="34" charset="0"/>
                <a:cs typeface="Arial"/>
              </a:rPr>
              <a:t>volunteer </a:t>
            </a:r>
            <a:r>
              <a:rPr lang="en-US">
                <a:ea typeface="Calibri" panose="020F0502020204030204" pitchFamily="34" charset="0"/>
                <a:cs typeface="Arial"/>
              </a:rPr>
              <a:t>opportunities interest you</a:t>
            </a:r>
            <a:r>
              <a:rPr lang="en-US" sz="1800">
                <a:ea typeface="Calibri" panose="020F0502020204030204" pitchFamily="34" charset="0"/>
                <a:cs typeface="Arial"/>
              </a:rPr>
              <a:t>?</a:t>
            </a:r>
            <a:endParaRPr lang="en-US">
              <a:cs typeface="Arial"/>
            </a:endParaRPr>
          </a:p>
          <a:p>
            <a:pPr>
              <a:defRPr/>
            </a:pPr>
            <a:endParaRPr lang="en-US"/>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952567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4293453"/>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buClr>
                <a:srgbClr val="000000"/>
              </a:buClr>
              <a:defRPr/>
            </a:pPr>
            <a:r>
              <a:rPr lang="en-US" sz="1600">
                <a:ea typeface="Calibri" panose="020F0502020204030204" pitchFamily="34" charset="0"/>
                <a:cs typeface="Times New Roman"/>
              </a:rPr>
              <a:t>What do you think of when you hear the word spirituality? When someone hears the word “spirituality” they often think of religion. Religion is spiritual in nature, but spirituality is not religious in nature. Dr. Andrew Weil describes spirituality as any activity that makes you feel more alive, connected to others and to nature, less isolated, and more comfortable with change. One person may find an activity spiritual, while another person may not. Spiritual activities can be anything from childcare to singing, art, nature walks, and even gardening.</a:t>
            </a:r>
          </a:p>
          <a:p>
            <a:pPr>
              <a:lnSpc>
                <a:spcPct val="150000"/>
              </a:lnSpc>
              <a:buClr>
                <a:srgbClr val="000000"/>
              </a:buClr>
              <a:defRPr/>
            </a:pPr>
            <a:endParaRPr lang="en-US" b="0" i="0" u="none" strike="noStrike" cap="none" spc="0" normalizeH="0" baseline="0" noProof="0">
              <a:ln>
                <a:noFill/>
              </a:ln>
              <a:solidFill>
                <a:srgbClr val="595959"/>
              </a:solidFill>
              <a:effectLst/>
              <a:uLnTx/>
              <a:uFillTx/>
              <a:latin typeface="Calibri"/>
              <a:ea typeface="Arial"/>
              <a:cs typeface="Times New Roman"/>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a:solidFill>
                  <a:schemeClr val="bg1"/>
                </a:solidFill>
                <a:latin typeface="Arial" panose="020B0604020202020204" pitchFamily="34" charset="0"/>
                <a:ea typeface="Roboto"/>
                <a:cs typeface="Arial" panose="020B0604020202020204" pitchFamily="34" charset="0"/>
                <a:sym typeface="Roboto"/>
              </a:rPr>
              <a:t>Spirituality</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sz="1800">
                <a:ea typeface="Calibri" panose="020F0502020204030204" pitchFamily="34" charset="0"/>
                <a:cs typeface="Times New Roman" panose="02020603050405020304" pitchFamily="18" charset="0"/>
              </a:rPr>
              <a:t>What spiritual activities are offered in our community?</a:t>
            </a:r>
          </a:p>
          <a:p>
            <a:pPr>
              <a:buClr>
                <a:srgbClr val="000000"/>
              </a:buClr>
              <a:buSzPts val="1050"/>
              <a:defRPr/>
            </a:pPr>
            <a:endParaRPr lang="en-US">
              <a:ea typeface="Calibri" panose="020F0502020204030204" pitchFamily="34" charset="0"/>
              <a:cs typeface="Times New Roman" panose="02020603050405020304" pitchFamily="18" charset="0"/>
            </a:endParaRP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680960" y="4978857"/>
            <a:ext cx="393192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sz="1800">
                <a:ea typeface="Calibri" panose="020F0502020204030204" pitchFamily="34" charset="0"/>
                <a:cs typeface="Times New Roman" panose="02020603050405020304" pitchFamily="18" charset="0"/>
              </a:rPr>
              <a:t>How can you encourage group to participate in spiritual activities?</a:t>
            </a:r>
          </a:p>
          <a:p>
            <a:pPr>
              <a:buClr>
                <a:srgbClr val="000000"/>
              </a:buClr>
              <a:buSzPts val="1050"/>
              <a:defRPr/>
            </a:pPr>
            <a:endParaRPr lang="en-US" b="0" i="0" u="none" strike="noStrike" cap="none" spc="0" normalizeH="0" baseline="0" noProof="0">
              <a:ln>
                <a:noFill/>
              </a:ln>
              <a:solidFill>
                <a:srgbClr val="595959"/>
              </a:solidFill>
              <a:effectLst/>
              <a:uLnTx/>
              <a:uFillTx/>
              <a:latin typeface="Times New Roman"/>
              <a:ea typeface="Arial"/>
              <a:cs typeface="Times New Roman"/>
            </a:endParaRP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63860"/>
            <a:ext cx="393192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sz="1800">
                <a:ea typeface="Calibri" panose="020F0502020204030204" pitchFamily="34" charset="0"/>
                <a:cs typeface="Times New Roman" panose="02020603050405020304" pitchFamily="18" charset="0"/>
              </a:rPr>
              <a:t>What activity makes you feel connected to others and nature, less isolated, and less resistant to change? </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1458123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4293453"/>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buClr>
                <a:srgbClr val="000000"/>
              </a:buClr>
              <a:defRPr/>
            </a:pPr>
            <a:r>
              <a:rPr lang="en-US" sz="1600">
                <a:ea typeface="Times New Roman" panose="02020603050405020304" pitchFamily="18" charset="0"/>
                <a:cs typeface="Times New Roman"/>
              </a:rPr>
              <a:t>Gratitude is an emotion or attitude of being thankful toward someone that has given you something you value. People with an attitude of gratitude report an improvement in their overall quality of life and feel a sense of calmness and peace. Research has shown that focusing on and appreciating the positive aspects of life is related to a generally higher level of mental wellbeing. Other benefits include  better physical health, improved mental alertness, and a reduction in psychological disorders. People who express gratitude are also more likely to offer emotional support to others.</a:t>
            </a:r>
          </a:p>
          <a:p>
            <a:pPr>
              <a:lnSpc>
                <a:spcPct val="150000"/>
              </a:lnSpc>
              <a:buClr>
                <a:srgbClr val="000000"/>
              </a:buClr>
              <a:defRPr/>
            </a:pPr>
            <a:endParaRPr lang="en-US" b="0" i="0" u="none" strike="noStrike" cap="none" spc="0" normalizeH="0" baseline="0" noProof="0">
              <a:ln>
                <a:noFill/>
              </a:ln>
              <a:solidFill>
                <a:srgbClr val="595959"/>
              </a:solidFill>
              <a:effectLst/>
              <a:uLnTx/>
              <a:uFillTx/>
              <a:latin typeface="Calibri"/>
              <a:ea typeface="Arial"/>
              <a:cs typeface="Times New Roman"/>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a:solidFill>
                  <a:schemeClr val="bg1"/>
                </a:solidFill>
                <a:latin typeface="Arial" panose="020B0604020202020204" pitchFamily="34" charset="0"/>
                <a:ea typeface="Roboto"/>
                <a:cs typeface="Arial" panose="020B0604020202020204" pitchFamily="34" charset="0"/>
                <a:sym typeface="Roboto"/>
              </a:rPr>
              <a:t>Gratitude</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116236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15000"/>
              </a:lnSpc>
              <a:spcBef>
                <a:spcPts val="0"/>
              </a:spcBef>
              <a:spcAft>
                <a:spcPts val="0"/>
              </a:spcAft>
            </a:pPr>
            <a:r>
              <a:rPr lang="en-US" sz="1800">
                <a:ea typeface="Times New Roman" panose="02020603050405020304" pitchFamily="18" charset="0"/>
                <a:cs typeface="Times New Roman" panose="02020603050405020304" pitchFamily="18" charset="0"/>
              </a:rPr>
              <a:t>What are some of the things that you are thankful for in your life?</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82916"/>
            <a:ext cx="3931920" cy="1293089"/>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15000"/>
              </a:lnSpc>
              <a:spcBef>
                <a:spcPts val="0"/>
              </a:spcBef>
              <a:spcAft>
                <a:spcPts val="1000"/>
              </a:spcAft>
            </a:pPr>
            <a:r>
              <a:rPr lang="en-US" sz="1800">
                <a:ea typeface="Times New Roman" panose="02020603050405020304" pitchFamily="18" charset="0"/>
                <a:cs typeface="Times New Roman"/>
              </a:rPr>
              <a:t>How could you benefit personally from having an attitude of gratitude</a:t>
            </a:r>
            <a:r>
              <a:rPr lang="en-US">
                <a:ea typeface="Times New Roman" panose="02020603050405020304" pitchFamily="18" charset="0"/>
                <a:cs typeface="Times New Roman"/>
              </a:rPr>
              <a:t>?</a:t>
            </a:r>
            <a:endParaRPr lang="en-US"/>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4031603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3139291"/>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buClr>
                <a:srgbClr val="000000"/>
              </a:buClr>
              <a:defRPr/>
            </a:pPr>
            <a:r>
              <a:rPr lang="en-US" sz="1600" dirty="0">
                <a:ea typeface="Calibri" panose="020F0502020204030204" pitchFamily="34" charset="0"/>
                <a:cs typeface="Times New Roman"/>
              </a:rPr>
              <a:t>The Lifestyle Profile is a resident-driven online experience focused on whole-person wellbeing t</a:t>
            </a:r>
            <a:r>
              <a:rPr lang="en-US" sz="1600" dirty="0">
                <a:ea typeface="Calibri" panose="020F0502020204030204" pitchFamily="34" charset="0"/>
                <a:cs typeface="Arial"/>
              </a:rPr>
              <a:t>hat</a:t>
            </a:r>
            <a:r>
              <a:rPr lang="en-US" sz="1600" dirty="0">
                <a:ea typeface="+mn-lt"/>
                <a:cs typeface="+mn-lt"/>
              </a:rPr>
              <a:t> connects you to personalized content designed to support you in enriching your lifestyle. </a:t>
            </a:r>
          </a:p>
          <a:p>
            <a:pPr>
              <a:lnSpc>
                <a:spcPct val="150000"/>
              </a:lnSpc>
              <a:defRPr/>
            </a:pPr>
            <a:endParaRPr lang="en-US" sz="1600">
              <a:ea typeface="+mn-lt"/>
              <a:cs typeface="+mn-lt"/>
            </a:endParaRPr>
          </a:p>
          <a:p>
            <a:pPr>
              <a:lnSpc>
                <a:spcPct val="150000"/>
              </a:lnSpc>
              <a:defRPr/>
            </a:pPr>
            <a:r>
              <a:rPr lang="en-US" sz="1600" dirty="0">
                <a:ea typeface="+mn-lt"/>
                <a:cs typeface="+mn-lt"/>
              </a:rPr>
              <a:t>It is a dynamic approach based on your life currently focused on six areas of focus:</a:t>
            </a:r>
            <a:r>
              <a:rPr lang="en-US" sz="1600" dirty="0">
                <a:ea typeface="+mn-lt"/>
                <a:cs typeface="Arial"/>
              </a:rPr>
              <a:t> </a:t>
            </a:r>
            <a:r>
              <a:rPr lang="en-US" sz="1600" dirty="0">
                <a:ea typeface="+mn-lt"/>
                <a:cs typeface="Times New Roman"/>
              </a:rPr>
              <a:t>physical</a:t>
            </a:r>
            <a:r>
              <a:rPr lang="en-US" sz="1600" dirty="0">
                <a:ea typeface="Calibri" panose="020F0502020204030204" pitchFamily="34" charset="0"/>
                <a:cs typeface="Times New Roman"/>
              </a:rPr>
              <a:t>, intellectual, social, peace &amp; fulfillment, personal attributes and movement and motion. </a:t>
            </a:r>
            <a:endParaRPr lang="en-US" sz="1600" b="0" i="0" u="none" strike="noStrike" cap="none" spc="0" normalizeH="0" baseline="0" noProof="0">
              <a:ln>
                <a:noFill/>
              </a:ln>
              <a:solidFill>
                <a:srgbClr val="595959"/>
              </a:solidFill>
              <a:effectLst/>
              <a:uLnTx/>
              <a:uFillTx/>
              <a:latin typeface="Calibri"/>
              <a:ea typeface="Arial"/>
              <a:cs typeface="Times New Roman"/>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a:solidFill>
                  <a:schemeClr val="bg1"/>
                </a:solidFill>
                <a:latin typeface="Arial" panose="020B0604020202020204" pitchFamily="34" charset="0"/>
                <a:ea typeface="Roboto"/>
                <a:cs typeface="Arial" panose="020B0604020202020204" pitchFamily="34" charset="0"/>
                <a:sym typeface="Roboto"/>
              </a:rPr>
              <a:t>The Lifestyle Profile</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a:ea typeface="Times New Roman" panose="02020603050405020304" pitchFamily="18" charset="0"/>
                <a:cs typeface="Times New Roman" panose="02020603050405020304" pitchFamily="18" charset="0"/>
              </a:rPr>
              <a:t>How do you ensure that you are reaching balance in your life? </a:t>
            </a:r>
            <a:endParaRPr lang="en-US">
              <a:ea typeface="Calibri" panose="020F0502020204030204" pitchFamily="34" charset="0"/>
              <a:cs typeface="Times New Roman" panose="02020603050405020304" pitchFamily="18" charset="0"/>
            </a:endParaRP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680960" y="4978857"/>
            <a:ext cx="393192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a:ea typeface="Times New Roman" panose="02020603050405020304" pitchFamily="18" charset="0"/>
                <a:cs typeface="Times New Roman"/>
              </a:rPr>
              <a:t>How can we get the word out about the Lifestyle Profile so that people can take advantage of this resource?</a:t>
            </a:r>
            <a:endParaRPr lang="en-US" b="0" i="0" u="none" strike="noStrike" cap="none" spc="0" normalizeH="0" baseline="0" noProof="0">
              <a:ln>
                <a:noFill/>
              </a:ln>
              <a:solidFill>
                <a:srgbClr val="595959"/>
              </a:solidFill>
              <a:effectLst/>
              <a:uLnTx/>
              <a:uFillTx/>
              <a:latin typeface="Times New Roman"/>
              <a:ea typeface="Arial"/>
              <a:cs typeface="Times New Roman"/>
            </a:endParaRP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82916"/>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sz="1800">
                <a:ea typeface="Times New Roman" panose="02020603050405020304" pitchFamily="18" charset="0"/>
                <a:cs typeface="Times New Roman"/>
              </a:rPr>
              <a:t>What are the benefits of taking the </a:t>
            </a:r>
            <a:r>
              <a:rPr lang="en-US">
                <a:ea typeface="Times New Roman" panose="02020603050405020304" pitchFamily="18" charset="0"/>
                <a:cs typeface="Times New Roman"/>
              </a:rPr>
              <a:t>Lifestyle</a:t>
            </a:r>
            <a:r>
              <a:rPr lang="en-US" sz="1800">
                <a:ea typeface="Times New Roman" panose="02020603050405020304" pitchFamily="18" charset="0"/>
                <a:cs typeface="Times New Roman"/>
              </a:rPr>
              <a:t> </a:t>
            </a:r>
            <a:r>
              <a:rPr lang="en-US">
                <a:ea typeface="Times New Roman" panose="02020603050405020304" pitchFamily="18" charset="0"/>
                <a:cs typeface="Times New Roman"/>
              </a:rPr>
              <a:t>Profile</a:t>
            </a:r>
            <a:r>
              <a:rPr lang="en-US" sz="1800">
                <a:ea typeface="Times New Roman" panose="02020603050405020304" pitchFamily="18" charset="0"/>
                <a:cs typeface="Times New Roman"/>
              </a:rPr>
              <a:t>?</a:t>
            </a:r>
            <a:r>
              <a:rPr lang="en-US">
                <a:ea typeface="Times New Roman" panose="02020603050405020304" pitchFamily="18" charset="0"/>
                <a:cs typeface="Times New Roman"/>
              </a:rPr>
              <a:t> </a:t>
            </a:r>
            <a:endParaRPr lang="en-US" sz="1800">
              <a:ea typeface="Calibri" panose="020F0502020204030204" pitchFamily="34" charset="0"/>
              <a:cs typeface="Times New Roman" panose="02020603050405020304" pitchFamily="18" charset="0"/>
            </a:endParaRP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531779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4985965"/>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defRPr/>
            </a:pPr>
            <a:r>
              <a:rPr kumimoji="0" lang="en-US" sz="1600" b="0" i="0" u="none" strike="noStrike" kern="1200" cap="none" spc="0" normalizeH="0" baseline="0" noProof="0">
                <a:ln>
                  <a:noFill/>
                </a:ln>
                <a:effectLst/>
                <a:uLnTx/>
                <a:uFillTx/>
                <a:latin typeface="Arial"/>
                <a:ea typeface="Calibri" panose="020F0502020204030204" pitchFamily="34" charset="0"/>
                <a:cs typeface="Arial"/>
              </a:rPr>
              <a:t>The International Council on Active Aging reported that people over 55 years who volunteered to assist school children with reading and classroom activities improved in brain function after four months. Additional results showed tutoring had even more benefits.</a:t>
            </a:r>
            <a:r>
              <a:rPr lang="en-US" sz="1600">
                <a:latin typeface="Arial"/>
                <a:ea typeface="Calibri" panose="020F0502020204030204" pitchFamily="34" charset="0"/>
                <a:cs typeface="Arial"/>
              </a:rPr>
              <a:t> </a:t>
            </a:r>
            <a:r>
              <a:rPr kumimoji="0" lang="en-US" sz="1600" b="0" i="0" u="none" strike="noStrike" kern="1200" cap="none" spc="0" normalizeH="0" baseline="0" noProof="0">
                <a:ln>
                  <a:noFill/>
                </a:ln>
                <a:effectLst/>
                <a:uLnTx/>
                <a:uFillTx/>
                <a:latin typeface="Arial"/>
                <a:ea typeface="Calibri" panose="020F0502020204030204" pitchFamily="34" charset="0"/>
                <a:cs typeface="Arial"/>
              </a:rPr>
              <a:t>At the beginning, both groups had little or no exercise.</a:t>
            </a:r>
            <a:r>
              <a:rPr lang="en-US" sz="1600">
                <a:latin typeface="Arial"/>
                <a:ea typeface="Calibri" panose="020F0502020204030204" pitchFamily="34" charset="0"/>
                <a:cs typeface="Arial"/>
              </a:rPr>
              <a:t> </a:t>
            </a:r>
            <a:r>
              <a:rPr kumimoji="0" lang="en-US" sz="1600" b="0" i="0" u="none" strike="noStrike" kern="1200" cap="none" spc="0" normalizeH="0" baseline="0" noProof="0">
                <a:ln>
                  <a:noFill/>
                </a:ln>
                <a:effectLst/>
                <a:uLnTx/>
                <a:uFillTx/>
                <a:latin typeface="Arial"/>
                <a:ea typeface="Calibri" panose="020F0502020204030204" pitchFamily="34" charset="0"/>
                <a:cs typeface="Arial"/>
              </a:rPr>
              <a:t>After three years, the women who tutored burned about twice as many calories as the non-volunteers. Anything that increases a level of activity for a long period of time is a huge plus, but the real news here is that this kind of volunteer work benefits children and the school system, as well as the volunteers, showing the potential benefits for what many are calling an "intergenerational social contract".</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uLnTx/>
                <a:uFillTx/>
                <a:latin typeface="Arial" panose="020B0604020202020204" pitchFamily="34" charset="0"/>
                <a:ea typeface="Roboto"/>
                <a:cs typeface="Arial" panose="020B0604020202020204" pitchFamily="34" charset="0"/>
              </a:rPr>
              <a:t>Mentorship</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How can you play a part in mentorship in our community or outside community?</a:t>
            </a:r>
            <a:r>
              <a:rPr kumimoji="0" lang="en-US"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800" b="0" i="0" u="none" strike="noStrike" kern="1200" cap="none" spc="0" normalizeH="0" baseline="0" noProof="0">
              <a:ln>
                <a:noFill/>
              </a:ln>
              <a:solidFill>
                <a:prstClr val="black"/>
              </a:solidFill>
              <a:effectLst/>
              <a:uLnTx/>
              <a:uFillTx/>
              <a:latin typeface="Arial" panose="020B0604020202020204"/>
              <a:ea typeface="Calibri" panose="020F0502020204030204" pitchFamily="34" charset="0"/>
              <a:cs typeface="Times New Roman" panose="02020603050405020304" pitchFamily="18" charset="0"/>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90898" y="2993295"/>
            <a:ext cx="3861021" cy="1250736"/>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10000"/>
              </a:lnSpc>
              <a:spcBef>
                <a:spcPts val="0"/>
              </a:spcBef>
              <a:spcAft>
                <a:spcPts val="100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a:ea typeface="Calibri" panose="020F0502020204030204" pitchFamily="34" charset="0"/>
                <a:cs typeface="Arial"/>
              </a:rPr>
              <a:t>How can you share what you have learned about mentorship with others? </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596895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2446793"/>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buClr>
                <a:srgbClr val="000000"/>
              </a:buClr>
              <a:defRPr/>
            </a:pPr>
            <a:r>
              <a:rPr lang="en-US" sz="1600">
                <a:latin typeface="Arial"/>
                <a:ea typeface="Calibri" panose="020F0502020204030204" pitchFamily="34" charset="0"/>
                <a:cs typeface="Arial"/>
              </a:rPr>
              <a:t>Yoga can have many health benefits. Beyond physical health, yoga can improve the mind, body and spirit of those who participate. Among the many benefits are improved sleep, increased strength, relief of arthritis, relief from chronic pain, and improved mood.</a:t>
            </a:r>
          </a:p>
          <a:p>
            <a:pPr>
              <a:lnSpc>
                <a:spcPct val="150000"/>
              </a:lnSpc>
              <a:buClr>
                <a:srgbClr val="000000"/>
              </a:buClr>
              <a:defRPr/>
            </a:pPr>
            <a:endParaRPr lang="en-US" b="0" i="0" u="none" strike="noStrike" cap="none" spc="0" normalizeH="0" baseline="0" noProof="0">
              <a:ln>
                <a:noFill/>
              </a:ln>
              <a:solidFill>
                <a:srgbClr val="595959"/>
              </a:solidFill>
              <a:effectLst/>
              <a:uLnTx/>
              <a:uFillTx/>
              <a:latin typeface="Calibri"/>
              <a:ea typeface="Arial"/>
              <a:cs typeface="Times New Roman"/>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rPr>
              <a:t>Yoga</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a:latin typeface="Arial" panose="020B0604020202020204" pitchFamily="34" charset="0"/>
                <a:ea typeface="Calibri" panose="020F0502020204030204" pitchFamily="34" charset="0"/>
                <a:cs typeface="Arial" panose="020B0604020202020204" pitchFamily="34" charset="0"/>
              </a:rPr>
              <a:t>Have you ever tried yoga? </a:t>
            </a:r>
          </a:p>
          <a:p>
            <a:pPr>
              <a:buClr>
                <a:srgbClr val="000000"/>
              </a:buClr>
              <a:buSzPts val="1050"/>
              <a:defRPr/>
            </a:pPr>
            <a:endParaRPr lang="en-US">
              <a:ea typeface="Calibri" panose="020F0502020204030204" pitchFamily="34" charset="0"/>
              <a:cs typeface="Times New Roman" panose="02020603050405020304" pitchFamily="18" charset="0"/>
            </a:endParaRP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680960" y="4978857"/>
            <a:ext cx="393192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a:latin typeface="Arial" panose="020B0604020202020204" pitchFamily="34" charset="0"/>
                <a:ea typeface="Calibri" panose="020F0502020204030204" pitchFamily="34" charset="0"/>
                <a:cs typeface="Arial" panose="020B0604020202020204" pitchFamily="34" charset="0"/>
              </a:rPr>
              <a:t>What are some things you can do to encourage others to attend yoga classes?</a:t>
            </a:r>
          </a:p>
          <a:p>
            <a:pPr>
              <a:buClr>
                <a:srgbClr val="000000"/>
              </a:buClr>
              <a:buSzPts val="1050"/>
              <a:defRPr/>
            </a:pPr>
            <a:endParaRPr lang="en-US" b="0" i="0" u="none" strike="noStrike" cap="none" spc="0" normalizeH="0" baseline="0" noProof="0">
              <a:ln>
                <a:noFill/>
              </a:ln>
              <a:solidFill>
                <a:srgbClr val="595959"/>
              </a:solidFill>
              <a:effectLst/>
              <a:uLnTx/>
              <a:uFillTx/>
              <a:latin typeface="Times New Roman"/>
              <a:ea typeface="Arial"/>
              <a:cs typeface="Times New Roman"/>
            </a:endParaRP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82916"/>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a:latin typeface="Arial" panose="020B0604020202020204" pitchFamily="34" charset="0"/>
                <a:ea typeface="Calibri" panose="020F0502020204030204" pitchFamily="34" charset="0"/>
                <a:cs typeface="Arial" panose="020B0604020202020204" pitchFamily="34" charset="0"/>
              </a:rPr>
              <a:t>If so, what have you found to be the benefits? </a:t>
            </a:r>
          </a:p>
          <a:p>
            <a:pPr>
              <a:buClr>
                <a:srgbClr val="000000"/>
              </a:buClr>
              <a:buSzPts val="1050"/>
              <a:defRPr/>
            </a:pPr>
            <a:endParaRPr lang="en-US" sz="1800">
              <a:ea typeface="Calibri" panose="020F0502020204030204" pitchFamily="34" charset="0"/>
              <a:cs typeface="Times New Roman" panose="02020603050405020304" pitchFamily="18" charset="0"/>
            </a:endParaRP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482969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596348" y="1369976"/>
            <a:ext cx="6309360" cy="2769974"/>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defRPr/>
            </a:pPr>
            <a:r>
              <a:rPr lang="en-US" sz="1600">
                <a:ea typeface="Times New Roman" panose="02020603050405020304" pitchFamily="18" charset="0"/>
              </a:rPr>
              <a:t>Yoga is practiced through many approaches, but all of them include a series of postures, breathing and mental focus to form a mind-body practice. In one study, people either walked or practiced yoga for one hour, three times a week. The people who practiced yoga reported a bigger decrease in anxiety and greater improvements in mood than the people who walked.</a:t>
            </a:r>
            <a:endParaRPr kumimoji="0" lang="en-US" sz="1600" b="0" i="0" u="none" strike="noStrike" kern="1200" cap="none" spc="0" normalizeH="0" baseline="0" noProof="0">
              <a:ln>
                <a:noFill/>
              </a:ln>
              <a:solidFill>
                <a:prstClr val="black"/>
              </a:solidFill>
              <a:effectLst/>
              <a:uLnTx/>
              <a:uFillTx/>
              <a:latin typeface="Arial" panose="020B0604020202020204"/>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uLnTx/>
                <a:uFillTx/>
                <a:latin typeface="Arial" panose="020B0604020202020204" pitchFamily="34" charset="0"/>
                <a:ea typeface="Roboto"/>
                <a:cs typeface="Arial" panose="020B0604020202020204" pitchFamily="34" charset="0"/>
              </a:rPr>
              <a:t>Yoga is Beneficial for Mood</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262213"/>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800"/>
              <a:t>Do you participate in yoga? If so, does it help improve your mood?</a:t>
            </a:r>
            <a:endParaRPr kumimoji="0" lang="en-US" sz="1800" b="0" i="0" u="none" strike="noStrike" kern="1200" cap="none" spc="0" normalizeH="0" baseline="0" noProof="0">
              <a:ln>
                <a:noFill/>
              </a:ln>
              <a:solidFill>
                <a:srgbClr val="444444"/>
              </a:solidFill>
              <a:effectLst/>
              <a:uLnTx/>
              <a:uFillTx/>
              <a:latin typeface="Arial" panose="020B0604020202020204" pitchFamily="34" charset="0"/>
              <a:ea typeface="+mn-ea"/>
              <a:cs typeface="Arial" panose="020B0604020202020204" pitchFamily="34" charset="0"/>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21666"/>
            <a:ext cx="387096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lvl="0"/>
            <a:r>
              <a:rPr lang="en-US" sz="1800"/>
              <a:t>How might you encourage others to give yoga a try?</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94772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877970"/>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defRPr/>
            </a:pPr>
            <a:r>
              <a:rPr lang="en-US" sz="1600">
                <a:solidFill>
                  <a:srgbClr val="000000"/>
                </a:solidFill>
                <a:latin typeface="Arial"/>
                <a:cs typeface="Arial"/>
              </a:rPr>
              <a:t>Yoga is a multi-component meditative practice that includes physical, mental, and spiritual disciplines. Yoga includes breath control, simple meditation and the adoption of specific body postures. It is widely practiced for health and relaxation. The benefits of yoga for older adults include increased mindfulness, increased muscle/bone strength and improved balance. Yoga also enhances psychological wellbeing and has been proven to reduce depression and symptoms of anxiety, as well as improve </a:t>
            </a:r>
            <a:r>
              <a:rPr kumimoji="0" lang="en-US" sz="1600" b="0" i="0" u="none" strike="noStrike" kern="1200" cap="none" spc="0" normalizeH="0" baseline="0" noProof="0">
                <a:ln>
                  <a:noFill/>
                </a:ln>
                <a:solidFill>
                  <a:srgbClr val="000000"/>
                </a:solidFill>
                <a:effectLst/>
                <a:uLnTx/>
                <a:uFillTx/>
                <a:latin typeface="Arial"/>
                <a:cs typeface="Arial"/>
              </a:rPr>
              <a:t>general mood. </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Arial" panose="020B0604020202020204"/>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uLnTx/>
                <a:uFillTx/>
                <a:latin typeface="Arial" panose="020B0604020202020204" pitchFamily="34" charset="0"/>
                <a:ea typeface="Roboto"/>
                <a:cs typeface="Arial" panose="020B0604020202020204" pitchFamily="34" charset="0"/>
              </a:rPr>
              <a:t>Yoga</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cs typeface="Arial"/>
              </a:rPr>
              <a:t>Have you ever participated in a </a:t>
            </a:r>
            <a:r>
              <a:rPr lang="en-US">
                <a:solidFill>
                  <a:srgbClr val="000000"/>
                </a:solidFill>
                <a:latin typeface="Arial"/>
                <a:cs typeface="Arial"/>
              </a:rPr>
              <a:t>yoga</a:t>
            </a:r>
            <a:r>
              <a:rPr kumimoji="0" lang="en-US" sz="1800" b="0" i="0" u="none" strike="noStrike" kern="1200" cap="none" spc="0" normalizeH="0" baseline="0" noProof="0">
                <a:ln>
                  <a:noFill/>
                </a:ln>
                <a:solidFill>
                  <a:srgbClr val="000000"/>
                </a:solidFill>
                <a:effectLst/>
                <a:uLnTx/>
                <a:uFillTx/>
                <a:latin typeface="Arial"/>
                <a:cs typeface="Arial"/>
              </a:rPr>
              <a:t> class? </a:t>
            </a:r>
            <a:r>
              <a:rPr kumimoji="0" lang="en-US" sz="1800" b="0" i="0" u="none" strike="noStrike" kern="1200" cap="none" spc="0" normalizeH="0" baseline="0" noProof="0">
                <a:ln>
                  <a:noFill/>
                </a:ln>
                <a:solidFill>
                  <a:srgbClr val="444444"/>
                </a:solidFill>
                <a:effectLst/>
                <a:uLnTx/>
                <a:uFillTx/>
                <a:latin typeface="Arial"/>
                <a:cs typeface="Arial"/>
              </a:rPr>
              <a:t>​</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93776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Do you think of yoga as more of a physical activity or a spiritual activity?</a:t>
            </a:r>
            <a:r>
              <a:rPr kumimoji="0" lang="en-US" sz="1800" b="0" i="0" u="none" strike="noStrike" kern="1200" cap="none" spc="0" normalizeH="0" baseline="0" noProof="0">
                <a:ln>
                  <a:noFill/>
                </a:ln>
                <a:solidFill>
                  <a:srgbClr val="444444"/>
                </a:solidFill>
                <a:effectLst/>
                <a:uLnTx/>
                <a:uFillTx/>
                <a:latin typeface="Arial" panose="020B0604020202020204" pitchFamily="34" charset="0"/>
                <a:ea typeface="+mn-ea"/>
                <a:cs typeface="Arial" panose="020B0604020202020204" pitchFamily="34" charset="0"/>
              </a:rPr>
              <a:t>​</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7"/>
            <a:ext cx="387096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Arial"/>
              </a:rPr>
              <a:t>What opportunities do we have to participate in yoga at our community?</a:t>
            </a:r>
            <a:r>
              <a:rPr kumimoji="0" lang="en-US" sz="1800" b="0" i="0" u="none" strike="noStrike" kern="1200" cap="none" spc="0" normalizeH="0" baseline="0" noProof="0">
                <a:ln>
                  <a:noFill/>
                </a:ln>
                <a:solidFill>
                  <a:srgbClr val="444444"/>
                </a:solidFill>
                <a:effectLst/>
                <a:uLnTx/>
                <a:uFillTx/>
                <a:latin typeface="Arial"/>
                <a:ea typeface="+mn-ea"/>
                <a:cs typeface="Arial"/>
              </a:rPr>
              <a:t>​</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454818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4293453"/>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a:lnSpc>
                <a:spcPct val="150000"/>
              </a:lnSpc>
              <a:buClr>
                <a:srgbClr val="000000"/>
              </a:buClr>
              <a:defRPr/>
            </a:pPr>
            <a:r>
              <a:rPr lang="en-US" sz="1600">
                <a:solidFill>
                  <a:srgbClr val="000000"/>
                </a:solidFill>
              </a:rPr>
              <a:t>Tai Chi is a noncompetitive, self-paced system of gentle physical exercise and stretching. Each posture flows into the next without pause, ensuring that your body is in constant motion. When Tai chi is performed, three major components are working together: movement, mediation, and deep breathing. Tai chi offers many health and wellbeing benefits for older adults. These include increased mindfulness, increased energy levels, better balance and coordination and reduced anxiety/depression. Many people also participate in Tai Chi for spiritual reasons. </a:t>
            </a:r>
          </a:p>
          <a:p>
            <a:pPr>
              <a:lnSpc>
                <a:spcPct val="150000"/>
              </a:lnSpc>
              <a:buClr>
                <a:srgbClr val="000000"/>
              </a:buClr>
              <a:defRPr/>
            </a:pPr>
            <a:endParaRPr lang="en-US" b="0" i="0" u="none" strike="noStrike" cap="none" spc="0" normalizeH="0" baseline="0" noProof="0">
              <a:ln>
                <a:noFill/>
              </a:ln>
              <a:solidFill>
                <a:srgbClr val="595959"/>
              </a:solidFill>
              <a:effectLst/>
              <a:uLnTx/>
              <a:uFillTx/>
              <a:latin typeface="Calibri"/>
              <a:ea typeface="Arial"/>
              <a:cs typeface="Times New Roman"/>
            </a:endParaRP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a:solidFill>
                  <a:schemeClr val="bg1"/>
                </a:solidFill>
                <a:latin typeface="Arial" panose="020B0604020202020204" pitchFamily="34" charset="0"/>
                <a:ea typeface="Roboto"/>
                <a:cs typeface="Arial" panose="020B0604020202020204" pitchFamily="34" charset="0"/>
                <a:sym typeface="Roboto"/>
              </a:rPr>
              <a:t>Tai Chi</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865894"/>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fontAlgn="base">
              <a:lnSpc>
                <a:spcPct val="120000"/>
              </a:lnSpc>
            </a:pPr>
            <a:r>
              <a:rPr lang="en-US" sz="1800">
                <a:solidFill>
                  <a:srgbClr val="000000"/>
                </a:solidFill>
              </a:rPr>
              <a:t>Have you ever participated in a Tai Chi class?</a:t>
            </a:r>
            <a:r>
              <a:rPr lang="en-US" sz="1800">
                <a:solidFill>
                  <a:srgbClr val="444444"/>
                </a:solidFill>
              </a:rPr>
              <a:t>​</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66F74832-011F-4A6C-9B04-9CA19B7D587B}"/>
              </a:ext>
            </a:extLst>
          </p:cNvPr>
          <p:cNvSpPr/>
          <p:nvPr/>
        </p:nvSpPr>
        <p:spPr>
          <a:xfrm>
            <a:off x="7680960" y="4978857"/>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buClr>
                <a:srgbClr val="000000"/>
              </a:buClr>
              <a:buSzPts val="1050"/>
              <a:defRPr/>
            </a:pPr>
            <a:r>
              <a:rPr lang="en-US" sz="1800">
                <a:solidFill>
                  <a:srgbClr val="000000"/>
                </a:solidFill>
              </a:rPr>
              <a:t>Do you think of Tai Chi as more of a physical activity or a spiritual activity?</a:t>
            </a:r>
            <a:endParaRPr lang="en-US" b="0" i="0" u="none" strike="noStrike" cap="none" spc="0" normalizeH="0" baseline="0" noProof="0">
              <a:ln>
                <a:noFill/>
              </a:ln>
              <a:solidFill>
                <a:srgbClr val="595959"/>
              </a:solidFill>
              <a:effectLst/>
              <a:uLnTx/>
              <a:uFillTx/>
              <a:latin typeface="Times New Roman"/>
              <a:ea typeface="Arial"/>
              <a:cs typeface="Times New Roman"/>
            </a:endParaRPr>
          </a:p>
        </p:txBody>
      </p:sp>
      <p:sp>
        <p:nvSpPr>
          <p:cNvPr id="7" name="Google Shape;436;p22">
            <a:extLst>
              <a:ext uri="{FF2B5EF4-FFF2-40B4-BE49-F238E27FC236}">
                <a16:creationId xmlns:a16="http://schemas.microsoft.com/office/drawing/2014/main" id="{4A1FD96E-020C-471E-A679-8C3E70156557}"/>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82916"/>
            <a:ext cx="3931920" cy="865894"/>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fontAlgn="base">
              <a:lnSpc>
                <a:spcPct val="120000"/>
              </a:lnSpc>
            </a:pPr>
            <a:r>
              <a:rPr lang="en-US" sz="1800">
                <a:solidFill>
                  <a:srgbClr val="000000"/>
                </a:solidFill>
              </a:rPr>
              <a:t>Have you ever participated in a Tai Chi class?</a:t>
            </a:r>
            <a:r>
              <a:rPr lang="en-US" sz="1800">
                <a:solidFill>
                  <a:srgbClr val="444444"/>
                </a:solidFill>
              </a:rPr>
              <a:t>​</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564040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CBEE45D4-BA3A-4C1C-AEC9-ACFCD5EDF60E}"/>
              </a:ext>
            </a:extLst>
          </p:cNvPr>
          <p:cNvSpPr/>
          <p:nvPr/>
        </p:nvSpPr>
        <p:spPr>
          <a:xfrm>
            <a:off x="640080" y="1371600"/>
            <a:ext cx="6400800" cy="4134435"/>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25" anchor="t" anchorCtr="0">
            <a:spAutoFit/>
          </a:bodyPr>
          <a:lstStyle/>
          <a:p>
            <a:pPr marL="0" marR="0" indent="0">
              <a:lnSpc>
                <a:spcPct val="150000"/>
              </a:lnSpc>
              <a:spcBef>
                <a:spcPts val="0"/>
              </a:spcBef>
              <a:spcAft>
                <a:spcPts val="1000"/>
              </a:spcAft>
              <a:buNone/>
            </a:pPr>
            <a:r>
              <a:rPr lang="en-US" sz="1600">
                <a:ea typeface="Calibri" panose="020F0502020204030204" pitchFamily="34" charset="0"/>
                <a:cs typeface="Calibri"/>
              </a:rPr>
              <a:t>Relaxation benefits your health by lowering blood pressure, reducing muscle tension and pain, increasing blood flow to muscles, and managing stress. The good news is that techniques that help you relax can be done almost anywhere. Start now with the exercises below.</a:t>
            </a:r>
          </a:p>
          <a:p>
            <a:pPr>
              <a:lnSpc>
                <a:spcPct val="150000"/>
              </a:lnSpc>
              <a:spcAft>
                <a:spcPts val="1000"/>
              </a:spcAft>
            </a:pPr>
            <a:r>
              <a:rPr lang="en-US" sz="1600" u="sng">
                <a:ea typeface="Calibri" panose="020F0502020204030204" pitchFamily="34" charset="0"/>
                <a:cs typeface="Calibri"/>
              </a:rPr>
              <a:t>Breathing exercise:</a:t>
            </a:r>
            <a:r>
              <a:rPr lang="en-US" sz="1600">
                <a:ea typeface="Calibri" panose="020F0502020204030204" pitchFamily="34" charset="0"/>
                <a:cs typeface="Calibri"/>
              </a:rPr>
              <a:t> Sit or stand comfortably and relax your muscles. Focus your thoughts on your breathing. Allow yourself to take even, unforced breaths. As you inhale through your nose, slowly count to five. Then, exhale through your mouth as you slowly count to five. Repeat several times.</a:t>
            </a:r>
          </a:p>
        </p:txBody>
      </p:sp>
      <p:sp>
        <p:nvSpPr>
          <p:cNvPr id="3" name="Google Shape;466;p24">
            <a:extLst>
              <a:ext uri="{FF2B5EF4-FFF2-40B4-BE49-F238E27FC236}">
                <a16:creationId xmlns:a16="http://schemas.microsoft.com/office/drawing/2014/main" id="{4CB00917-B50E-4D03-BB1E-F02E27BA85EE}"/>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buClr>
                <a:srgbClr val="000000"/>
              </a:buClr>
              <a:defRPr/>
            </a:pPr>
            <a:r>
              <a:rPr lang="en-US" sz="3200" b="1" kern="0">
                <a:solidFill>
                  <a:schemeClr val="bg1"/>
                </a:solidFill>
                <a:latin typeface="Arial"/>
                <a:ea typeface="Roboto"/>
                <a:cs typeface="Arial"/>
                <a:sym typeface="Roboto"/>
              </a:rPr>
              <a:t>Relaxation Exercise #1</a:t>
            </a:r>
            <a:endParaRPr kumimoji="0" sz="3200" b="1" i="0" u="none" strike="noStrike" kern="0" cap="none" spc="0" normalizeH="0" baseline="0" noProof="0">
              <a:ln>
                <a:noFill/>
              </a:ln>
              <a:solidFill>
                <a:schemeClr val="bg1"/>
              </a:solidFill>
              <a:effectLst/>
              <a:uLnTx/>
              <a:uFillTx/>
              <a:latin typeface="Arial" panose="020B0604020202020204" pitchFamily="34" charset="0"/>
              <a:ea typeface="Roboto"/>
              <a:cs typeface="Arial" panose="020B0604020202020204" pitchFamily="34" charset="0"/>
              <a:sym typeface="Roboto"/>
            </a:endParaRPr>
          </a:p>
        </p:txBody>
      </p:sp>
      <p:sp>
        <p:nvSpPr>
          <p:cNvPr id="4" name="Google Shape;431;p22">
            <a:extLst>
              <a:ext uri="{FF2B5EF4-FFF2-40B4-BE49-F238E27FC236}">
                <a16:creationId xmlns:a16="http://schemas.microsoft.com/office/drawing/2014/main" id="{3A706EC2-F7E8-4F7D-8281-DED18C5E85A6}"/>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sz="1800"/>
              <a:t>What did you notice about your mood during the relaxation </a:t>
            </a:r>
            <a:r>
              <a:rPr lang="en-US"/>
              <a:t>exercise</a:t>
            </a:r>
            <a:r>
              <a:rPr lang="en-US" sz="1800"/>
              <a:t>?</a:t>
            </a:r>
          </a:p>
        </p:txBody>
      </p:sp>
      <p:sp>
        <p:nvSpPr>
          <p:cNvPr id="5" name="Google Shape;436;p22">
            <a:extLst>
              <a:ext uri="{FF2B5EF4-FFF2-40B4-BE49-F238E27FC236}">
                <a16:creationId xmlns:a16="http://schemas.microsoft.com/office/drawing/2014/main" id="{24BAA81A-C0BB-461C-8C8C-7C48D2A55B6D}"/>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20CE4491-38BD-4E53-A78A-23C187665CE4}"/>
              </a:ext>
            </a:extLst>
          </p:cNvPr>
          <p:cNvSpPr/>
          <p:nvPr/>
        </p:nvSpPr>
        <p:spPr>
          <a:xfrm>
            <a:off x="7680960" y="3182916"/>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lvl="0">
              <a:lnSpc>
                <a:spcPct val="100000"/>
              </a:lnSpc>
            </a:pPr>
            <a:r>
              <a:rPr lang="en-US" sz="1800"/>
              <a:t>What are some ways you could practice relaxation techniques daily?</a:t>
            </a:r>
          </a:p>
        </p:txBody>
      </p:sp>
      <p:sp>
        <p:nvSpPr>
          <p:cNvPr id="9" name="Google Shape;436;p22">
            <a:extLst>
              <a:ext uri="{FF2B5EF4-FFF2-40B4-BE49-F238E27FC236}">
                <a16:creationId xmlns:a16="http://schemas.microsoft.com/office/drawing/2014/main" id="{38694B6A-556F-4417-A981-4AFA11893EB7}"/>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530342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cument_x0020_View xmlns="bd59869c-8c19-4d89-ad34-dc7b09787b4b">
      <Url xsi:nil="true"/>
      <Description xsi:nil="true"/>
    </Document_x0020_View>
    <SharedWithUsers xmlns="2a5d7c57-f217-4c91-a592-825cc7a3238f">
      <UserInfo>
        <DisplayName>Eloy Lopez</DisplayName>
        <AccountId>155</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A7FCD39F41A1D4D83FCFCD657F48F12" ma:contentTypeVersion="14" ma:contentTypeDescription="Create a new document." ma:contentTypeScope="" ma:versionID="898cab2262bb5e6fba77ced26411b8f9">
  <xsd:schema xmlns:xsd="http://www.w3.org/2001/XMLSchema" xmlns:xs="http://www.w3.org/2001/XMLSchema" xmlns:p="http://schemas.microsoft.com/office/2006/metadata/properties" xmlns:ns2="bd59869c-8c19-4d89-ad34-dc7b09787b4b" xmlns:ns3="2a5d7c57-f217-4c91-a592-825cc7a3238f" targetNamespace="http://schemas.microsoft.com/office/2006/metadata/properties" ma:root="true" ma:fieldsID="f9a9b796c9129d63b0e3b5df8733248c" ns2:_="" ns3:_="">
    <xsd:import namespace="bd59869c-8c19-4d89-ad34-dc7b09787b4b"/>
    <xsd:import namespace="2a5d7c57-f217-4c91-a592-825cc7a3238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Details" minOccurs="0"/>
                <xsd:element ref="ns3:SharedWithUsers" minOccurs="0"/>
                <xsd:element ref="ns2:Document_x0020_View"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59869c-8c19-4d89-ad34-dc7b09787b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Document_x0020_View" ma:index="16" nillable="true" ma:displayName="Document View" ma:format="Image" ma:internalName="Document_x0020_View">
      <xsd:complexType>
        <xsd:complexContent>
          <xsd:extension base="dms:URL">
            <xsd:sequence>
              <xsd:element name="Url" type="dms:ValidUrl" minOccurs="0" nillable="true"/>
              <xsd:element name="Description" type="xsd:string" nillable="true"/>
            </xsd:sequence>
          </xsd:extension>
        </xsd:complexContent>
      </xsd:complex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a5d7c57-f217-4c91-a592-825cc7a3238f" elementFormDefault="qualified">
    <xsd:import namespace="http://schemas.microsoft.com/office/2006/documentManagement/types"/>
    <xsd:import namespace="http://schemas.microsoft.com/office/infopath/2007/PartnerControls"/>
    <xsd:element name="SharedWithDetails" ma:index="14" nillable="true" ma:displayName="Shared With Details" ma:internalName="SharedWithDetails" ma:readOnly="true">
      <xsd:simpleType>
        <xsd:restriction base="dms:Note">
          <xsd:maxLength value="255"/>
        </xsd:restrictio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10341A-06B1-44D9-9278-0FB73F0FB937}">
  <ds:schemaRefs>
    <ds:schemaRef ds:uri="http://schemas.microsoft.com/sharepoint/v3/contenttype/forms"/>
  </ds:schemaRefs>
</ds:datastoreItem>
</file>

<file path=customXml/itemProps2.xml><?xml version="1.0" encoding="utf-8"?>
<ds:datastoreItem xmlns:ds="http://schemas.openxmlformats.org/officeDocument/2006/customXml" ds:itemID="{06D319FC-D44C-4871-A9E1-7418E8E0E7DC}">
  <ds:schemaRefs>
    <ds:schemaRef ds:uri="2a5d7c57-f217-4c91-a592-825cc7a3238f"/>
    <ds:schemaRef ds:uri="bd59869c-8c19-4d89-ad34-dc7b09787b4b"/>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A130FF7-C1A1-4647-9398-17257C26F1EC}">
  <ds:schemaRefs>
    <ds:schemaRef ds:uri="2a5d7c57-f217-4c91-a592-825cc7a3238f"/>
    <ds:schemaRef ds:uri="bd59869c-8c19-4d89-ad34-dc7b09787b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21</Slides>
  <Notes>5</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 Hillberry</dc:creator>
  <cp:revision>4</cp:revision>
  <dcterms:created xsi:type="dcterms:W3CDTF">2021-10-19T19:40:53Z</dcterms:created>
  <dcterms:modified xsi:type="dcterms:W3CDTF">2022-02-03T15:39:24Z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0x0101002A7FCD39F41A1D4D83FCFCD657F48F12</vt:lpwstr>
  </property>
</Properties>
</file>