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6" r:id="rId5"/>
    <p:sldId id="345" r:id="rId6"/>
    <p:sldId id="352" r:id="rId7"/>
    <p:sldId id="357" r:id="rId8"/>
    <p:sldId id="368" r:id="rId9"/>
    <p:sldId id="380" r:id="rId10"/>
    <p:sldId id="363" r:id="rId11"/>
    <p:sldId id="359" r:id="rId12"/>
    <p:sldId id="361" r:id="rId13"/>
    <p:sldId id="366" r:id="rId14"/>
    <p:sldId id="379" r:id="rId15"/>
    <p:sldId id="378" r:id="rId16"/>
    <p:sldId id="374" r:id="rId17"/>
    <p:sldId id="381" r:id="rId18"/>
    <p:sldId id="383" r:id="rId19"/>
    <p:sldId id="375" r:id="rId20"/>
    <p:sldId id="355" r:id="rId21"/>
    <p:sldId id="370" r:id="rId22"/>
    <p:sldId id="377" r:id="rId23"/>
    <p:sldId id="371" r:id="rId24"/>
    <p:sldId id="389" r:id="rId25"/>
    <p:sldId id="386" r:id="rId26"/>
    <p:sldId id="388" r:id="rId27"/>
    <p:sldId id="392" r:id="rId28"/>
    <p:sldId id="395" r:id="rId29"/>
    <p:sldId id="393" r:id="rId30"/>
    <p:sldId id="398" r:id="rId31"/>
    <p:sldId id="39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F46"/>
    <a:srgbClr val="6DD961"/>
    <a:srgbClr val="FCD54D"/>
    <a:srgbClr val="A66366"/>
    <a:srgbClr val="A761F6"/>
    <a:srgbClr val="3787E0"/>
    <a:srgbClr val="00DEB5"/>
    <a:srgbClr val="0AB5C8"/>
    <a:srgbClr val="05D190"/>
    <a:srgbClr val="0D51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549AF-F99E-42FC-BEA6-9D3DD5F68D03}" v="12" dt="2022-02-15T02:52:30.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912"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Jose" userId="d0fdea4f-8bcb-4390-8ebb-aa52d8e16254" providerId="ADAL" clId="{178549AF-F99E-42FC-BEA6-9D3DD5F68D03}"/>
    <pc:docChg chg="undo custSel modSld">
      <pc:chgData name="Tracy Jose" userId="d0fdea4f-8bcb-4390-8ebb-aa52d8e16254" providerId="ADAL" clId="{178549AF-F99E-42FC-BEA6-9D3DD5F68D03}" dt="2022-02-15T03:43:24.859" v="5022" actId="120"/>
      <pc:docMkLst>
        <pc:docMk/>
      </pc:docMkLst>
      <pc:sldChg chg="modSp mod">
        <pc:chgData name="Tracy Jose" userId="d0fdea4f-8bcb-4390-8ebb-aa52d8e16254" providerId="ADAL" clId="{178549AF-F99E-42FC-BEA6-9D3DD5F68D03}" dt="2022-02-15T03:43:24.859" v="5022" actId="120"/>
        <pc:sldMkLst>
          <pc:docMk/>
          <pc:sldMk cId="2633314867" sldId="256"/>
        </pc:sldMkLst>
        <pc:spChg chg="mod">
          <ac:chgData name="Tracy Jose" userId="d0fdea4f-8bcb-4390-8ebb-aa52d8e16254" providerId="ADAL" clId="{178549AF-F99E-42FC-BEA6-9D3DD5F68D03}" dt="2022-02-15T03:43:24.859" v="5022" actId="120"/>
          <ac:spMkLst>
            <pc:docMk/>
            <pc:sldMk cId="2633314867" sldId="256"/>
            <ac:spMk id="5" creationId="{4D27E4B6-6DBD-4780-969E-D268F554ECF6}"/>
          </ac:spMkLst>
        </pc:spChg>
      </pc:sldChg>
      <pc:sldChg chg="modSp mod">
        <pc:chgData name="Tracy Jose" userId="d0fdea4f-8bcb-4390-8ebb-aa52d8e16254" providerId="ADAL" clId="{178549AF-F99E-42FC-BEA6-9D3DD5F68D03}" dt="2022-02-15T01:47:03.130" v="3307" actId="20577"/>
        <pc:sldMkLst>
          <pc:docMk/>
          <pc:sldMk cId="3000644131" sldId="345"/>
        </pc:sldMkLst>
        <pc:spChg chg="mod">
          <ac:chgData name="Tracy Jose" userId="d0fdea4f-8bcb-4390-8ebb-aa52d8e16254" providerId="ADAL" clId="{178549AF-F99E-42FC-BEA6-9D3DD5F68D03}" dt="2022-02-15T01:46:17.268" v="3245" actId="20577"/>
          <ac:spMkLst>
            <pc:docMk/>
            <pc:sldMk cId="3000644131" sldId="345"/>
            <ac:spMk id="2" creationId="{DFF154BF-BEEC-4CEB-A17E-95CAF6DF7F11}"/>
          </ac:spMkLst>
        </pc:spChg>
        <pc:spChg chg="mod">
          <ac:chgData name="Tracy Jose" userId="d0fdea4f-8bcb-4390-8ebb-aa52d8e16254" providerId="ADAL" clId="{178549AF-F99E-42FC-BEA6-9D3DD5F68D03}" dt="2022-02-15T01:46:31.451" v="3253" actId="20577"/>
          <ac:spMkLst>
            <pc:docMk/>
            <pc:sldMk cId="3000644131" sldId="345"/>
            <ac:spMk id="4" creationId="{D0097070-5BB8-45B6-9D59-2DB0CBFC1FF0}"/>
          </ac:spMkLst>
        </pc:spChg>
        <pc:spChg chg="mod">
          <ac:chgData name="Tracy Jose" userId="d0fdea4f-8bcb-4390-8ebb-aa52d8e16254" providerId="ADAL" clId="{178549AF-F99E-42FC-BEA6-9D3DD5F68D03}" dt="2022-02-15T01:47:03.130" v="3307" actId="20577"/>
          <ac:spMkLst>
            <pc:docMk/>
            <pc:sldMk cId="3000644131" sldId="345"/>
            <ac:spMk id="8" creationId="{66804313-A0D7-41D2-BF42-52EDB36E162C}"/>
          </ac:spMkLst>
        </pc:spChg>
      </pc:sldChg>
      <pc:sldChg chg="modSp mod">
        <pc:chgData name="Tracy Jose" userId="d0fdea4f-8bcb-4390-8ebb-aa52d8e16254" providerId="ADAL" clId="{178549AF-F99E-42FC-BEA6-9D3DD5F68D03}" dt="2022-02-15T02:01:22.336" v="3322" actId="6549"/>
        <pc:sldMkLst>
          <pc:docMk/>
          <pc:sldMk cId="4271531121" sldId="352"/>
        </pc:sldMkLst>
        <pc:spChg chg="mod">
          <ac:chgData name="Tracy Jose" userId="d0fdea4f-8bcb-4390-8ebb-aa52d8e16254" providerId="ADAL" clId="{178549AF-F99E-42FC-BEA6-9D3DD5F68D03}" dt="2022-02-15T02:01:22.336" v="3322" actId="6549"/>
          <ac:spMkLst>
            <pc:docMk/>
            <pc:sldMk cId="4271531121" sldId="352"/>
            <ac:spMk id="2" creationId="{DFF154BF-BEEC-4CEB-A17E-95CAF6DF7F11}"/>
          </ac:spMkLst>
        </pc:spChg>
        <pc:spChg chg="mod">
          <ac:chgData name="Tracy Jose" userId="d0fdea4f-8bcb-4390-8ebb-aa52d8e16254" providerId="ADAL" clId="{178549AF-F99E-42FC-BEA6-9D3DD5F68D03}" dt="2022-02-15T01:38:25.321" v="3046" actId="1076"/>
          <ac:spMkLst>
            <pc:docMk/>
            <pc:sldMk cId="4271531121" sldId="352"/>
            <ac:spMk id="3" creationId="{1C71BC38-975B-4B38-BEED-A3B17119A0C1}"/>
          </ac:spMkLst>
        </pc:spChg>
        <pc:spChg chg="mod">
          <ac:chgData name="Tracy Jose" userId="d0fdea4f-8bcb-4390-8ebb-aa52d8e16254" providerId="ADAL" clId="{178549AF-F99E-42FC-BEA6-9D3DD5F68D03}" dt="2022-02-15T01:48:37.021" v="3315" actId="6549"/>
          <ac:spMkLst>
            <pc:docMk/>
            <pc:sldMk cId="4271531121" sldId="352"/>
            <ac:spMk id="4" creationId="{D0097070-5BB8-45B6-9D59-2DB0CBFC1FF0}"/>
          </ac:spMkLst>
        </pc:spChg>
        <pc:spChg chg="mod">
          <ac:chgData name="Tracy Jose" userId="d0fdea4f-8bcb-4390-8ebb-aa52d8e16254" providerId="ADAL" clId="{178549AF-F99E-42FC-BEA6-9D3DD5F68D03}" dt="2022-02-15T01:37:57.174" v="3044" actId="1076"/>
          <ac:spMkLst>
            <pc:docMk/>
            <pc:sldMk cId="4271531121" sldId="352"/>
            <ac:spMk id="6" creationId="{AF47C704-F381-4F0F-B1AC-4872814D7201}"/>
          </ac:spMkLst>
        </pc:spChg>
        <pc:spChg chg="mod ord">
          <ac:chgData name="Tracy Jose" userId="d0fdea4f-8bcb-4390-8ebb-aa52d8e16254" providerId="ADAL" clId="{178549AF-F99E-42FC-BEA6-9D3DD5F68D03}" dt="2022-02-15T01:48:33.491" v="3314" actId="6549"/>
          <ac:spMkLst>
            <pc:docMk/>
            <pc:sldMk cId="4271531121" sldId="352"/>
            <ac:spMk id="8" creationId="{66804313-A0D7-41D2-BF42-52EDB36E162C}"/>
          </ac:spMkLst>
        </pc:spChg>
      </pc:sldChg>
      <pc:sldChg chg="modSp mod">
        <pc:chgData name="Tracy Jose" userId="d0fdea4f-8bcb-4390-8ebb-aa52d8e16254" providerId="ADAL" clId="{178549AF-F99E-42FC-BEA6-9D3DD5F68D03}" dt="2022-02-15T03:02:05.335" v="4006" actId="20577"/>
        <pc:sldMkLst>
          <pc:docMk/>
          <pc:sldMk cId="2539014565" sldId="355"/>
        </pc:sldMkLst>
        <pc:spChg chg="mod">
          <ac:chgData name="Tracy Jose" userId="d0fdea4f-8bcb-4390-8ebb-aa52d8e16254" providerId="ADAL" clId="{178549AF-F99E-42FC-BEA6-9D3DD5F68D03}" dt="2022-02-11T15:31:08.455" v="20" actId="6549"/>
          <ac:spMkLst>
            <pc:docMk/>
            <pc:sldMk cId="2539014565" sldId="355"/>
            <ac:spMk id="2" creationId="{DFF154BF-BEEC-4CEB-A17E-95CAF6DF7F11}"/>
          </ac:spMkLst>
        </pc:spChg>
        <pc:spChg chg="mod">
          <ac:chgData name="Tracy Jose" userId="d0fdea4f-8bcb-4390-8ebb-aa52d8e16254" providerId="ADAL" clId="{178549AF-F99E-42FC-BEA6-9D3DD5F68D03}" dt="2022-02-11T15:32:46.884" v="32" actId="14100"/>
          <ac:spMkLst>
            <pc:docMk/>
            <pc:sldMk cId="2539014565" sldId="355"/>
            <ac:spMk id="3" creationId="{1C71BC38-975B-4B38-BEED-A3B17119A0C1}"/>
          </ac:spMkLst>
        </pc:spChg>
        <pc:spChg chg="mod">
          <ac:chgData name="Tracy Jose" userId="d0fdea4f-8bcb-4390-8ebb-aa52d8e16254" providerId="ADAL" clId="{178549AF-F99E-42FC-BEA6-9D3DD5F68D03}" dt="2022-02-11T15:31:28.300" v="29" actId="6549"/>
          <ac:spMkLst>
            <pc:docMk/>
            <pc:sldMk cId="2539014565" sldId="355"/>
            <ac:spMk id="4" creationId="{D0097070-5BB8-45B6-9D59-2DB0CBFC1FF0}"/>
          </ac:spMkLst>
        </pc:spChg>
        <pc:spChg chg="mod">
          <ac:chgData name="Tracy Jose" userId="d0fdea4f-8bcb-4390-8ebb-aa52d8e16254" providerId="ADAL" clId="{178549AF-F99E-42FC-BEA6-9D3DD5F68D03}" dt="2022-02-15T03:02:05.335" v="4006" actId="20577"/>
          <ac:spMkLst>
            <pc:docMk/>
            <pc:sldMk cId="2539014565" sldId="355"/>
            <ac:spMk id="8" creationId="{66804313-A0D7-41D2-BF42-52EDB36E162C}"/>
          </ac:spMkLst>
        </pc:spChg>
      </pc:sldChg>
      <pc:sldChg chg="modSp mod">
        <pc:chgData name="Tracy Jose" userId="d0fdea4f-8bcb-4390-8ebb-aa52d8e16254" providerId="ADAL" clId="{178549AF-F99E-42FC-BEA6-9D3DD5F68D03}" dt="2022-02-15T01:49:08.530" v="3317" actId="20577"/>
        <pc:sldMkLst>
          <pc:docMk/>
          <pc:sldMk cId="3655536789" sldId="357"/>
        </pc:sldMkLst>
        <pc:spChg chg="mod">
          <ac:chgData name="Tracy Jose" userId="d0fdea4f-8bcb-4390-8ebb-aa52d8e16254" providerId="ADAL" clId="{178549AF-F99E-42FC-BEA6-9D3DD5F68D03}" dt="2022-02-15T01:49:08.530" v="3317" actId="20577"/>
          <ac:spMkLst>
            <pc:docMk/>
            <pc:sldMk cId="3655536789" sldId="357"/>
            <ac:spMk id="2" creationId="{DFF154BF-BEEC-4CEB-A17E-95CAF6DF7F11}"/>
          </ac:spMkLst>
        </pc:spChg>
        <pc:spChg chg="mod">
          <ac:chgData name="Tracy Jose" userId="d0fdea4f-8bcb-4390-8ebb-aa52d8e16254" providerId="ADAL" clId="{178549AF-F99E-42FC-BEA6-9D3DD5F68D03}" dt="2022-02-11T19:34:40.198" v="2374" actId="20577"/>
          <ac:spMkLst>
            <pc:docMk/>
            <pc:sldMk cId="3655536789" sldId="357"/>
            <ac:spMk id="6" creationId="{AF47C704-F381-4F0F-B1AC-4872814D7201}"/>
          </ac:spMkLst>
        </pc:spChg>
      </pc:sldChg>
      <pc:sldChg chg="modSp mod">
        <pc:chgData name="Tracy Jose" userId="d0fdea4f-8bcb-4390-8ebb-aa52d8e16254" providerId="ADAL" clId="{178549AF-F99E-42FC-BEA6-9D3DD5F68D03}" dt="2022-02-15T02:41:20.305" v="3458" actId="1076"/>
        <pc:sldMkLst>
          <pc:docMk/>
          <pc:sldMk cId="2664966423" sldId="359"/>
        </pc:sldMkLst>
        <pc:spChg chg="mod">
          <ac:chgData name="Tracy Jose" userId="d0fdea4f-8bcb-4390-8ebb-aa52d8e16254" providerId="ADAL" clId="{178549AF-F99E-42FC-BEA6-9D3DD5F68D03}" dt="2022-02-15T02:40:49.433" v="3454" actId="6549"/>
          <ac:spMkLst>
            <pc:docMk/>
            <pc:sldMk cId="2664966423" sldId="359"/>
            <ac:spMk id="2" creationId="{DFF154BF-BEEC-4CEB-A17E-95CAF6DF7F11}"/>
          </ac:spMkLst>
        </pc:spChg>
        <pc:spChg chg="mod">
          <ac:chgData name="Tracy Jose" userId="d0fdea4f-8bcb-4390-8ebb-aa52d8e16254" providerId="ADAL" clId="{178549AF-F99E-42FC-BEA6-9D3DD5F68D03}" dt="2022-02-15T02:41:20.305" v="3458" actId="1076"/>
          <ac:spMkLst>
            <pc:docMk/>
            <pc:sldMk cId="2664966423" sldId="359"/>
            <ac:spMk id="6" creationId="{AF47C704-F381-4F0F-B1AC-4872814D7201}"/>
          </ac:spMkLst>
        </pc:spChg>
        <pc:spChg chg="mod">
          <ac:chgData name="Tracy Jose" userId="d0fdea4f-8bcb-4390-8ebb-aa52d8e16254" providerId="ADAL" clId="{178549AF-F99E-42FC-BEA6-9D3DD5F68D03}" dt="2022-02-15T02:41:14.509" v="3457" actId="1076"/>
          <ac:spMkLst>
            <pc:docMk/>
            <pc:sldMk cId="2664966423" sldId="359"/>
            <ac:spMk id="7" creationId="{A6E9679A-6EDB-4A3D-87A7-D914E4D37861}"/>
          </ac:spMkLst>
        </pc:spChg>
        <pc:spChg chg="mod">
          <ac:chgData name="Tracy Jose" userId="d0fdea4f-8bcb-4390-8ebb-aa52d8e16254" providerId="ADAL" clId="{178549AF-F99E-42FC-BEA6-9D3DD5F68D03}" dt="2022-02-15T02:41:10.105" v="3456" actId="1076"/>
          <ac:spMkLst>
            <pc:docMk/>
            <pc:sldMk cId="2664966423" sldId="359"/>
            <ac:spMk id="8" creationId="{66804313-A0D7-41D2-BF42-52EDB36E162C}"/>
          </ac:spMkLst>
        </pc:spChg>
        <pc:spChg chg="mod">
          <ac:chgData name="Tracy Jose" userId="d0fdea4f-8bcb-4390-8ebb-aa52d8e16254" providerId="ADAL" clId="{178549AF-F99E-42FC-BEA6-9D3DD5F68D03}" dt="2022-02-15T02:41:05.809" v="3455" actId="1076"/>
          <ac:spMkLst>
            <pc:docMk/>
            <pc:sldMk cId="2664966423" sldId="359"/>
            <ac:spMk id="9" creationId="{1FA8F700-26A4-46A9-BA82-77200B8D08A9}"/>
          </ac:spMkLst>
        </pc:spChg>
      </pc:sldChg>
      <pc:sldChg chg="modSp mod">
        <pc:chgData name="Tracy Jose" userId="d0fdea4f-8bcb-4390-8ebb-aa52d8e16254" providerId="ADAL" clId="{178549AF-F99E-42FC-BEA6-9D3DD5F68D03}" dt="2022-02-15T02:50:07.676" v="3811" actId="6549"/>
        <pc:sldMkLst>
          <pc:docMk/>
          <pc:sldMk cId="3677221012" sldId="361"/>
        </pc:sldMkLst>
        <pc:spChg chg="mod">
          <ac:chgData name="Tracy Jose" userId="d0fdea4f-8bcb-4390-8ebb-aa52d8e16254" providerId="ADAL" clId="{178549AF-F99E-42FC-BEA6-9D3DD5F68D03}" dt="2022-02-15T02:49:53.820" v="3810" actId="313"/>
          <ac:spMkLst>
            <pc:docMk/>
            <pc:sldMk cId="3677221012" sldId="361"/>
            <ac:spMk id="2" creationId="{DFF154BF-BEEC-4CEB-A17E-95CAF6DF7F11}"/>
          </ac:spMkLst>
        </pc:spChg>
        <pc:spChg chg="mod">
          <ac:chgData name="Tracy Jose" userId="d0fdea4f-8bcb-4390-8ebb-aa52d8e16254" providerId="ADAL" clId="{178549AF-F99E-42FC-BEA6-9D3DD5F68D03}" dt="2022-02-15T02:50:07.676" v="3811" actId="6549"/>
          <ac:spMkLst>
            <pc:docMk/>
            <pc:sldMk cId="3677221012" sldId="361"/>
            <ac:spMk id="6" creationId="{AF47C704-F381-4F0F-B1AC-4872814D7201}"/>
          </ac:spMkLst>
        </pc:spChg>
      </pc:sldChg>
      <pc:sldChg chg="modSp mod">
        <pc:chgData name="Tracy Jose" userId="d0fdea4f-8bcb-4390-8ebb-aa52d8e16254" providerId="ADAL" clId="{178549AF-F99E-42FC-BEA6-9D3DD5F68D03}" dt="2022-02-15T03:40:37.119" v="5021" actId="1076"/>
        <pc:sldMkLst>
          <pc:docMk/>
          <pc:sldMk cId="3423060191" sldId="363"/>
        </pc:sldMkLst>
        <pc:spChg chg="mod">
          <ac:chgData name="Tracy Jose" userId="d0fdea4f-8bcb-4390-8ebb-aa52d8e16254" providerId="ADAL" clId="{178549AF-F99E-42FC-BEA6-9D3DD5F68D03}" dt="2022-02-15T03:39:07.063" v="5008" actId="6549"/>
          <ac:spMkLst>
            <pc:docMk/>
            <pc:sldMk cId="3423060191" sldId="363"/>
            <ac:spMk id="2" creationId="{DFF154BF-BEEC-4CEB-A17E-95CAF6DF7F11}"/>
          </ac:spMkLst>
        </pc:spChg>
        <pc:spChg chg="mod">
          <ac:chgData name="Tracy Jose" userId="d0fdea4f-8bcb-4390-8ebb-aa52d8e16254" providerId="ADAL" clId="{178549AF-F99E-42FC-BEA6-9D3DD5F68D03}" dt="2022-02-11T19:30:04.815" v="2320" actId="20577"/>
          <ac:spMkLst>
            <pc:docMk/>
            <pc:sldMk cId="3423060191" sldId="363"/>
            <ac:spMk id="3" creationId="{1C71BC38-975B-4B38-BEED-A3B17119A0C1}"/>
          </ac:spMkLst>
        </pc:spChg>
        <pc:spChg chg="mod">
          <ac:chgData name="Tracy Jose" userId="d0fdea4f-8bcb-4390-8ebb-aa52d8e16254" providerId="ADAL" clId="{178549AF-F99E-42FC-BEA6-9D3DD5F68D03}" dt="2022-02-15T03:40:20.406" v="5019" actId="20577"/>
          <ac:spMkLst>
            <pc:docMk/>
            <pc:sldMk cId="3423060191" sldId="363"/>
            <ac:spMk id="4" creationId="{D0097070-5BB8-45B6-9D59-2DB0CBFC1FF0}"/>
          </ac:spMkLst>
        </pc:spChg>
        <pc:spChg chg="mod">
          <ac:chgData name="Tracy Jose" userId="d0fdea4f-8bcb-4390-8ebb-aa52d8e16254" providerId="ADAL" clId="{178549AF-F99E-42FC-BEA6-9D3DD5F68D03}" dt="2022-02-15T03:39:52.898" v="5012" actId="1076"/>
          <ac:spMkLst>
            <pc:docMk/>
            <pc:sldMk cId="3423060191" sldId="363"/>
            <ac:spMk id="5" creationId="{69A17C07-008A-4963-A3CE-1430CF05F270}"/>
          </ac:spMkLst>
        </pc:spChg>
        <pc:spChg chg="mod">
          <ac:chgData name="Tracy Jose" userId="d0fdea4f-8bcb-4390-8ebb-aa52d8e16254" providerId="ADAL" clId="{178549AF-F99E-42FC-BEA6-9D3DD5F68D03}" dt="2022-02-15T03:40:37.119" v="5021" actId="1076"/>
          <ac:spMkLst>
            <pc:docMk/>
            <pc:sldMk cId="3423060191" sldId="363"/>
            <ac:spMk id="6" creationId="{AF47C704-F381-4F0F-B1AC-4872814D7201}"/>
          </ac:spMkLst>
        </pc:spChg>
        <pc:spChg chg="mod">
          <ac:chgData name="Tracy Jose" userId="d0fdea4f-8bcb-4390-8ebb-aa52d8e16254" providerId="ADAL" clId="{178549AF-F99E-42FC-BEA6-9D3DD5F68D03}" dt="2022-02-15T03:40:34.721" v="5020" actId="1076"/>
          <ac:spMkLst>
            <pc:docMk/>
            <pc:sldMk cId="3423060191" sldId="363"/>
            <ac:spMk id="7" creationId="{A6E9679A-6EDB-4A3D-87A7-D914E4D37861}"/>
          </ac:spMkLst>
        </pc:spChg>
        <pc:spChg chg="mod">
          <ac:chgData name="Tracy Jose" userId="d0fdea4f-8bcb-4390-8ebb-aa52d8e16254" providerId="ADAL" clId="{178549AF-F99E-42FC-BEA6-9D3DD5F68D03}" dt="2022-02-15T03:39:46.257" v="5011" actId="1076"/>
          <ac:spMkLst>
            <pc:docMk/>
            <pc:sldMk cId="3423060191" sldId="363"/>
            <ac:spMk id="8" creationId="{66804313-A0D7-41D2-BF42-52EDB36E162C}"/>
          </ac:spMkLst>
        </pc:spChg>
        <pc:spChg chg="mod">
          <ac:chgData name="Tracy Jose" userId="d0fdea4f-8bcb-4390-8ebb-aa52d8e16254" providerId="ADAL" clId="{178549AF-F99E-42FC-BEA6-9D3DD5F68D03}" dt="2022-02-15T02:40:00.289" v="3447" actId="1076"/>
          <ac:spMkLst>
            <pc:docMk/>
            <pc:sldMk cId="3423060191" sldId="363"/>
            <ac:spMk id="9" creationId="{1FA8F700-26A4-46A9-BA82-77200B8D08A9}"/>
          </ac:spMkLst>
        </pc:spChg>
      </pc:sldChg>
      <pc:sldChg chg="addSp delSp modSp mod">
        <pc:chgData name="Tracy Jose" userId="d0fdea4f-8bcb-4390-8ebb-aa52d8e16254" providerId="ADAL" clId="{178549AF-F99E-42FC-BEA6-9D3DD5F68D03}" dt="2022-02-15T02:53:47.400" v="3839" actId="6549"/>
        <pc:sldMkLst>
          <pc:docMk/>
          <pc:sldMk cId="1326409393" sldId="366"/>
        </pc:sldMkLst>
        <pc:spChg chg="mod">
          <ac:chgData name="Tracy Jose" userId="d0fdea4f-8bcb-4390-8ebb-aa52d8e16254" providerId="ADAL" clId="{178549AF-F99E-42FC-BEA6-9D3DD5F68D03}" dt="2022-02-15T02:53:47.400" v="3839" actId="6549"/>
          <ac:spMkLst>
            <pc:docMk/>
            <pc:sldMk cId="1326409393" sldId="366"/>
            <ac:spMk id="2" creationId="{DFF154BF-BEEC-4CEB-A17E-95CAF6DF7F11}"/>
          </ac:spMkLst>
        </pc:spChg>
        <pc:spChg chg="mod">
          <ac:chgData name="Tracy Jose" userId="d0fdea4f-8bcb-4390-8ebb-aa52d8e16254" providerId="ADAL" clId="{178549AF-F99E-42FC-BEA6-9D3DD5F68D03}" dt="2022-02-15T02:53:29.130" v="3837" actId="1076"/>
          <ac:spMkLst>
            <pc:docMk/>
            <pc:sldMk cId="1326409393" sldId="366"/>
            <ac:spMk id="4" creationId="{D0097070-5BB8-45B6-9D59-2DB0CBFC1FF0}"/>
          </ac:spMkLst>
        </pc:spChg>
        <pc:spChg chg="mod">
          <ac:chgData name="Tracy Jose" userId="d0fdea4f-8bcb-4390-8ebb-aa52d8e16254" providerId="ADAL" clId="{178549AF-F99E-42FC-BEA6-9D3DD5F68D03}" dt="2022-02-15T02:51:13.908" v="3815" actId="1076"/>
          <ac:spMkLst>
            <pc:docMk/>
            <pc:sldMk cId="1326409393" sldId="366"/>
            <ac:spMk id="8" creationId="{66804313-A0D7-41D2-BF42-52EDB36E162C}"/>
          </ac:spMkLst>
        </pc:spChg>
        <pc:spChg chg="del mod">
          <ac:chgData name="Tracy Jose" userId="d0fdea4f-8bcb-4390-8ebb-aa52d8e16254" providerId="ADAL" clId="{178549AF-F99E-42FC-BEA6-9D3DD5F68D03}" dt="2022-02-15T02:53:10.541" v="3836" actId="478"/>
          <ac:spMkLst>
            <pc:docMk/>
            <pc:sldMk cId="1326409393" sldId="366"/>
            <ac:spMk id="9" creationId="{1FA8F700-26A4-46A9-BA82-77200B8D08A9}"/>
          </ac:spMkLst>
        </pc:spChg>
        <pc:spChg chg="add del">
          <ac:chgData name="Tracy Jose" userId="d0fdea4f-8bcb-4390-8ebb-aa52d8e16254" providerId="ADAL" clId="{178549AF-F99E-42FC-BEA6-9D3DD5F68D03}" dt="2022-02-15T02:51:25.214" v="3817" actId="22"/>
          <ac:spMkLst>
            <pc:docMk/>
            <pc:sldMk cId="1326409393" sldId="366"/>
            <ac:spMk id="10" creationId="{D84E67EA-BED7-4A91-B5EC-416D934BDC1E}"/>
          </ac:spMkLst>
        </pc:spChg>
        <pc:spChg chg="add mod">
          <ac:chgData name="Tracy Jose" userId="d0fdea4f-8bcb-4390-8ebb-aa52d8e16254" providerId="ADAL" clId="{178549AF-F99E-42FC-BEA6-9D3DD5F68D03}" dt="2022-02-15T02:52:57.747" v="3834" actId="1076"/>
          <ac:spMkLst>
            <pc:docMk/>
            <pc:sldMk cId="1326409393" sldId="366"/>
            <ac:spMk id="11" creationId="{3FB2E487-D6B1-4557-BDE4-C7ED988D0F4C}"/>
          </ac:spMkLst>
        </pc:spChg>
        <pc:spChg chg="add del mod">
          <ac:chgData name="Tracy Jose" userId="d0fdea4f-8bcb-4390-8ebb-aa52d8e16254" providerId="ADAL" clId="{178549AF-F99E-42FC-BEA6-9D3DD5F68D03}" dt="2022-02-15T02:51:58.441" v="3825"/>
          <ac:spMkLst>
            <pc:docMk/>
            <pc:sldMk cId="1326409393" sldId="366"/>
            <ac:spMk id="12" creationId="{0C4161E0-7BEE-4088-B918-B59EBAAE8C91}"/>
          </ac:spMkLst>
        </pc:spChg>
        <pc:spChg chg="add del mod">
          <ac:chgData name="Tracy Jose" userId="d0fdea4f-8bcb-4390-8ebb-aa52d8e16254" providerId="ADAL" clId="{178549AF-F99E-42FC-BEA6-9D3DD5F68D03}" dt="2022-02-15T02:52:05.692" v="3827"/>
          <ac:spMkLst>
            <pc:docMk/>
            <pc:sldMk cId="1326409393" sldId="366"/>
            <ac:spMk id="13" creationId="{BDACFC54-0E3B-4736-A2B5-ED86E290EBC2}"/>
          </ac:spMkLst>
        </pc:spChg>
        <pc:spChg chg="add del mod">
          <ac:chgData name="Tracy Jose" userId="d0fdea4f-8bcb-4390-8ebb-aa52d8e16254" providerId="ADAL" clId="{178549AF-F99E-42FC-BEA6-9D3DD5F68D03}" dt="2022-02-15T02:52:14.299" v="3829"/>
          <ac:spMkLst>
            <pc:docMk/>
            <pc:sldMk cId="1326409393" sldId="366"/>
            <ac:spMk id="14" creationId="{E34F4F78-52DA-432B-905D-0F2C0E6D5F2C}"/>
          </ac:spMkLst>
        </pc:spChg>
        <pc:spChg chg="add del mod">
          <ac:chgData name="Tracy Jose" userId="d0fdea4f-8bcb-4390-8ebb-aa52d8e16254" providerId="ADAL" clId="{178549AF-F99E-42FC-BEA6-9D3DD5F68D03}" dt="2022-02-15T02:52:30.017" v="3831"/>
          <ac:spMkLst>
            <pc:docMk/>
            <pc:sldMk cId="1326409393" sldId="366"/>
            <ac:spMk id="15" creationId="{62489B72-9A30-4C31-9A2C-D9B5E1C9556C}"/>
          </ac:spMkLst>
        </pc:spChg>
      </pc:sldChg>
      <pc:sldChg chg="modSp mod">
        <pc:chgData name="Tracy Jose" userId="d0fdea4f-8bcb-4390-8ebb-aa52d8e16254" providerId="ADAL" clId="{178549AF-F99E-42FC-BEA6-9D3DD5F68D03}" dt="2022-02-15T03:38:21.802" v="5004" actId="20577"/>
        <pc:sldMkLst>
          <pc:docMk/>
          <pc:sldMk cId="606958508" sldId="368"/>
        </pc:sldMkLst>
        <pc:spChg chg="mod">
          <ac:chgData name="Tracy Jose" userId="d0fdea4f-8bcb-4390-8ebb-aa52d8e16254" providerId="ADAL" clId="{178549AF-F99E-42FC-BEA6-9D3DD5F68D03}" dt="2022-02-15T03:37:54.035" v="4992" actId="6549"/>
          <ac:spMkLst>
            <pc:docMk/>
            <pc:sldMk cId="606958508" sldId="368"/>
            <ac:spMk id="2" creationId="{DFF154BF-BEEC-4CEB-A17E-95CAF6DF7F11}"/>
          </ac:spMkLst>
        </pc:spChg>
        <pc:spChg chg="mod">
          <ac:chgData name="Tracy Jose" userId="d0fdea4f-8bcb-4390-8ebb-aa52d8e16254" providerId="ADAL" clId="{178549AF-F99E-42FC-BEA6-9D3DD5F68D03}" dt="2022-02-15T01:41:47.754" v="3101" actId="1076"/>
          <ac:spMkLst>
            <pc:docMk/>
            <pc:sldMk cId="606958508" sldId="368"/>
            <ac:spMk id="4" creationId="{D0097070-5BB8-45B6-9D59-2DB0CBFC1FF0}"/>
          </ac:spMkLst>
        </pc:spChg>
        <pc:spChg chg="mod">
          <ac:chgData name="Tracy Jose" userId="d0fdea4f-8bcb-4390-8ebb-aa52d8e16254" providerId="ADAL" clId="{178549AF-F99E-42FC-BEA6-9D3DD5F68D03}" dt="2022-02-15T01:41:43.663" v="3100" actId="1076"/>
          <ac:spMkLst>
            <pc:docMk/>
            <pc:sldMk cId="606958508" sldId="368"/>
            <ac:spMk id="5" creationId="{69A17C07-008A-4963-A3CE-1430CF05F270}"/>
          </ac:spMkLst>
        </pc:spChg>
        <pc:spChg chg="mod">
          <ac:chgData name="Tracy Jose" userId="d0fdea4f-8bcb-4390-8ebb-aa52d8e16254" providerId="ADAL" clId="{178549AF-F99E-42FC-BEA6-9D3DD5F68D03}" dt="2022-02-15T01:45:34.488" v="3236" actId="1076"/>
          <ac:spMkLst>
            <pc:docMk/>
            <pc:sldMk cId="606958508" sldId="368"/>
            <ac:spMk id="6" creationId="{AF47C704-F381-4F0F-B1AC-4872814D7201}"/>
          </ac:spMkLst>
        </pc:spChg>
        <pc:spChg chg="mod">
          <ac:chgData name="Tracy Jose" userId="d0fdea4f-8bcb-4390-8ebb-aa52d8e16254" providerId="ADAL" clId="{178549AF-F99E-42FC-BEA6-9D3DD5F68D03}" dt="2022-02-15T01:45:42.263" v="3237" actId="1076"/>
          <ac:spMkLst>
            <pc:docMk/>
            <pc:sldMk cId="606958508" sldId="368"/>
            <ac:spMk id="7" creationId="{A6E9679A-6EDB-4A3D-87A7-D914E4D37861}"/>
          </ac:spMkLst>
        </pc:spChg>
        <pc:spChg chg="mod ord">
          <ac:chgData name="Tracy Jose" userId="d0fdea4f-8bcb-4390-8ebb-aa52d8e16254" providerId="ADAL" clId="{178549AF-F99E-42FC-BEA6-9D3DD5F68D03}" dt="2022-02-15T03:38:21.802" v="5004" actId="20577"/>
          <ac:spMkLst>
            <pc:docMk/>
            <pc:sldMk cId="606958508" sldId="368"/>
            <ac:spMk id="8" creationId="{66804313-A0D7-41D2-BF42-52EDB36E162C}"/>
          </ac:spMkLst>
        </pc:spChg>
      </pc:sldChg>
      <pc:sldChg chg="modSp mod">
        <pc:chgData name="Tracy Jose" userId="d0fdea4f-8bcb-4390-8ebb-aa52d8e16254" providerId="ADAL" clId="{178549AF-F99E-42FC-BEA6-9D3DD5F68D03}" dt="2022-02-15T03:02:41.692" v="4015" actId="20577"/>
        <pc:sldMkLst>
          <pc:docMk/>
          <pc:sldMk cId="683065609" sldId="370"/>
        </pc:sldMkLst>
        <pc:spChg chg="mod">
          <ac:chgData name="Tracy Jose" userId="d0fdea4f-8bcb-4390-8ebb-aa52d8e16254" providerId="ADAL" clId="{178549AF-F99E-42FC-BEA6-9D3DD5F68D03}" dt="2022-02-11T15:33:55.888" v="72" actId="20577"/>
          <ac:spMkLst>
            <pc:docMk/>
            <pc:sldMk cId="683065609" sldId="370"/>
            <ac:spMk id="2" creationId="{DFF154BF-BEEC-4CEB-A17E-95CAF6DF7F11}"/>
          </ac:spMkLst>
        </pc:spChg>
        <pc:spChg chg="mod">
          <ac:chgData name="Tracy Jose" userId="d0fdea4f-8bcb-4390-8ebb-aa52d8e16254" providerId="ADAL" clId="{178549AF-F99E-42FC-BEA6-9D3DD5F68D03}" dt="2022-02-11T19:30:26.435" v="2346" actId="20577"/>
          <ac:spMkLst>
            <pc:docMk/>
            <pc:sldMk cId="683065609" sldId="370"/>
            <ac:spMk id="3" creationId="{1C71BC38-975B-4B38-BEED-A3B17119A0C1}"/>
          </ac:spMkLst>
        </pc:spChg>
        <pc:spChg chg="mod">
          <ac:chgData name="Tracy Jose" userId="d0fdea4f-8bcb-4390-8ebb-aa52d8e16254" providerId="ADAL" clId="{178549AF-F99E-42FC-BEA6-9D3DD5F68D03}" dt="2022-02-15T03:02:41.692" v="4015" actId="20577"/>
          <ac:spMkLst>
            <pc:docMk/>
            <pc:sldMk cId="683065609" sldId="370"/>
            <ac:spMk id="8" creationId="{66804313-A0D7-41D2-BF42-52EDB36E162C}"/>
          </ac:spMkLst>
        </pc:spChg>
      </pc:sldChg>
      <pc:sldChg chg="modSp mod">
        <pc:chgData name="Tracy Jose" userId="d0fdea4f-8bcb-4390-8ebb-aa52d8e16254" providerId="ADAL" clId="{178549AF-F99E-42FC-BEA6-9D3DD5F68D03}" dt="2022-02-15T03:09:27.439" v="4098" actId="6549"/>
        <pc:sldMkLst>
          <pc:docMk/>
          <pc:sldMk cId="1800918916" sldId="371"/>
        </pc:sldMkLst>
        <pc:spChg chg="mod">
          <ac:chgData name="Tracy Jose" userId="d0fdea4f-8bcb-4390-8ebb-aa52d8e16254" providerId="ADAL" clId="{178549AF-F99E-42FC-BEA6-9D3DD5F68D03}" dt="2022-02-15T03:09:27.439" v="4098" actId="6549"/>
          <ac:spMkLst>
            <pc:docMk/>
            <pc:sldMk cId="1800918916" sldId="371"/>
            <ac:spMk id="2" creationId="{DFF154BF-BEEC-4CEB-A17E-95CAF6DF7F11}"/>
          </ac:spMkLst>
        </pc:spChg>
        <pc:spChg chg="mod">
          <ac:chgData name="Tracy Jose" userId="d0fdea4f-8bcb-4390-8ebb-aa52d8e16254" providerId="ADAL" clId="{178549AF-F99E-42FC-BEA6-9D3DD5F68D03}" dt="2022-02-11T19:29:38.429" v="2287" actId="2"/>
          <ac:spMkLst>
            <pc:docMk/>
            <pc:sldMk cId="1800918916" sldId="371"/>
            <ac:spMk id="3" creationId="{1C71BC38-975B-4B38-BEED-A3B17119A0C1}"/>
          </ac:spMkLst>
        </pc:spChg>
      </pc:sldChg>
      <pc:sldChg chg="modSp mod">
        <pc:chgData name="Tracy Jose" userId="d0fdea4f-8bcb-4390-8ebb-aa52d8e16254" providerId="ADAL" clId="{178549AF-F99E-42FC-BEA6-9D3DD5F68D03}" dt="2022-02-11T15:32:32.672" v="30" actId="14100"/>
        <pc:sldMkLst>
          <pc:docMk/>
          <pc:sldMk cId="3119682637" sldId="374"/>
        </pc:sldMkLst>
        <pc:spChg chg="mod">
          <ac:chgData name="Tracy Jose" userId="d0fdea4f-8bcb-4390-8ebb-aa52d8e16254" providerId="ADAL" clId="{178549AF-F99E-42FC-BEA6-9D3DD5F68D03}" dt="2022-02-11T15:32:32.672" v="30" actId="14100"/>
          <ac:spMkLst>
            <pc:docMk/>
            <pc:sldMk cId="3119682637" sldId="374"/>
            <ac:spMk id="3" creationId="{1C71BC38-975B-4B38-BEED-A3B17119A0C1}"/>
          </ac:spMkLst>
        </pc:spChg>
      </pc:sldChg>
      <pc:sldChg chg="modSp mod">
        <pc:chgData name="Tracy Jose" userId="d0fdea4f-8bcb-4390-8ebb-aa52d8e16254" providerId="ADAL" clId="{178549AF-F99E-42FC-BEA6-9D3DD5F68D03}" dt="2022-02-15T03:00:44.929" v="3932" actId="20577"/>
        <pc:sldMkLst>
          <pc:docMk/>
          <pc:sldMk cId="3625804625" sldId="375"/>
        </pc:sldMkLst>
        <pc:spChg chg="mod">
          <ac:chgData name="Tracy Jose" userId="d0fdea4f-8bcb-4390-8ebb-aa52d8e16254" providerId="ADAL" clId="{178549AF-F99E-42FC-BEA6-9D3DD5F68D03}" dt="2022-02-15T02:59:57.840" v="3899" actId="6549"/>
          <ac:spMkLst>
            <pc:docMk/>
            <pc:sldMk cId="3625804625" sldId="375"/>
            <ac:spMk id="2" creationId="{DFF154BF-BEEC-4CEB-A17E-95CAF6DF7F11}"/>
          </ac:spMkLst>
        </pc:spChg>
        <pc:spChg chg="mod">
          <ac:chgData name="Tracy Jose" userId="d0fdea4f-8bcb-4390-8ebb-aa52d8e16254" providerId="ADAL" clId="{178549AF-F99E-42FC-BEA6-9D3DD5F68D03}" dt="2022-02-11T15:30:04.881" v="18" actId="14100"/>
          <ac:spMkLst>
            <pc:docMk/>
            <pc:sldMk cId="3625804625" sldId="375"/>
            <ac:spMk id="3" creationId="{1C71BC38-975B-4B38-BEED-A3B17119A0C1}"/>
          </ac:spMkLst>
        </pc:spChg>
        <pc:spChg chg="mod">
          <ac:chgData name="Tracy Jose" userId="d0fdea4f-8bcb-4390-8ebb-aa52d8e16254" providerId="ADAL" clId="{178549AF-F99E-42FC-BEA6-9D3DD5F68D03}" dt="2022-02-15T03:00:20.704" v="3917" actId="6549"/>
          <ac:spMkLst>
            <pc:docMk/>
            <pc:sldMk cId="3625804625" sldId="375"/>
            <ac:spMk id="4" creationId="{D0097070-5BB8-45B6-9D59-2DB0CBFC1FF0}"/>
          </ac:spMkLst>
        </pc:spChg>
        <pc:spChg chg="mod">
          <ac:chgData name="Tracy Jose" userId="d0fdea4f-8bcb-4390-8ebb-aa52d8e16254" providerId="ADAL" clId="{178549AF-F99E-42FC-BEA6-9D3DD5F68D03}" dt="2022-02-15T03:00:44.929" v="3932" actId="20577"/>
          <ac:spMkLst>
            <pc:docMk/>
            <pc:sldMk cId="3625804625" sldId="375"/>
            <ac:spMk id="6" creationId="{AF47C704-F381-4F0F-B1AC-4872814D7201}"/>
          </ac:spMkLst>
        </pc:spChg>
      </pc:sldChg>
      <pc:sldChg chg="modSp mod">
        <pc:chgData name="Tracy Jose" userId="d0fdea4f-8bcb-4390-8ebb-aa52d8e16254" providerId="ADAL" clId="{178549AF-F99E-42FC-BEA6-9D3DD5F68D03}" dt="2022-02-15T03:04:47.601" v="4095" actId="20577"/>
        <pc:sldMkLst>
          <pc:docMk/>
          <pc:sldMk cId="3456484163" sldId="377"/>
        </pc:sldMkLst>
        <pc:spChg chg="mod">
          <ac:chgData name="Tracy Jose" userId="d0fdea4f-8bcb-4390-8ebb-aa52d8e16254" providerId="ADAL" clId="{178549AF-F99E-42FC-BEA6-9D3DD5F68D03}" dt="2022-02-15T03:04:24.772" v="4084" actId="20577"/>
          <ac:spMkLst>
            <pc:docMk/>
            <pc:sldMk cId="3456484163" sldId="377"/>
            <ac:spMk id="2" creationId="{DFF154BF-BEEC-4CEB-A17E-95CAF6DF7F11}"/>
          </ac:spMkLst>
        </pc:spChg>
        <pc:spChg chg="mod">
          <ac:chgData name="Tracy Jose" userId="d0fdea4f-8bcb-4390-8ebb-aa52d8e16254" providerId="ADAL" clId="{178549AF-F99E-42FC-BEA6-9D3DD5F68D03}" dt="2022-02-15T03:04:47.601" v="4095" actId="20577"/>
          <ac:spMkLst>
            <pc:docMk/>
            <pc:sldMk cId="3456484163" sldId="377"/>
            <ac:spMk id="4" creationId="{D0097070-5BB8-45B6-9D59-2DB0CBFC1FF0}"/>
          </ac:spMkLst>
        </pc:spChg>
      </pc:sldChg>
      <pc:sldChg chg="modSp mod">
        <pc:chgData name="Tracy Jose" userId="d0fdea4f-8bcb-4390-8ebb-aa52d8e16254" providerId="ADAL" clId="{178549AF-F99E-42FC-BEA6-9D3DD5F68D03}" dt="2022-02-15T02:55:44.290" v="3848" actId="6549"/>
        <pc:sldMkLst>
          <pc:docMk/>
          <pc:sldMk cId="2859206930" sldId="378"/>
        </pc:sldMkLst>
        <pc:spChg chg="mod">
          <ac:chgData name="Tracy Jose" userId="d0fdea4f-8bcb-4390-8ebb-aa52d8e16254" providerId="ADAL" clId="{178549AF-F99E-42FC-BEA6-9D3DD5F68D03}" dt="2022-02-15T02:55:20.587" v="3843" actId="20577"/>
          <ac:spMkLst>
            <pc:docMk/>
            <pc:sldMk cId="2859206930" sldId="378"/>
            <ac:spMk id="2" creationId="{DFF154BF-BEEC-4CEB-A17E-95CAF6DF7F11}"/>
          </ac:spMkLst>
        </pc:spChg>
        <pc:spChg chg="mod">
          <ac:chgData name="Tracy Jose" userId="d0fdea4f-8bcb-4390-8ebb-aa52d8e16254" providerId="ADAL" clId="{178549AF-F99E-42FC-BEA6-9D3DD5F68D03}" dt="2022-02-15T02:55:44.290" v="3848" actId="6549"/>
          <ac:spMkLst>
            <pc:docMk/>
            <pc:sldMk cId="2859206930" sldId="378"/>
            <ac:spMk id="8" creationId="{66804313-A0D7-41D2-BF42-52EDB36E162C}"/>
          </ac:spMkLst>
        </pc:spChg>
      </pc:sldChg>
      <pc:sldChg chg="modSp mod">
        <pc:chgData name="Tracy Jose" userId="d0fdea4f-8bcb-4390-8ebb-aa52d8e16254" providerId="ADAL" clId="{178549AF-F99E-42FC-BEA6-9D3DD5F68D03}" dt="2022-02-15T02:54:13.120" v="3840" actId="6549"/>
        <pc:sldMkLst>
          <pc:docMk/>
          <pc:sldMk cId="189963923" sldId="379"/>
        </pc:sldMkLst>
        <pc:spChg chg="mod">
          <ac:chgData name="Tracy Jose" userId="d0fdea4f-8bcb-4390-8ebb-aa52d8e16254" providerId="ADAL" clId="{178549AF-F99E-42FC-BEA6-9D3DD5F68D03}" dt="2022-02-15T02:54:13.120" v="3840" actId="6549"/>
          <ac:spMkLst>
            <pc:docMk/>
            <pc:sldMk cId="189963923" sldId="379"/>
            <ac:spMk id="2" creationId="{DFF154BF-BEEC-4CEB-A17E-95CAF6DF7F11}"/>
          </ac:spMkLst>
        </pc:spChg>
        <pc:spChg chg="mod">
          <ac:chgData name="Tracy Jose" userId="d0fdea4f-8bcb-4390-8ebb-aa52d8e16254" providerId="ADAL" clId="{178549AF-F99E-42FC-BEA6-9D3DD5F68D03}" dt="2022-02-11T19:29:15.107" v="2284" actId="2"/>
          <ac:spMkLst>
            <pc:docMk/>
            <pc:sldMk cId="189963923" sldId="379"/>
            <ac:spMk id="3" creationId="{1C71BC38-975B-4B38-BEED-A3B17119A0C1}"/>
          </ac:spMkLst>
        </pc:spChg>
      </pc:sldChg>
      <pc:sldChg chg="modSp mod">
        <pc:chgData name="Tracy Jose" userId="d0fdea4f-8bcb-4390-8ebb-aa52d8e16254" providerId="ADAL" clId="{178549AF-F99E-42FC-BEA6-9D3DD5F68D03}" dt="2022-02-15T03:38:43.616" v="5006" actId="20577"/>
        <pc:sldMkLst>
          <pc:docMk/>
          <pc:sldMk cId="753818836" sldId="380"/>
        </pc:sldMkLst>
        <pc:spChg chg="mod">
          <ac:chgData name="Tracy Jose" userId="d0fdea4f-8bcb-4390-8ebb-aa52d8e16254" providerId="ADAL" clId="{178549AF-F99E-42FC-BEA6-9D3DD5F68D03}" dt="2022-02-15T03:38:43.616" v="5006" actId="20577"/>
          <ac:spMkLst>
            <pc:docMk/>
            <pc:sldMk cId="753818836" sldId="380"/>
            <ac:spMk id="2" creationId="{DFF154BF-BEEC-4CEB-A17E-95CAF6DF7F11}"/>
          </ac:spMkLst>
        </pc:spChg>
      </pc:sldChg>
      <pc:sldChg chg="modSp mod">
        <pc:chgData name="Tracy Jose" userId="d0fdea4f-8bcb-4390-8ebb-aa52d8e16254" providerId="ADAL" clId="{178549AF-F99E-42FC-BEA6-9D3DD5F68D03}" dt="2022-02-15T02:58:21.641" v="3885" actId="20577"/>
        <pc:sldMkLst>
          <pc:docMk/>
          <pc:sldMk cId="1967651912" sldId="381"/>
        </pc:sldMkLst>
        <pc:spChg chg="mod">
          <ac:chgData name="Tracy Jose" userId="d0fdea4f-8bcb-4390-8ebb-aa52d8e16254" providerId="ADAL" clId="{178549AF-F99E-42FC-BEA6-9D3DD5F68D03}" dt="2022-02-15T02:57:22.366" v="3862" actId="6549"/>
          <ac:spMkLst>
            <pc:docMk/>
            <pc:sldMk cId="1967651912" sldId="381"/>
            <ac:spMk id="2" creationId="{DFF154BF-BEEC-4CEB-A17E-95CAF6DF7F11}"/>
          </ac:spMkLst>
        </pc:spChg>
        <pc:spChg chg="mod">
          <ac:chgData name="Tracy Jose" userId="d0fdea4f-8bcb-4390-8ebb-aa52d8e16254" providerId="ADAL" clId="{178549AF-F99E-42FC-BEA6-9D3DD5F68D03}" dt="2022-02-11T15:32:41.324" v="31" actId="14100"/>
          <ac:spMkLst>
            <pc:docMk/>
            <pc:sldMk cId="1967651912" sldId="381"/>
            <ac:spMk id="3" creationId="{1C71BC38-975B-4B38-BEED-A3B17119A0C1}"/>
          </ac:spMkLst>
        </pc:spChg>
        <pc:spChg chg="mod">
          <ac:chgData name="Tracy Jose" userId="d0fdea4f-8bcb-4390-8ebb-aa52d8e16254" providerId="ADAL" clId="{178549AF-F99E-42FC-BEA6-9D3DD5F68D03}" dt="2022-02-15T02:58:21.641" v="3885" actId="20577"/>
          <ac:spMkLst>
            <pc:docMk/>
            <pc:sldMk cId="1967651912" sldId="381"/>
            <ac:spMk id="6" creationId="{AF47C704-F381-4F0F-B1AC-4872814D7201}"/>
          </ac:spMkLst>
        </pc:spChg>
      </pc:sldChg>
      <pc:sldChg chg="modSp mod">
        <pc:chgData name="Tracy Jose" userId="d0fdea4f-8bcb-4390-8ebb-aa52d8e16254" providerId="ADAL" clId="{178549AF-F99E-42FC-BEA6-9D3DD5F68D03}" dt="2022-02-15T02:59:32.742" v="3898" actId="1076"/>
        <pc:sldMkLst>
          <pc:docMk/>
          <pc:sldMk cId="3484460750" sldId="383"/>
        </pc:sldMkLst>
        <pc:spChg chg="mod">
          <ac:chgData name="Tracy Jose" userId="d0fdea4f-8bcb-4390-8ebb-aa52d8e16254" providerId="ADAL" clId="{178549AF-F99E-42FC-BEA6-9D3DD5F68D03}" dt="2022-02-15T02:59:10.337" v="3897" actId="20577"/>
          <ac:spMkLst>
            <pc:docMk/>
            <pc:sldMk cId="3484460750" sldId="383"/>
            <ac:spMk id="2" creationId="{DFF154BF-BEEC-4CEB-A17E-95CAF6DF7F11}"/>
          </ac:spMkLst>
        </pc:spChg>
        <pc:spChg chg="mod">
          <ac:chgData name="Tracy Jose" userId="d0fdea4f-8bcb-4390-8ebb-aa52d8e16254" providerId="ADAL" clId="{178549AF-F99E-42FC-BEA6-9D3DD5F68D03}" dt="2022-02-15T02:59:32.742" v="3898" actId="1076"/>
          <ac:spMkLst>
            <pc:docMk/>
            <pc:sldMk cId="3484460750" sldId="383"/>
            <ac:spMk id="8" creationId="{66804313-A0D7-41D2-BF42-52EDB36E162C}"/>
          </ac:spMkLst>
        </pc:spChg>
      </pc:sldChg>
      <pc:sldChg chg="modSp mod">
        <pc:chgData name="Tracy Jose" userId="d0fdea4f-8bcb-4390-8ebb-aa52d8e16254" providerId="ADAL" clId="{178549AF-F99E-42FC-BEA6-9D3DD5F68D03}" dt="2022-02-15T03:22:25.185" v="4382" actId="6549"/>
        <pc:sldMkLst>
          <pc:docMk/>
          <pc:sldMk cId="1840367867" sldId="386"/>
        </pc:sldMkLst>
        <pc:spChg chg="mod">
          <ac:chgData name="Tracy Jose" userId="d0fdea4f-8bcb-4390-8ebb-aa52d8e16254" providerId="ADAL" clId="{178549AF-F99E-42FC-BEA6-9D3DD5F68D03}" dt="2022-02-15T03:21:44.678" v="4374" actId="6549"/>
          <ac:spMkLst>
            <pc:docMk/>
            <pc:sldMk cId="1840367867" sldId="386"/>
            <ac:spMk id="2" creationId="{DFF154BF-BEEC-4CEB-A17E-95CAF6DF7F11}"/>
          </ac:spMkLst>
        </pc:spChg>
        <pc:spChg chg="mod">
          <ac:chgData name="Tracy Jose" userId="d0fdea4f-8bcb-4390-8ebb-aa52d8e16254" providerId="ADAL" clId="{178549AF-F99E-42FC-BEA6-9D3DD5F68D03}" dt="2022-02-11T19:29:40.913" v="2288" actId="2"/>
          <ac:spMkLst>
            <pc:docMk/>
            <pc:sldMk cId="1840367867" sldId="386"/>
            <ac:spMk id="3" creationId="{1C71BC38-975B-4B38-BEED-A3B17119A0C1}"/>
          </ac:spMkLst>
        </pc:spChg>
        <pc:spChg chg="mod">
          <ac:chgData name="Tracy Jose" userId="d0fdea4f-8bcb-4390-8ebb-aa52d8e16254" providerId="ADAL" clId="{178549AF-F99E-42FC-BEA6-9D3DD5F68D03}" dt="2022-02-11T15:53:58.513" v="851" actId="6549"/>
          <ac:spMkLst>
            <pc:docMk/>
            <pc:sldMk cId="1840367867" sldId="386"/>
            <ac:spMk id="4" creationId="{D0097070-5BB8-45B6-9D59-2DB0CBFC1FF0}"/>
          </ac:spMkLst>
        </pc:spChg>
        <pc:spChg chg="mod">
          <ac:chgData name="Tracy Jose" userId="d0fdea4f-8bcb-4390-8ebb-aa52d8e16254" providerId="ADAL" clId="{178549AF-F99E-42FC-BEA6-9D3DD5F68D03}" dt="2022-02-15T03:21:05.161" v="4343" actId="1076"/>
          <ac:spMkLst>
            <pc:docMk/>
            <pc:sldMk cId="1840367867" sldId="386"/>
            <ac:spMk id="6" creationId="{AF47C704-F381-4F0F-B1AC-4872814D7201}"/>
          </ac:spMkLst>
        </pc:spChg>
        <pc:spChg chg="mod">
          <ac:chgData name="Tracy Jose" userId="d0fdea4f-8bcb-4390-8ebb-aa52d8e16254" providerId="ADAL" clId="{178549AF-F99E-42FC-BEA6-9D3DD5F68D03}" dt="2022-02-15T03:20:51.720" v="4341" actId="1076"/>
          <ac:spMkLst>
            <pc:docMk/>
            <pc:sldMk cId="1840367867" sldId="386"/>
            <ac:spMk id="7" creationId="{A6E9679A-6EDB-4A3D-87A7-D914E4D37861}"/>
          </ac:spMkLst>
        </pc:spChg>
        <pc:spChg chg="mod">
          <ac:chgData name="Tracy Jose" userId="d0fdea4f-8bcb-4390-8ebb-aa52d8e16254" providerId="ADAL" clId="{178549AF-F99E-42FC-BEA6-9D3DD5F68D03}" dt="2022-02-15T03:22:25.185" v="4382" actId="6549"/>
          <ac:spMkLst>
            <pc:docMk/>
            <pc:sldMk cId="1840367867" sldId="386"/>
            <ac:spMk id="8" creationId="{66804313-A0D7-41D2-BF42-52EDB36E162C}"/>
          </ac:spMkLst>
        </pc:spChg>
        <pc:spChg chg="mod">
          <ac:chgData name="Tracy Jose" userId="d0fdea4f-8bcb-4390-8ebb-aa52d8e16254" providerId="ADAL" clId="{178549AF-F99E-42FC-BEA6-9D3DD5F68D03}" dt="2022-02-15T03:20:38.194" v="4339" actId="1076"/>
          <ac:spMkLst>
            <pc:docMk/>
            <pc:sldMk cId="1840367867" sldId="386"/>
            <ac:spMk id="9" creationId="{1FA8F700-26A4-46A9-BA82-77200B8D08A9}"/>
          </ac:spMkLst>
        </pc:spChg>
      </pc:sldChg>
      <pc:sldChg chg="modSp mod">
        <pc:chgData name="Tracy Jose" userId="d0fdea4f-8bcb-4390-8ebb-aa52d8e16254" providerId="ADAL" clId="{178549AF-F99E-42FC-BEA6-9D3DD5F68D03}" dt="2022-02-15T03:24:17.286" v="4511" actId="20577"/>
        <pc:sldMkLst>
          <pc:docMk/>
          <pc:sldMk cId="2810417707" sldId="388"/>
        </pc:sldMkLst>
        <pc:spChg chg="mod">
          <ac:chgData name="Tracy Jose" userId="d0fdea4f-8bcb-4390-8ebb-aa52d8e16254" providerId="ADAL" clId="{178549AF-F99E-42FC-BEA6-9D3DD5F68D03}" dt="2022-02-15T03:22:52.524" v="4384" actId="20577"/>
          <ac:spMkLst>
            <pc:docMk/>
            <pc:sldMk cId="2810417707" sldId="388"/>
            <ac:spMk id="2" creationId="{DFF154BF-BEEC-4CEB-A17E-95CAF6DF7F11}"/>
          </ac:spMkLst>
        </pc:spChg>
        <pc:spChg chg="mod">
          <ac:chgData name="Tracy Jose" userId="d0fdea4f-8bcb-4390-8ebb-aa52d8e16254" providerId="ADAL" clId="{178549AF-F99E-42FC-BEA6-9D3DD5F68D03}" dt="2022-02-15T03:24:17.286" v="4511" actId="20577"/>
          <ac:spMkLst>
            <pc:docMk/>
            <pc:sldMk cId="2810417707" sldId="388"/>
            <ac:spMk id="8" creationId="{66804313-A0D7-41D2-BF42-52EDB36E162C}"/>
          </ac:spMkLst>
        </pc:spChg>
      </pc:sldChg>
      <pc:sldChg chg="modSp mod">
        <pc:chgData name="Tracy Jose" userId="d0fdea4f-8bcb-4390-8ebb-aa52d8e16254" providerId="ADAL" clId="{178549AF-F99E-42FC-BEA6-9D3DD5F68D03}" dt="2022-02-15T03:19:17.016" v="4316" actId="167"/>
        <pc:sldMkLst>
          <pc:docMk/>
          <pc:sldMk cId="2507162731" sldId="389"/>
        </pc:sldMkLst>
        <pc:spChg chg="mod">
          <ac:chgData name="Tracy Jose" userId="d0fdea4f-8bcb-4390-8ebb-aa52d8e16254" providerId="ADAL" clId="{178549AF-F99E-42FC-BEA6-9D3DD5F68D03}" dt="2022-02-15T03:12:27.963" v="4145" actId="20577"/>
          <ac:spMkLst>
            <pc:docMk/>
            <pc:sldMk cId="2507162731" sldId="389"/>
            <ac:spMk id="2" creationId="{DFF154BF-BEEC-4CEB-A17E-95CAF6DF7F11}"/>
          </ac:spMkLst>
        </pc:spChg>
        <pc:spChg chg="mod">
          <ac:chgData name="Tracy Jose" userId="d0fdea4f-8bcb-4390-8ebb-aa52d8e16254" providerId="ADAL" clId="{178549AF-F99E-42FC-BEA6-9D3DD5F68D03}" dt="2022-02-15T03:17:59.947" v="4290" actId="20577"/>
          <ac:spMkLst>
            <pc:docMk/>
            <pc:sldMk cId="2507162731" sldId="389"/>
            <ac:spMk id="4" creationId="{D0097070-5BB8-45B6-9D59-2DB0CBFC1FF0}"/>
          </ac:spMkLst>
        </pc:spChg>
        <pc:spChg chg="mod">
          <ac:chgData name="Tracy Jose" userId="d0fdea4f-8bcb-4390-8ebb-aa52d8e16254" providerId="ADAL" clId="{178549AF-F99E-42FC-BEA6-9D3DD5F68D03}" dt="2022-02-15T03:17:45.078" v="4280" actId="1076"/>
          <ac:spMkLst>
            <pc:docMk/>
            <pc:sldMk cId="2507162731" sldId="389"/>
            <ac:spMk id="5" creationId="{69A17C07-008A-4963-A3CE-1430CF05F270}"/>
          </ac:spMkLst>
        </pc:spChg>
        <pc:spChg chg="mod">
          <ac:chgData name="Tracy Jose" userId="d0fdea4f-8bcb-4390-8ebb-aa52d8e16254" providerId="ADAL" clId="{178549AF-F99E-42FC-BEA6-9D3DD5F68D03}" dt="2022-02-15T03:18:33.881" v="4314" actId="1076"/>
          <ac:spMkLst>
            <pc:docMk/>
            <pc:sldMk cId="2507162731" sldId="389"/>
            <ac:spMk id="6" creationId="{AF47C704-F381-4F0F-B1AC-4872814D7201}"/>
          </ac:spMkLst>
        </pc:spChg>
        <pc:spChg chg="mod">
          <ac:chgData name="Tracy Jose" userId="d0fdea4f-8bcb-4390-8ebb-aa52d8e16254" providerId="ADAL" clId="{178549AF-F99E-42FC-BEA6-9D3DD5F68D03}" dt="2022-02-15T03:18:55.057" v="4315" actId="1076"/>
          <ac:spMkLst>
            <pc:docMk/>
            <pc:sldMk cId="2507162731" sldId="389"/>
            <ac:spMk id="7" creationId="{A6E9679A-6EDB-4A3D-87A7-D914E4D37861}"/>
          </ac:spMkLst>
        </pc:spChg>
        <pc:spChg chg="mod ord">
          <ac:chgData name="Tracy Jose" userId="d0fdea4f-8bcb-4390-8ebb-aa52d8e16254" providerId="ADAL" clId="{178549AF-F99E-42FC-BEA6-9D3DD5F68D03}" dt="2022-02-15T03:19:17.016" v="4316" actId="167"/>
          <ac:spMkLst>
            <pc:docMk/>
            <pc:sldMk cId="2507162731" sldId="389"/>
            <ac:spMk id="8" creationId="{66804313-A0D7-41D2-BF42-52EDB36E162C}"/>
          </ac:spMkLst>
        </pc:spChg>
        <pc:spChg chg="mod">
          <ac:chgData name="Tracy Jose" userId="d0fdea4f-8bcb-4390-8ebb-aa52d8e16254" providerId="ADAL" clId="{178549AF-F99E-42FC-BEA6-9D3DD5F68D03}" dt="2022-02-15T03:16:50.631" v="4276" actId="1076"/>
          <ac:spMkLst>
            <pc:docMk/>
            <pc:sldMk cId="2507162731" sldId="389"/>
            <ac:spMk id="9" creationId="{1FA8F700-26A4-46A9-BA82-77200B8D08A9}"/>
          </ac:spMkLst>
        </pc:spChg>
      </pc:sldChg>
      <pc:sldChg chg="modSp mod">
        <pc:chgData name="Tracy Jose" userId="d0fdea4f-8bcb-4390-8ebb-aa52d8e16254" providerId="ADAL" clId="{178549AF-F99E-42FC-BEA6-9D3DD5F68D03}" dt="2022-02-15T03:25:14.681" v="4514" actId="6549"/>
        <pc:sldMkLst>
          <pc:docMk/>
          <pc:sldMk cId="3570339414" sldId="392"/>
        </pc:sldMkLst>
        <pc:spChg chg="mod">
          <ac:chgData name="Tracy Jose" userId="d0fdea4f-8bcb-4390-8ebb-aa52d8e16254" providerId="ADAL" clId="{178549AF-F99E-42FC-BEA6-9D3DD5F68D03}" dt="2022-02-15T03:24:35.034" v="4513" actId="20577"/>
          <ac:spMkLst>
            <pc:docMk/>
            <pc:sldMk cId="3570339414" sldId="392"/>
            <ac:spMk id="2" creationId="{DFF154BF-BEEC-4CEB-A17E-95CAF6DF7F11}"/>
          </ac:spMkLst>
        </pc:spChg>
        <pc:spChg chg="mod">
          <ac:chgData name="Tracy Jose" userId="d0fdea4f-8bcb-4390-8ebb-aa52d8e16254" providerId="ADAL" clId="{178549AF-F99E-42FC-BEA6-9D3DD5F68D03}" dt="2022-02-15T03:25:14.681" v="4514" actId="6549"/>
          <ac:spMkLst>
            <pc:docMk/>
            <pc:sldMk cId="3570339414" sldId="392"/>
            <ac:spMk id="4" creationId="{D0097070-5BB8-45B6-9D59-2DB0CBFC1FF0}"/>
          </ac:spMkLst>
        </pc:spChg>
        <pc:spChg chg="mod">
          <ac:chgData name="Tracy Jose" userId="d0fdea4f-8bcb-4390-8ebb-aa52d8e16254" providerId="ADAL" clId="{178549AF-F99E-42FC-BEA6-9D3DD5F68D03}" dt="2022-02-11T15:58:03.204" v="1087" actId="1076"/>
          <ac:spMkLst>
            <pc:docMk/>
            <pc:sldMk cId="3570339414" sldId="392"/>
            <ac:spMk id="6" creationId="{AF47C704-F381-4F0F-B1AC-4872814D7201}"/>
          </ac:spMkLst>
        </pc:spChg>
        <pc:spChg chg="mod">
          <ac:chgData name="Tracy Jose" userId="d0fdea4f-8bcb-4390-8ebb-aa52d8e16254" providerId="ADAL" clId="{178549AF-F99E-42FC-BEA6-9D3DD5F68D03}" dt="2022-02-11T19:07:45.175" v="1624" actId="6549"/>
          <ac:spMkLst>
            <pc:docMk/>
            <pc:sldMk cId="3570339414" sldId="392"/>
            <ac:spMk id="8" creationId="{66804313-A0D7-41D2-BF42-52EDB36E162C}"/>
          </ac:spMkLst>
        </pc:spChg>
      </pc:sldChg>
      <pc:sldChg chg="modSp mod">
        <pc:chgData name="Tracy Jose" userId="d0fdea4f-8bcb-4390-8ebb-aa52d8e16254" providerId="ADAL" clId="{178549AF-F99E-42FC-BEA6-9D3DD5F68D03}" dt="2022-02-15T03:28:36.522" v="4550" actId="6549"/>
        <pc:sldMkLst>
          <pc:docMk/>
          <pc:sldMk cId="1180630219" sldId="393"/>
        </pc:sldMkLst>
        <pc:spChg chg="mod">
          <ac:chgData name="Tracy Jose" userId="d0fdea4f-8bcb-4390-8ebb-aa52d8e16254" providerId="ADAL" clId="{178549AF-F99E-42FC-BEA6-9D3DD5F68D03}" dt="2022-02-11T19:20:56.718" v="1937" actId="6549"/>
          <ac:spMkLst>
            <pc:docMk/>
            <pc:sldMk cId="1180630219" sldId="393"/>
            <ac:spMk id="2" creationId="{DFF154BF-BEEC-4CEB-A17E-95CAF6DF7F11}"/>
          </ac:spMkLst>
        </pc:spChg>
        <pc:spChg chg="mod">
          <ac:chgData name="Tracy Jose" userId="d0fdea4f-8bcb-4390-8ebb-aa52d8e16254" providerId="ADAL" clId="{178549AF-F99E-42FC-BEA6-9D3DD5F68D03}" dt="2022-02-15T03:28:09.301" v="4531" actId="6549"/>
          <ac:spMkLst>
            <pc:docMk/>
            <pc:sldMk cId="1180630219" sldId="393"/>
            <ac:spMk id="4" creationId="{D0097070-5BB8-45B6-9D59-2DB0CBFC1FF0}"/>
          </ac:spMkLst>
        </pc:spChg>
        <pc:spChg chg="mod">
          <ac:chgData name="Tracy Jose" userId="d0fdea4f-8bcb-4390-8ebb-aa52d8e16254" providerId="ADAL" clId="{178549AF-F99E-42FC-BEA6-9D3DD5F68D03}" dt="2022-02-15T03:28:36.522" v="4550" actId="6549"/>
          <ac:spMkLst>
            <pc:docMk/>
            <pc:sldMk cId="1180630219" sldId="393"/>
            <ac:spMk id="6" creationId="{AF47C704-F381-4F0F-B1AC-4872814D7201}"/>
          </ac:spMkLst>
        </pc:spChg>
        <pc:spChg chg="mod">
          <ac:chgData name="Tracy Jose" userId="d0fdea4f-8bcb-4390-8ebb-aa52d8e16254" providerId="ADAL" clId="{178549AF-F99E-42FC-BEA6-9D3DD5F68D03}" dt="2022-02-15T03:28:15.286" v="4532" actId="1076"/>
          <ac:spMkLst>
            <pc:docMk/>
            <pc:sldMk cId="1180630219" sldId="393"/>
            <ac:spMk id="8" creationId="{66804313-A0D7-41D2-BF42-52EDB36E162C}"/>
          </ac:spMkLst>
        </pc:spChg>
      </pc:sldChg>
      <pc:sldChg chg="modSp mod">
        <pc:chgData name="Tracy Jose" userId="d0fdea4f-8bcb-4390-8ebb-aa52d8e16254" providerId="ADAL" clId="{178549AF-F99E-42FC-BEA6-9D3DD5F68D03}" dt="2022-02-15T03:27:21.340" v="4521" actId="1076"/>
        <pc:sldMkLst>
          <pc:docMk/>
          <pc:sldMk cId="2513685956" sldId="395"/>
        </pc:sldMkLst>
        <pc:spChg chg="mod">
          <ac:chgData name="Tracy Jose" userId="d0fdea4f-8bcb-4390-8ebb-aa52d8e16254" providerId="ADAL" clId="{178549AF-F99E-42FC-BEA6-9D3DD5F68D03}" dt="2022-02-15T03:26:33.351" v="4517" actId="6549"/>
          <ac:spMkLst>
            <pc:docMk/>
            <pc:sldMk cId="2513685956" sldId="395"/>
            <ac:spMk id="2" creationId="{DFF154BF-BEEC-4CEB-A17E-95CAF6DF7F11}"/>
          </ac:spMkLst>
        </pc:spChg>
        <pc:spChg chg="mod">
          <ac:chgData name="Tracy Jose" userId="d0fdea4f-8bcb-4390-8ebb-aa52d8e16254" providerId="ADAL" clId="{178549AF-F99E-42FC-BEA6-9D3DD5F68D03}" dt="2022-02-15T03:27:05.225" v="4519" actId="1076"/>
          <ac:spMkLst>
            <pc:docMk/>
            <pc:sldMk cId="2513685956" sldId="395"/>
            <ac:spMk id="4" creationId="{D0097070-5BB8-45B6-9D59-2DB0CBFC1FF0}"/>
          </ac:spMkLst>
        </pc:spChg>
        <pc:spChg chg="mod">
          <ac:chgData name="Tracy Jose" userId="d0fdea4f-8bcb-4390-8ebb-aa52d8e16254" providerId="ADAL" clId="{178549AF-F99E-42FC-BEA6-9D3DD5F68D03}" dt="2022-02-15T03:27:21.340" v="4521" actId="1076"/>
          <ac:spMkLst>
            <pc:docMk/>
            <pc:sldMk cId="2513685956" sldId="395"/>
            <ac:spMk id="6" creationId="{AF47C704-F381-4F0F-B1AC-4872814D7201}"/>
          </ac:spMkLst>
        </pc:spChg>
        <pc:spChg chg="mod">
          <ac:chgData name="Tracy Jose" userId="d0fdea4f-8bcb-4390-8ebb-aa52d8e16254" providerId="ADAL" clId="{178549AF-F99E-42FC-BEA6-9D3DD5F68D03}" dt="2022-02-15T03:27:11.673" v="4520" actId="1076"/>
          <ac:spMkLst>
            <pc:docMk/>
            <pc:sldMk cId="2513685956" sldId="395"/>
            <ac:spMk id="8" creationId="{66804313-A0D7-41D2-BF42-52EDB36E162C}"/>
          </ac:spMkLst>
        </pc:spChg>
        <pc:spChg chg="mod">
          <ac:chgData name="Tracy Jose" userId="d0fdea4f-8bcb-4390-8ebb-aa52d8e16254" providerId="ADAL" clId="{178549AF-F99E-42FC-BEA6-9D3DD5F68D03}" dt="2022-02-11T19:19:27.547" v="1929" actId="1076"/>
          <ac:spMkLst>
            <pc:docMk/>
            <pc:sldMk cId="2513685956" sldId="395"/>
            <ac:spMk id="9" creationId="{1FA8F700-26A4-46A9-BA82-77200B8D08A9}"/>
          </ac:spMkLst>
        </pc:spChg>
      </pc:sldChg>
      <pc:sldChg chg="modSp mod">
        <pc:chgData name="Tracy Jose" userId="d0fdea4f-8bcb-4390-8ebb-aa52d8e16254" providerId="ADAL" clId="{178549AF-F99E-42FC-BEA6-9D3DD5F68D03}" dt="2022-02-15T03:32:10.153" v="4774" actId="1076"/>
        <pc:sldMkLst>
          <pc:docMk/>
          <pc:sldMk cId="1240177622" sldId="398"/>
        </pc:sldMkLst>
        <pc:spChg chg="mod">
          <ac:chgData name="Tracy Jose" userId="d0fdea4f-8bcb-4390-8ebb-aa52d8e16254" providerId="ADAL" clId="{178549AF-F99E-42FC-BEA6-9D3DD5F68D03}" dt="2022-02-15T03:31:18.483" v="4734" actId="20577"/>
          <ac:spMkLst>
            <pc:docMk/>
            <pc:sldMk cId="1240177622" sldId="398"/>
            <ac:spMk id="2" creationId="{DFF154BF-BEEC-4CEB-A17E-95CAF6DF7F11}"/>
          </ac:spMkLst>
        </pc:spChg>
        <pc:spChg chg="mod">
          <ac:chgData name="Tracy Jose" userId="d0fdea4f-8bcb-4390-8ebb-aa52d8e16254" providerId="ADAL" clId="{178549AF-F99E-42FC-BEA6-9D3DD5F68D03}" dt="2022-02-11T19:29:45.431" v="2289" actId="2"/>
          <ac:spMkLst>
            <pc:docMk/>
            <pc:sldMk cId="1240177622" sldId="398"/>
            <ac:spMk id="3" creationId="{1C71BC38-975B-4B38-BEED-A3B17119A0C1}"/>
          </ac:spMkLst>
        </pc:spChg>
        <pc:spChg chg="mod">
          <ac:chgData name="Tracy Jose" userId="d0fdea4f-8bcb-4390-8ebb-aa52d8e16254" providerId="ADAL" clId="{178549AF-F99E-42FC-BEA6-9D3DD5F68D03}" dt="2022-02-15T03:32:10.153" v="4774" actId="1076"/>
          <ac:spMkLst>
            <pc:docMk/>
            <pc:sldMk cId="1240177622" sldId="398"/>
            <ac:spMk id="4" creationId="{D0097070-5BB8-45B6-9D59-2DB0CBFC1FF0}"/>
          </ac:spMkLst>
        </pc:spChg>
        <pc:spChg chg="mod">
          <ac:chgData name="Tracy Jose" userId="d0fdea4f-8bcb-4390-8ebb-aa52d8e16254" providerId="ADAL" clId="{178549AF-F99E-42FC-BEA6-9D3DD5F68D03}" dt="2022-02-15T03:32:02.337" v="4772" actId="1076"/>
          <ac:spMkLst>
            <pc:docMk/>
            <pc:sldMk cId="1240177622" sldId="398"/>
            <ac:spMk id="6" creationId="{AF47C704-F381-4F0F-B1AC-4872814D7201}"/>
          </ac:spMkLst>
        </pc:spChg>
        <pc:spChg chg="mod">
          <ac:chgData name="Tracy Jose" userId="d0fdea4f-8bcb-4390-8ebb-aa52d8e16254" providerId="ADAL" clId="{178549AF-F99E-42FC-BEA6-9D3DD5F68D03}" dt="2022-02-15T03:32:07.042" v="4773" actId="1076"/>
          <ac:spMkLst>
            <pc:docMk/>
            <pc:sldMk cId="1240177622" sldId="398"/>
            <ac:spMk id="8" creationId="{66804313-A0D7-41D2-BF42-52EDB36E162C}"/>
          </ac:spMkLst>
        </pc:spChg>
      </pc:sldChg>
      <pc:sldChg chg="modSp mod">
        <pc:chgData name="Tracy Jose" userId="d0fdea4f-8bcb-4390-8ebb-aa52d8e16254" providerId="ADAL" clId="{178549AF-F99E-42FC-BEA6-9D3DD5F68D03}" dt="2022-02-15T03:35:18.546" v="4874" actId="1076"/>
        <pc:sldMkLst>
          <pc:docMk/>
          <pc:sldMk cId="3954905718" sldId="399"/>
        </pc:sldMkLst>
        <pc:spChg chg="mod">
          <ac:chgData name="Tracy Jose" userId="d0fdea4f-8bcb-4390-8ebb-aa52d8e16254" providerId="ADAL" clId="{178549AF-F99E-42FC-BEA6-9D3DD5F68D03}" dt="2022-02-11T19:27:13.690" v="2250" actId="20577"/>
          <ac:spMkLst>
            <pc:docMk/>
            <pc:sldMk cId="3954905718" sldId="399"/>
            <ac:spMk id="2" creationId="{DFF154BF-BEEC-4CEB-A17E-95CAF6DF7F11}"/>
          </ac:spMkLst>
        </pc:spChg>
        <pc:spChg chg="mod">
          <ac:chgData name="Tracy Jose" userId="d0fdea4f-8bcb-4390-8ebb-aa52d8e16254" providerId="ADAL" clId="{178549AF-F99E-42FC-BEA6-9D3DD5F68D03}" dt="2022-02-15T03:32:47.896" v="4775" actId="6549"/>
          <ac:spMkLst>
            <pc:docMk/>
            <pc:sldMk cId="3954905718" sldId="399"/>
            <ac:spMk id="4" creationId="{D0097070-5BB8-45B6-9D59-2DB0CBFC1FF0}"/>
          </ac:spMkLst>
        </pc:spChg>
        <pc:spChg chg="mod">
          <ac:chgData name="Tracy Jose" userId="d0fdea4f-8bcb-4390-8ebb-aa52d8e16254" providerId="ADAL" clId="{178549AF-F99E-42FC-BEA6-9D3DD5F68D03}" dt="2022-02-15T03:35:18.546" v="4874" actId="1076"/>
          <ac:spMkLst>
            <pc:docMk/>
            <pc:sldMk cId="3954905718" sldId="399"/>
            <ac:spMk id="5" creationId="{69A17C07-008A-4963-A3CE-1430CF05F270}"/>
          </ac:spMkLst>
        </pc:spChg>
        <pc:spChg chg="mod">
          <ac:chgData name="Tracy Jose" userId="d0fdea4f-8bcb-4390-8ebb-aa52d8e16254" providerId="ADAL" clId="{178549AF-F99E-42FC-BEA6-9D3DD5F68D03}" dt="2022-02-15T03:34:30.953" v="4870" actId="20577"/>
          <ac:spMkLst>
            <pc:docMk/>
            <pc:sldMk cId="3954905718" sldId="399"/>
            <ac:spMk id="6" creationId="{AF47C704-F381-4F0F-B1AC-4872814D7201}"/>
          </ac:spMkLst>
        </pc:spChg>
        <pc:spChg chg="mod">
          <ac:chgData name="Tracy Jose" userId="d0fdea4f-8bcb-4390-8ebb-aa52d8e16254" providerId="ADAL" clId="{178549AF-F99E-42FC-BEA6-9D3DD5F68D03}" dt="2022-02-15T03:35:02.391" v="4872" actId="1076"/>
          <ac:spMkLst>
            <pc:docMk/>
            <pc:sldMk cId="3954905718" sldId="399"/>
            <ac:spMk id="7" creationId="{A6E9679A-6EDB-4A3D-87A7-D914E4D37861}"/>
          </ac:spMkLst>
        </pc:spChg>
        <pc:spChg chg="mod">
          <ac:chgData name="Tracy Jose" userId="d0fdea4f-8bcb-4390-8ebb-aa52d8e16254" providerId="ADAL" clId="{178549AF-F99E-42FC-BEA6-9D3DD5F68D03}" dt="2022-02-15T03:34:21.777" v="4869" actId="1076"/>
          <ac:spMkLst>
            <pc:docMk/>
            <pc:sldMk cId="3954905718" sldId="399"/>
            <ac:spMk id="8" creationId="{66804313-A0D7-41D2-BF42-52EDB36E162C}"/>
          </ac:spMkLst>
        </pc:spChg>
      </pc:sldChg>
    </pc:docChg>
  </pc:docChgLst>
  <pc:docChgLst>
    <pc:chgData name="Kai Hillberry" userId="S::kai@mymasterpieceliving.com::a7357a97-e640-4b44-8fcb-12882f8677f1" providerId="AD" clId="Web-{19799037-D391-6AB1-B8B1-329AAE8B5422}"/>
    <pc:docChg chg="delSld">
      <pc:chgData name="Kai Hillberry" userId="S::kai@mymasterpieceliving.com::a7357a97-e640-4b44-8fcb-12882f8677f1" providerId="AD" clId="Web-{19799037-D391-6AB1-B8B1-329AAE8B5422}" dt="2022-01-18T22:52:38.245" v="18"/>
      <pc:docMkLst>
        <pc:docMk/>
      </pc:docMkLst>
      <pc:sldChg chg="del">
        <pc:chgData name="Kai Hillberry" userId="S::kai@mymasterpieceliving.com::a7357a97-e640-4b44-8fcb-12882f8677f1" providerId="AD" clId="Web-{19799037-D391-6AB1-B8B1-329AAE8B5422}" dt="2022-01-18T22:52:04.307" v="1"/>
        <pc:sldMkLst>
          <pc:docMk/>
          <pc:sldMk cId="2513599891" sldId="338"/>
        </pc:sldMkLst>
      </pc:sldChg>
      <pc:sldChg chg="del">
        <pc:chgData name="Kai Hillberry" userId="S::kai@mymasterpieceliving.com::a7357a97-e640-4b44-8fcb-12882f8677f1" providerId="AD" clId="Web-{19799037-D391-6AB1-B8B1-329AAE8B5422}" dt="2022-01-18T22:52:05.448" v="2"/>
        <pc:sldMkLst>
          <pc:docMk/>
          <pc:sldMk cId="772655999" sldId="339"/>
        </pc:sldMkLst>
      </pc:sldChg>
      <pc:sldChg chg="del">
        <pc:chgData name="Kai Hillberry" userId="S::kai@mymasterpieceliving.com::a7357a97-e640-4b44-8fcb-12882f8677f1" providerId="AD" clId="Web-{19799037-D391-6AB1-B8B1-329AAE8B5422}" dt="2022-01-18T22:52:03.135" v="0"/>
        <pc:sldMkLst>
          <pc:docMk/>
          <pc:sldMk cId="2424740446" sldId="343"/>
        </pc:sldMkLst>
      </pc:sldChg>
      <pc:sldChg chg="del">
        <pc:chgData name="Kai Hillberry" userId="S::kai@mymasterpieceliving.com::a7357a97-e640-4b44-8fcb-12882f8677f1" providerId="AD" clId="Web-{19799037-D391-6AB1-B8B1-329AAE8B5422}" dt="2022-01-18T22:52:06.869" v="3"/>
        <pc:sldMkLst>
          <pc:docMk/>
          <pc:sldMk cId="85332032" sldId="344"/>
        </pc:sldMkLst>
      </pc:sldChg>
      <pc:sldChg chg="del">
        <pc:chgData name="Kai Hillberry" userId="S::kai@mymasterpieceliving.com::a7357a97-e640-4b44-8fcb-12882f8677f1" providerId="AD" clId="Web-{19799037-D391-6AB1-B8B1-329AAE8B5422}" dt="2022-01-18T22:52:08.901" v="4"/>
        <pc:sldMkLst>
          <pc:docMk/>
          <pc:sldMk cId="3000644131" sldId="345"/>
        </pc:sldMkLst>
      </pc:sldChg>
      <pc:sldChg chg="del">
        <pc:chgData name="Kai Hillberry" userId="S::kai@mymasterpieceliving.com::a7357a97-e640-4b44-8fcb-12882f8677f1" providerId="AD" clId="Web-{19799037-D391-6AB1-B8B1-329AAE8B5422}" dt="2022-01-18T22:52:12.526" v="5"/>
        <pc:sldMkLst>
          <pc:docMk/>
          <pc:sldMk cId="952567989" sldId="346"/>
        </pc:sldMkLst>
      </pc:sldChg>
      <pc:sldChg chg="del">
        <pc:chgData name="Kai Hillberry" userId="S::kai@mymasterpieceliving.com::a7357a97-e640-4b44-8fcb-12882f8677f1" providerId="AD" clId="Web-{19799037-D391-6AB1-B8B1-329AAE8B5422}" dt="2022-01-18T22:52:13.823" v="6"/>
        <pc:sldMkLst>
          <pc:docMk/>
          <pc:sldMk cId="2519518764" sldId="347"/>
        </pc:sldMkLst>
      </pc:sldChg>
      <pc:sldChg chg="del">
        <pc:chgData name="Kai Hillberry" userId="S::kai@mymasterpieceliving.com::a7357a97-e640-4b44-8fcb-12882f8677f1" providerId="AD" clId="Web-{19799037-D391-6AB1-B8B1-329AAE8B5422}" dt="2022-01-18T22:52:14.916" v="7"/>
        <pc:sldMkLst>
          <pc:docMk/>
          <pc:sldMk cId="116244686" sldId="348"/>
        </pc:sldMkLst>
      </pc:sldChg>
      <pc:sldChg chg="del">
        <pc:chgData name="Kai Hillberry" userId="S::kai@mymasterpieceliving.com::a7357a97-e640-4b44-8fcb-12882f8677f1" providerId="AD" clId="Web-{19799037-D391-6AB1-B8B1-329AAE8B5422}" dt="2022-01-18T22:52:16.370" v="8"/>
        <pc:sldMkLst>
          <pc:docMk/>
          <pc:sldMk cId="3422359101" sldId="349"/>
        </pc:sldMkLst>
      </pc:sldChg>
      <pc:sldChg chg="del">
        <pc:chgData name="Kai Hillberry" userId="S::kai@mymasterpieceliving.com::a7357a97-e640-4b44-8fcb-12882f8677f1" providerId="AD" clId="Web-{19799037-D391-6AB1-B8B1-329AAE8B5422}" dt="2022-01-18T22:52:17.807" v="9"/>
        <pc:sldMkLst>
          <pc:docMk/>
          <pc:sldMk cId="3196256098" sldId="350"/>
        </pc:sldMkLst>
      </pc:sldChg>
      <pc:sldChg chg="del">
        <pc:chgData name="Kai Hillberry" userId="S::kai@mymasterpieceliving.com::a7357a97-e640-4b44-8fcb-12882f8677f1" providerId="AD" clId="Web-{19799037-D391-6AB1-B8B1-329AAE8B5422}" dt="2022-01-18T22:52:22.916" v="10"/>
        <pc:sldMkLst>
          <pc:docMk/>
          <pc:sldMk cId="4092317226" sldId="351"/>
        </pc:sldMkLst>
      </pc:sldChg>
      <pc:sldChg chg="del">
        <pc:chgData name="Kai Hillberry" userId="S::kai@mymasterpieceliving.com::a7357a97-e640-4b44-8fcb-12882f8677f1" providerId="AD" clId="Web-{19799037-D391-6AB1-B8B1-329AAE8B5422}" dt="2022-01-18T22:52:24.370" v="11"/>
        <pc:sldMkLst>
          <pc:docMk/>
          <pc:sldMk cId="1362831879" sldId="352"/>
        </pc:sldMkLst>
      </pc:sldChg>
      <pc:sldChg chg="del">
        <pc:chgData name="Kai Hillberry" userId="S::kai@mymasterpieceliving.com::a7357a97-e640-4b44-8fcb-12882f8677f1" providerId="AD" clId="Web-{19799037-D391-6AB1-B8B1-329AAE8B5422}" dt="2022-01-18T22:52:29.370" v="12"/>
        <pc:sldMkLst>
          <pc:docMk/>
          <pc:sldMk cId="3531779618" sldId="353"/>
        </pc:sldMkLst>
      </pc:sldChg>
      <pc:sldChg chg="del">
        <pc:chgData name="Kai Hillberry" userId="S::kai@mymasterpieceliving.com::a7357a97-e640-4b44-8fcb-12882f8677f1" providerId="AD" clId="Web-{19799037-D391-6AB1-B8B1-329AAE8B5422}" dt="2022-01-18T22:52:30.870" v="13"/>
        <pc:sldMkLst>
          <pc:docMk/>
          <pc:sldMk cId="960566261" sldId="354"/>
        </pc:sldMkLst>
      </pc:sldChg>
      <pc:sldChg chg="del">
        <pc:chgData name="Kai Hillberry" userId="S::kai@mymasterpieceliving.com::a7357a97-e640-4b44-8fcb-12882f8677f1" providerId="AD" clId="Web-{19799037-D391-6AB1-B8B1-329AAE8B5422}" dt="2022-01-18T22:52:32.182" v="14"/>
        <pc:sldMkLst>
          <pc:docMk/>
          <pc:sldMk cId="801002586" sldId="355"/>
        </pc:sldMkLst>
      </pc:sldChg>
      <pc:sldChg chg="del">
        <pc:chgData name="Kai Hillberry" userId="S::kai@mymasterpieceliving.com::a7357a97-e640-4b44-8fcb-12882f8677f1" providerId="AD" clId="Web-{19799037-D391-6AB1-B8B1-329AAE8B5422}" dt="2022-01-18T22:52:33.729" v="15"/>
        <pc:sldMkLst>
          <pc:docMk/>
          <pc:sldMk cId="3136872273" sldId="356"/>
        </pc:sldMkLst>
      </pc:sldChg>
      <pc:sldChg chg="del">
        <pc:chgData name="Kai Hillberry" userId="S::kai@mymasterpieceliving.com::a7357a97-e640-4b44-8fcb-12882f8677f1" providerId="AD" clId="Web-{19799037-D391-6AB1-B8B1-329AAE8B5422}" dt="2022-01-18T22:52:35.276" v="16"/>
        <pc:sldMkLst>
          <pc:docMk/>
          <pc:sldMk cId="537421668" sldId="357"/>
        </pc:sldMkLst>
      </pc:sldChg>
      <pc:sldChg chg="del">
        <pc:chgData name="Kai Hillberry" userId="S::kai@mymasterpieceliving.com::a7357a97-e640-4b44-8fcb-12882f8677f1" providerId="AD" clId="Web-{19799037-D391-6AB1-B8B1-329AAE8B5422}" dt="2022-01-18T22:52:36.713" v="17"/>
        <pc:sldMkLst>
          <pc:docMk/>
          <pc:sldMk cId="3594242840" sldId="358"/>
        </pc:sldMkLst>
      </pc:sldChg>
      <pc:sldChg chg="del">
        <pc:chgData name="Kai Hillberry" userId="S::kai@mymasterpieceliving.com::a7357a97-e640-4b44-8fcb-12882f8677f1" providerId="AD" clId="Web-{19799037-D391-6AB1-B8B1-329AAE8B5422}" dt="2022-01-18T22:52:38.245" v="18"/>
        <pc:sldMkLst>
          <pc:docMk/>
          <pc:sldMk cId="3745723455" sldId="359"/>
        </pc:sldMkLst>
      </pc:sldChg>
    </pc:docChg>
  </pc:docChgLst>
  <pc:docChgLst>
    <pc:chgData name="Pat Lewis" userId="3fa7cb04-f1bc-4f93-9826-13d18da51483" providerId="ADAL" clId="{60B77DD5-7EAF-45C5-8C29-33A1B359B6AA}"/>
    <pc:docChg chg="undo redo custSel addSld modSld sldOrd">
      <pc:chgData name="Pat Lewis" userId="3fa7cb04-f1bc-4f93-9826-13d18da51483" providerId="ADAL" clId="{60B77DD5-7EAF-45C5-8C29-33A1B359B6AA}" dt="2022-01-20T14:52:50.732" v="1863" actId="14100"/>
      <pc:docMkLst>
        <pc:docMk/>
      </pc:docMkLst>
      <pc:sldChg chg="modSp mod">
        <pc:chgData name="Pat Lewis" userId="3fa7cb04-f1bc-4f93-9826-13d18da51483" providerId="ADAL" clId="{60B77DD5-7EAF-45C5-8C29-33A1B359B6AA}" dt="2022-01-20T14:03:01.428" v="1481" actId="2710"/>
        <pc:sldMkLst>
          <pc:docMk/>
          <pc:sldMk cId="4271531121" sldId="352"/>
        </pc:sldMkLst>
        <pc:spChg chg="mod">
          <ac:chgData name="Pat Lewis" userId="3fa7cb04-f1bc-4f93-9826-13d18da51483" providerId="ADAL" clId="{60B77DD5-7EAF-45C5-8C29-33A1B359B6AA}" dt="2022-01-20T14:03:01.428" v="1481" actId="2710"/>
          <ac:spMkLst>
            <pc:docMk/>
            <pc:sldMk cId="4271531121" sldId="352"/>
            <ac:spMk id="2" creationId="{DFF154BF-BEEC-4CEB-A17E-95CAF6DF7F11}"/>
          </ac:spMkLst>
        </pc:spChg>
      </pc:sldChg>
      <pc:sldChg chg="delSp modSp mod ord">
        <pc:chgData name="Pat Lewis" userId="3fa7cb04-f1bc-4f93-9826-13d18da51483" providerId="ADAL" clId="{60B77DD5-7EAF-45C5-8C29-33A1B359B6AA}" dt="2022-01-20T14:04:22.282" v="1487" actId="14100"/>
        <pc:sldMkLst>
          <pc:docMk/>
          <pc:sldMk cId="2539014565" sldId="355"/>
        </pc:sldMkLst>
        <pc:spChg chg="mod">
          <ac:chgData name="Pat Lewis" userId="3fa7cb04-f1bc-4f93-9826-13d18da51483" providerId="ADAL" clId="{60B77DD5-7EAF-45C5-8C29-33A1B359B6AA}" dt="2022-01-20T14:03:49.345" v="1482" actId="2710"/>
          <ac:spMkLst>
            <pc:docMk/>
            <pc:sldMk cId="2539014565" sldId="355"/>
            <ac:spMk id="2" creationId="{DFF154BF-BEEC-4CEB-A17E-95CAF6DF7F11}"/>
          </ac:spMkLst>
        </pc:spChg>
        <pc:spChg chg="mod">
          <ac:chgData name="Pat Lewis" userId="3fa7cb04-f1bc-4f93-9826-13d18da51483" providerId="ADAL" clId="{60B77DD5-7EAF-45C5-8C29-33A1B359B6AA}" dt="2022-01-20T14:04:22.282" v="1487" actId="14100"/>
          <ac:spMkLst>
            <pc:docMk/>
            <pc:sldMk cId="2539014565" sldId="355"/>
            <ac:spMk id="3" creationId="{1C71BC38-975B-4B38-BEED-A3B17119A0C1}"/>
          </ac:spMkLst>
        </pc:spChg>
        <pc:spChg chg="mod">
          <ac:chgData name="Pat Lewis" userId="3fa7cb04-f1bc-4f93-9826-13d18da51483" providerId="ADAL" clId="{60B77DD5-7EAF-45C5-8C29-33A1B359B6AA}" dt="2022-01-19T22:30:23.062" v="97"/>
          <ac:spMkLst>
            <pc:docMk/>
            <pc:sldMk cId="2539014565" sldId="355"/>
            <ac:spMk id="4" creationId="{D0097070-5BB8-45B6-9D59-2DB0CBFC1FF0}"/>
          </ac:spMkLst>
        </pc:spChg>
        <pc:spChg chg="del mod">
          <ac:chgData name="Pat Lewis" userId="3fa7cb04-f1bc-4f93-9826-13d18da51483" providerId="ADAL" clId="{60B77DD5-7EAF-45C5-8C29-33A1B359B6AA}" dt="2022-01-20T14:04:02.947" v="1483" actId="21"/>
          <ac:spMkLst>
            <pc:docMk/>
            <pc:sldMk cId="2539014565" sldId="355"/>
            <ac:spMk id="6" creationId="{AF47C704-F381-4F0F-B1AC-4872814D7201}"/>
          </ac:spMkLst>
        </pc:spChg>
        <pc:spChg chg="del">
          <ac:chgData name="Pat Lewis" userId="3fa7cb04-f1bc-4f93-9826-13d18da51483" providerId="ADAL" clId="{60B77DD5-7EAF-45C5-8C29-33A1B359B6AA}" dt="2022-01-20T14:04:06.302" v="1484" actId="21"/>
          <ac:spMkLst>
            <pc:docMk/>
            <pc:sldMk cId="2539014565" sldId="355"/>
            <ac:spMk id="7" creationId="{A6E9679A-6EDB-4A3D-87A7-D914E4D37861}"/>
          </ac:spMkLst>
        </pc:spChg>
        <pc:spChg chg="mod">
          <ac:chgData name="Pat Lewis" userId="3fa7cb04-f1bc-4f93-9826-13d18da51483" providerId="ADAL" clId="{60B77DD5-7EAF-45C5-8C29-33A1B359B6AA}" dt="2022-01-19T22:30:35.211" v="98"/>
          <ac:spMkLst>
            <pc:docMk/>
            <pc:sldMk cId="2539014565" sldId="355"/>
            <ac:spMk id="8" creationId="{66804313-A0D7-41D2-BF42-52EDB36E162C}"/>
          </ac:spMkLst>
        </pc:spChg>
      </pc:sldChg>
      <pc:sldChg chg="add ord">
        <pc:chgData name="Pat Lewis" userId="3fa7cb04-f1bc-4f93-9826-13d18da51483" providerId="ADAL" clId="{60B77DD5-7EAF-45C5-8C29-33A1B359B6AA}" dt="2022-01-19T21:11:06.333" v="6"/>
        <pc:sldMkLst>
          <pc:docMk/>
          <pc:sldMk cId="3680251958" sldId="356"/>
        </pc:sldMkLst>
      </pc:sldChg>
      <pc:sldChg chg="modSp add mod">
        <pc:chgData name="Pat Lewis" userId="3fa7cb04-f1bc-4f93-9826-13d18da51483" providerId="ADAL" clId="{60B77DD5-7EAF-45C5-8C29-33A1B359B6AA}" dt="2022-01-20T14:04:35.482" v="1488" actId="2710"/>
        <pc:sldMkLst>
          <pc:docMk/>
          <pc:sldMk cId="3655536789" sldId="357"/>
        </pc:sldMkLst>
        <pc:spChg chg="mod">
          <ac:chgData name="Pat Lewis" userId="3fa7cb04-f1bc-4f93-9826-13d18da51483" providerId="ADAL" clId="{60B77DD5-7EAF-45C5-8C29-33A1B359B6AA}" dt="2022-01-20T14:04:35.482" v="1488" actId="2710"/>
          <ac:spMkLst>
            <pc:docMk/>
            <pc:sldMk cId="3655536789" sldId="357"/>
            <ac:spMk id="2" creationId="{DFF154BF-BEEC-4CEB-A17E-95CAF6DF7F11}"/>
          </ac:spMkLst>
        </pc:spChg>
        <pc:spChg chg="mod">
          <ac:chgData name="Pat Lewis" userId="3fa7cb04-f1bc-4f93-9826-13d18da51483" providerId="ADAL" clId="{60B77DD5-7EAF-45C5-8C29-33A1B359B6AA}" dt="2022-01-19T22:32:07.798" v="118" actId="20577"/>
          <ac:spMkLst>
            <pc:docMk/>
            <pc:sldMk cId="3655536789" sldId="357"/>
            <ac:spMk id="3" creationId="{1C71BC38-975B-4B38-BEED-A3B17119A0C1}"/>
          </ac:spMkLst>
        </pc:spChg>
        <pc:spChg chg="mod">
          <ac:chgData name="Pat Lewis" userId="3fa7cb04-f1bc-4f93-9826-13d18da51483" providerId="ADAL" clId="{60B77DD5-7EAF-45C5-8C29-33A1B359B6AA}" dt="2022-01-19T22:31:50.723" v="104" actId="5793"/>
          <ac:spMkLst>
            <pc:docMk/>
            <pc:sldMk cId="3655536789" sldId="357"/>
            <ac:spMk id="4" creationId="{D0097070-5BB8-45B6-9D59-2DB0CBFC1FF0}"/>
          </ac:spMkLst>
        </pc:spChg>
        <pc:spChg chg="mod">
          <ac:chgData name="Pat Lewis" userId="3fa7cb04-f1bc-4f93-9826-13d18da51483" providerId="ADAL" clId="{60B77DD5-7EAF-45C5-8C29-33A1B359B6AA}" dt="2022-01-19T22:31:56.389" v="106" actId="5793"/>
          <ac:spMkLst>
            <pc:docMk/>
            <pc:sldMk cId="3655536789" sldId="357"/>
            <ac:spMk id="6" creationId="{AF47C704-F381-4F0F-B1AC-4872814D7201}"/>
          </ac:spMkLst>
        </pc:spChg>
        <pc:spChg chg="mod">
          <ac:chgData name="Pat Lewis" userId="3fa7cb04-f1bc-4f93-9826-13d18da51483" providerId="ADAL" clId="{60B77DD5-7EAF-45C5-8C29-33A1B359B6AA}" dt="2022-01-19T22:31:53.329" v="105" actId="5793"/>
          <ac:spMkLst>
            <pc:docMk/>
            <pc:sldMk cId="3655536789" sldId="357"/>
            <ac:spMk id="8" creationId="{66804313-A0D7-41D2-BF42-52EDB36E162C}"/>
          </ac:spMkLst>
        </pc:spChg>
      </pc:sldChg>
      <pc:sldChg chg="modSp add mod">
        <pc:chgData name="Pat Lewis" userId="3fa7cb04-f1bc-4f93-9826-13d18da51483" providerId="ADAL" clId="{60B77DD5-7EAF-45C5-8C29-33A1B359B6AA}" dt="2022-01-20T14:07:08.821" v="1499" actId="255"/>
        <pc:sldMkLst>
          <pc:docMk/>
          <pc:sldMk cId="3018044079" sldId="358"/>
        </pc:sldMkLst>
        <pc:spChg chg="mod">
          <ac:chgData name="Pat Lewis" userId="3fa7cb04-f1bc-4f93-9826-13d18da51483" providerId="ADAL" clId="{60B77DD5-7EAF-45C5-8C29-33A1B359B6AA}" dt="2022-01-20T14:05:32.572" v="1491" actId="948"/>
          <ac:spMkLst>
            <pc:docMk/>
            <pc:sldMk cId="3018044079" sldId="358"/>
            <ac:spMk id="2" creationId="{DFF154BF-BEEC-4CEB-A17E-95CAF6DF7F11}"/>
          </ac:spMkLst>
        </pc:spChg>
        <pc:spChg chg="mod">
          <ac:chgData name="Pat Lewis" userId="3fa7cb04-f1bc-4f93-9826-13d18da51483" providerId="ADAL" clId="{60B77DD5-7EAF-45C5-8C29-33A1B359B6AA}" dt="2022-01-19T22:33:05.549" v="142" actId="20577"/>
          <ac:spMkLst>
            <pc:docMk/>
            <pc:sldMk cId="3018044079" sldId="358"/>
            <ac:spMk id="3" creationId="{1C71BC38-975B-4B38-BEED-A3B17119A0C1}"/>
          </ac:spMkLst>
        </pc:spChg>
        <pc:spChg chg="mod">
          <ac:chgData name="Pat Lewis" userId="3fa7cb04-f1bc-4f93-9826-13d18da51483" providerId="ADAL" clId="{60B77DD5-7EAF-45C5-8C29-33A1B359B6AA}" dt="2022-01-20T14:07:08.821" v="1499" actId="255"/>
          <ac:spMkLst>
            <pc:docMk/>
            <pc:sldMk cId="3018044079" sldId="358"/>
            <ac:spMk id="4" creationId="{D0097070-5BB8-45B6-9D59-2DB0CBFC1FF0}"/>
          </ac:spMkLst>
        </pc:spChg>
        <pc:spChg chg="mod">
          <ac:chgData name="Pat Lewis" userId="3fa7cb04-f1bc-4f93-9826-13d18da51483" providerId="ADAL" clId="{60B77DD5-7EAF-45C5-8C29-33A1B359B6AA}" dt="2022-01-20T14:06:16.231" v="1495" actId="2711"/>
          <ac:spMkLst>
            <pc:docMk/>
            <pc:sldMk cId="3018044079" sldId="358"/>
            <ac:spMk id="6" creationId="{AF47C704-F381-4F0F-B1AC-4872814D7201}"/>
          </ac:spMkLst>
        </pc:spChg>
        <pc:spChg chg="mod">
          <ac:chgData name="Pat Lewis" userId="3fa7cb04-f1bc-4f93-9826-13d18da51483" providerId="ADAL" clId="{60B77DD5-7EAF-45C5-8C29-33A1B359B6AA}" dt="2022-01-20T14:05:59.821" v="1493" actId="2711"/>
          <ac:spMkLst>
            <pc:docMk/>
            <pc:sldMk cId="3018044079" sldId="358"/>
            <ac:spMk id="8" creationId="{66804313-A0D7-41D2-BF42-52EDB36E162C}"/>
          </ac:spMkLst>
        </pc:spChg>
      </pc:sldChg>
      <pc:sldChg chg="modSp add mod">
        <pc:chgData name="Pat Lewis" userId="3fa7cb04-f1bc-4f93-9826-13d18da51483" providerId="ADAL" clId="{60B77DD5-7EAF-45C5-8C29-33A1B359B6AA}" dt="2022-01-20T14:08:08.041" v="1504" actId="2711"/>
        <pc:sldMkLst>
          <pc:docMk/>
          <pc:sldMk cId="2664966423" sldId="359"/>
        </pc:sldMkLst>
        <pc:spChg chg="mod">
          <ac:chgData name="Pat Lewis" userId="3fa7cb04-f1bc-4f93-9826-13d18da51483" providerId="ADAL" clId="{60B77DD5-7EAF-45C5-8C29-33A1B359B6AA}" dt="2022-01-20T14:07:37.521" v="1501" actId="948"/>
          <ac:spMkLst>
            <pc:docMk/>
            <pc:sldMk cId="2664966423" sldId="359"/>
            <ac:spMk id="2" creationId="{DFF154BF-BEEC-4CEB-A17E-95CAF6DF7F11}"/>
          </ac:spMkLst>
        </pc:spChg>
        <pc:spChg chg="mod">
          <ac:chgData name="Pat Lewis" userId="3fa7cb04-f1bc-4f93-9826-13d18da51483" providerId="ADAL" clId="{60B77DD5-7EAF-45C5-8C29-33A1B359B6AA}" dt="2022-01-19T22:34:17.236" v="159" actId="20577"/>
          <ac:spMkLst>
            <pc:docMk/>
            <pc:sldMk cId="2664966423" sldId="359"/>
            <ac:spMk id="3" creationId="{1C71BC38-975B-4B38-BEED-A3B17119A0C1}"/>
          </ac:spMkLst>
        </pc:spChg>
        <pc:spChg chg="mod">
          <ac:chgData name="Pat Lewis" userId="3fa7cb04-f1bc-4f93-9826-13d18da51483" providerId="ADAL" clId="{60B77DD5-7EAF-45C5-8C29-33A1B359B6AA}" dt="2022-01-20T14:07:49.700" v="1502" actId="2711"/>
          <ac:spMkLst>
            <pc:docMk/>
            <pc:sldMk cId="2664966423" sldId="359"/>
            <ac:spMk id="4" creationId="{D0097070-5BB8-45B6-9D59-2DB0CBFC1FF0}"/>
          </ac:spMkLst>
        </pc:spChg>
        <pc:spChg chg="mod">
          <ac:chgData name="Pat Lewis" userId="3fa7cb04-f1bc-4f93-9826-13d18da51483" providerId="ADAL" clId="{60B77DD5-7EAF-45C5-8C29-33A1B359B6AA}" dt="2022-01-20T14:08:08.041" v="1504" actId="2711"/>
          <ac:spMkLst>
            <pc:docMk/>
            <pc:sldMk cId="2664966423" sldId="359"/>
            <ac:spMk id="6" creationId="{AF47C704-F381-4F0F-B1AC-4872814D7201}"/>
          </ac:spMkLst>
        </pc:spChg>
        <pc:spChg chg="mod">
          <ac:chgData name="Pat Lewis" userId="3fa7cb04-f1bc-4f93-9826-13d18da51483" providerId="ADAL" clId="{60B77DD5-7EAF-45C5-8C29-33A1B359B6AA}" dt="2022-01-20T14:07:59" v="1503" actId="2711"/>
          <ac:spMkLst>
            <pc:docMk/>
            <pc:sldMk cId="2664966423" sldId="359"/>
            <ac:spMk id="8" creationId="{66804313-A0D7-41D2-BF42-52EDB36E162C}"/>
          </ac:spMkLst>
        </pc:spChg>
      </pc:sldChg>
      <pc:sldChg chg="modSp add mod">
        <pc:chgData name="Pat Lewis" userId="3fa7cb04-f1bc-4f93-9826-13d18da51483" providerId="ADAL" clId="{60B77DD5-7EAF-45C5-8C29-33A1B359B6AA}" dt="2022-01-20T14:09:32.210" v="1514" actId="6549"/>
        <pc:sldMkLst>
          <pc:docMk/>
          <pc:sldMk cId="762127325" sldId="360"/>
        </pc:sldMkLst>
        <pc:spChg chg="mod">
          <ac:chgData name="Pat Lewis" userId="3fa7cb04-f1bc-4f93-9826-13d18da51483" providerId="ADAL" clId="{60B77DD5-7EAF-45C5-8C29-33A1B359B6AA}" dt="2022-01-20T14:08:37.610" v="1506" actId="947"/>
          <ac:spMkLst>
            <pc:docMk/>
            <pc:sldMk cId="762127325" sldId="360"/>
            <ac:spMk id="2" creationId="{DFF154BF-BEEC-4CEB-A17E-95CAF6DF7F11}"/>
          </ac:spMkLst>
        </pc:spChg>
        <pc:spChg chg="mod">
          <ac:chgData name="Pat Lewis" userId="3fa7cb04-f1bc-4f93-9826-13d18da51483" providerId="ADAL" clId="{60B77DD5-7EAF-45C5-8C29-33A1B359B6AA}" dt="2022-01-19T22:36:12.880" v="190" actId="20577"/>
          <ac:spMkLst>
            <pc:docMk/>
            <pc:sldMk cId="762127325" sldId="360"/>
            <ac:spMk id="3" creationId="{1C71BC38-975B-4B38-BEED-A3B17119A0C1}"/>
          </ac:spMkLst>
        </pc:spChg>
        <pc:spChg chg="mod">
          <ac:chgData name="Pat Lewis" userId="3fa7cb04-f1bc-4f93-9826-13d18da51483" providerId="ADAL" clId="{60B77DD5-7EAF-45C5-8C29-33A1B359B6AA}" dt="2022-01-20T14:08:49.030" v="1507" actId="2711"/>
          <ac:spMkLst>
            <pc:docMk/>
            <pc:sldMk cId="762127325" sldId="360"/>
            <ac:spMk id="4" creationId="{D0097070-5BB8-45B6-9D59-2DB0CBFC1FF0}"/>
          </ac:spMkLst>
        </pc:spChg>
        <pc:spChg chg="mod">
          <ac:chgData name="Pat Lewis" userId="3fa7cb04-f1bc-4f93-9826-13d18da51483" providerId="ADAL" clId="{60B77DD5-7EAF-45C5-8C29-33A1B359B6AA}" dt="2022-01-20T14:09:32.210" v="1514" actId="6549"/>
          <ac:spMkLst>
            <pc:docMk/>
            <pc:sldMk cId="762127325" sldId="360"/>
            <ac:spMk id="6" creationId="{AF47C704-F381-4F0F-B1AC-4872814D7201}"/>
          </ac:spMkLst>
        </pc:spChg>
        <pc:spChg chg="mod">
          <ac:chgData name="Pat Lewis" userId="3fa7cb04-f1bc-4f93-9826-13d18da51483" providerId="ADAL" clId="{60B77DD5-7EAF-45C5-8C29-33A1B359B6AA}" dt="2022-01-20T14:09:00.720" v="1508" actId="2711"/>
          <ac:spMkLst>
            <pc:docMk/>
            <pc:sldMk cId="762127325" sldId="360"/>
            <ac:spMk id="8" creationId="{66804313-A0D7-41D2-BF42-52EDB36E162C}"/>
          </ac:spMkLst>
        </pc:spChg>
      </pc:sldChg>
      <pc:sldChg chg="modSp add mod">
        <pc:chgData name="Pat Lewis" userId="3fa7cb04-f1bc-4f93-9826-13d18da51483" providerId="ADAL" clId="{60B77DD5-7EAF-45C5-8C29-33A1B359B6AA}" dt="2022-01-20T14:09:58.740" v="1516" actId="948"/>
        <pc:sldMkLst>
          <pc:docMk/>
          <pc:sldMk cId="3677221012" sldId="361"/>
        </pc:sldMkLst>
        <pc:spChg chg="mod">
          <ac:chgData name="Pat Lewis" userId="3fa7cb04-f1bc-4f93-9826-13d18da51483" providerId="ADAL" clId="{60B77DD5-7EAF-45C5-8C29-33A1B359B6AA}" dt="2022-01-20T14:09:58.740" v="1516" actId="948"/>
          <ac:spMkLst>
            <pc:docMk/>
            <pc:sldMk cId="3677221012" sldId="361"/>
            <ac:spMk id="2" creationId="{DFF154BF-BEEC-4CEB-A17E-95CAF6DF7F11}"/>
          </ac:spMkLst>
        </pc:spChg>
        <pc:spChg chg="mod">
          <ac:chgData name="Pat Lewis" userId="3fa7cb04-f1bc-4f93-9826-13d18da51483" providerId="ADAL" clId="{60B77DD5-7EAF-45C5-8C29-33A1B359B6AA}" dt="2022-01-19T22:38:10.687" v="236" actId="20577"/>
          <ac:spMkLst>
            <pc:docMk/>
            <pc:sldMk cId="3677221012" sldId="361"/>
            <ac:spMk id="3" creationId="{1C71BC38-975B-4B38-BEED-A3B17119A0C1}"/>
          </ac:spMkLst>
        </pc:spChg>
        <pc:spChg chg="mod">
          <ac:chgData name="Pat Lewis" userId="3fa7cb04-f1bc-4f93-9826-13d18da51483" providerId="ADAL" clId="{60B77DD5-7EAF-45C5-8C29-33A1B359B6AA}" dt="2022-01-19T22:38:22.701" v="237"/>
          <ac:spMkLst>
            <pc:docMk/>
            <pc:sldMk cId="3677221012" sldId="361"/>
            <ac:spMk id="4" creationId="{D0097070-5BB8-45B6-9D59-2DB0CBFC1FF0}"/>
          </ac:spMkLst>
        </pc:spChg>
        <pc:spChg chg="mod">
          <ac:chgData name="Pat Lewis" userId="3fa7cb04-f1bc-4f93-9826-13d18da51483" providerId="ADAL" clId="{60B77DD5-7EAF-45C5-8C29-33A1B359B6AA}" dt="2022-01-19T22:38:43.843" v="239"/>
          <ac:spMkLst>
            <pc:docMk/>
            <pc:sldMk cId="3677221012" sldId="361"/>
            <ac:spMk id="6" creationId="{AF47C704-F381-4F0F-B1AC-4872814D7201}"/>
          </ac:spMkLst>
        </pc:spChg>
        <pc:spChg chg="mod">
          <ac:chgData name="Pat Lewis" userId="3fa7cb04-f1bc-4f93-9826-13d18da51483" providerId="ADAL" clId="{60B77DD5-7EAF-45C5-8C29-33A1B359B6AA}" dt="2022-01-19T22:38:32.999" v="238"/>
          <ac:spMkLst>
            <pc:docMk/>
            <pc:sldMk cId="3677221012" sldId="361"/>
            <ac:spMk id="8" creationId="{66804313-A0D7-41D2-BF42-52EDB36E162C}"/>
          </ac:spMkLst>
        </pc:spChg>
      </pc:sldChg>
      <pc:sldChg chg="modSp add mod">
        <pc:chgData name="Pat Lewis" userId="3fa7cb04-f1bc-4f93-9826-13d18da51483" providerId="ADAL" clId="{60B77DD5-7EAF-45C5-8C29-33A1B359B6AA}" dt="2022-01-20T14:10:36.209" v="1519" actId="5793"/>
        <pc:sldMkLst>
          <pc:docMk/>
          <pc:sldMk cId="2110275911" sldId="362"/>
        </pc:sldMkLst>
        <pc:spChg chg="mod">
          <ac:chgData name="Pat Lewis" userId="3fa7cb04-f1bc-4f93-9826-13d18da51483" providerId="ADAL" clId="{60B77DD5-7EAF-45C5-8C29-33A1B359B6AA}" dt="2022-01-20T14:10:25.094" v="1517" actId="2710"/>
          <ac:spMkLst>
            <pc:docMk/>
            <pc:sldMk cId="2110275911" sldId="362"/>
            <ac:spMk id="2" creationId="{DFF154BF-BEEC-4CEB-A17E-95CAF6DF7F11}"/>
          </ac:spMkLst>
        </pc:spChg>
        <pc:spChg chg="mod">
          <ac:chgData name="Pat Lewis" userId="3fa7cb04-f1bc-4f93-9826-13d18da51483" providerId="ADAL" clId="{60B77DD5-7EAF-45C5-8C29-33A1B359B6AA}" dt="2022-01-19T22:39:14.757" v="256" actId="20577"/>
          <ac:spMkLst>
            <pc:docMk/>
            <pc:sldMk cId="2110275911" sldId="362"/>
            <ac:spMk id="3" creationId="{1C71BC38-975B-4B38-BEED-A3B17119A0C1}"/>
          </ac:spMkLst>
        </pc:spChg>
        <pc:spChg chg="mod">
          <ac:chgData name="Pat Lewis" userId="3fa7cb04-f1bc-4f93-9826-13d18da51483" providerId="ADAL" clId="{60B77DD5-7EAF-45C5-8C29-33A1B359B6AA}" dt="2022-01-20T14:10:33.500" v="1518" actId="5793"/>
          <ac:spMkLst>
            <pc:docMk/>
            <pc:sldMk cId="2110275911" sldId="362"/>
            <ac:spMk id="4" creationId="{D0097070-5BB8-45B6-9D59-2DB0CBFC1FF0}"/>
          </ac:spMkLst>
        </pc:spChg>
        <pc:spChg chg="mod">
          <ac:chgData name="Pat Lewis" userId="3fa7cb04-f1bc-4f93-9826-13d18da51483" providerId="ADAL" clId="{60B77DD5-7EAF-45C5-8C29-33A1B359B6AA}" dt="2022-01-19T22:40:09.671" v="262"/>
          <ac:spMkLst>
            <pc:docMk/>
            <pc:sldMk cId="2110275911" sldId="362"/>
            <ac:spMk id="6" creationId="{AF47C704-F381-4F0F-B1AC-4872814D7201}"/>
          </ac:spMkLst>
        </pc:spChg>
        <pc:spChg chg="mod">
          <ac:chgData name="Pat Lewis" userId="3fa7cb04-f1bc-4f93-9826-13d18da51483" providerId="ADAL" clId="{60B77DD5-7EAF-45C5-8C29-33A1B359B6AA}" dt="2022-01-20T14:10:36.209" v="1519" actId="5793"/>
          <ac:spMkLst>
            <pc:docMk/>
            <pc:sldMk cId="2110275911" sldId="362"/>
            <ac:spMk id="8" creationId="{66804313-A0D7-41D2-BF42-52EDB36E162C}"/>
          </ac:spMkLst>
        </pc:spChg>
      </pc:sldChg>
      <pc:sldChg chg="modSp add mod">
        <pc:chgData name="Pat Lewis" userId="3fa7cb04-f1bc-4f93-9826-13d18da51483" providerId="ADAL" clId="{60B77DD5-7EAF-45C5-8C29-33A1B359B6AA}" dt="2022-01-20T14:11:45.613" v="1521" actId="6549"/>
        <pc:sldMkLst>
          <pc:docMk/>
          <pc:sldMk cId="3423060191" sldId="363"/>
        </pc:sldMkLst>
        <pc:spChg chg="mod">
          <ac:chgData name="Pat Lewis" userId="3fa7cb04-f1bc-4f93-9826-13d18da51483" providerId="ADAL" clId="{60B77DD5-7EAF-45C5-8C29-33A1B359B6AA}" dt="2022-01-20T14:11:45.613" v="1521" actId="6549"/>
          <ac:spMkLst>
            <pc:docMk/>
            <pc:sldMk cId="3423060191" sldId="363"/>
            <ac:spMk id="2" creationId="{DFF154BF-BEEC-4CEB-A17E-95CAF6DF7F11}"/>
          </ac:spMkLst>
        </pc:spChg>
        <pc:spChg chg="mod">
          <ac:chgData name="Pat Lewis" userId="3fa7cb04-f1bc-4f93-9826-13d18da51483" providerId="ADAL" clId="{60B77DD5-7EAF-45C5-8C29-33A1B359B6AA}" dt="2022-01-19T22:40:51.536" v="298" actId="20577"/>
          <ac:spMkLst>
            <pc:docMk/>
            <pc:sldMk cId="3423060191" sldId="363"/>
            <ac:spMk id="3" creationId="{1C71BC38-975B-4B38-BEED-A3B17119A0C1}"/>
          </ac:spMkLst>
        </pc:spChg>
        <pc:spChg chg="mod">
          <ac:chgData name="Pat Lewis" userId="3fa7cb04-f1bc-4f93-9826-13d18da51483" providerId="ADAL" clId="{60B77DD5-7EAF-45C5-8C29-33A1B359B6AA}" dt="2022-01-19T22:41:01.441" v="299"/>
          <ac:spMkLst>
            <pc:docMk/>
            <pc:sldMk cId="3423060191" sldId="363"/>
            <ac:spMk id="4" creationId="{D0097070-5BB8-45B6-9D59-2DB0CBFC1FF0}"/>
          </ac:spMkLst>
        </pc:spChg>
        <pc:spChg chg="mod">
          <ac:chgData name="Pat Lewis" userId="3fa7cb04-f1bc-4f93-9826-13d18da51483" providerId="ADAL" clId="{60B77DD5-7EAF-45C5-8C29-33A1B359B6AA}" dt="2022-01-19T22:41:23.063" v="301"/>
          <ac:spMkLst>
            <pc:docMk/>
            <pc:sldMk cId="3423060191" sldId="363"/>
            <ac:spMk id="6" creationId="{AF47C704-F381-4F0F-B1AC-4872814D7201}"/>
          </ac:spMkLst>
        </pc:spChg>
        <pc:spChg chg="mod">
          <ac:chgData name="Pat Lewis" userId="3fa7cb04-f1bc-4f93-9826-13d18da51483" providerId="ADAL" clId="{60B77DD5-7EAF-45C5-8C29-33A1B359B6AA}" dt="2022-01-19T22:41:12.295" v="300"/>
          <ac:spMkLst>
            <pc:docMk/>
            <pc:sldMk cId="3423060191" sldId="363"/>
            <ac:spMk id="8" creationId="{66804313-A0D7-41D2-BF42-52EDB36E162C}"/>
          </ac:spMkLst>
        </pc:spChg>
      </pc:sldChg>
      <pc:sldChg chg="modSp add mod">
        <pc:chgData name="Pat Lewis" userId="3fa7cb04-f1bc-4f93-9826-13d18da51483" providerId="ADAL" clId="{60B77DD5-7EAF-45C5-8C29-33A1B359B6AA}" dt="2022-01-20T14:12:27.435" v="1522" actId="948"/>
        <pc:sldMkLst>
          <pc:docMk/>
          <pc:sldMk cId="391703872" sldId="364"/>
        </pc:sldMkLst>
        <pc:spChg chg="mod">
          <ac:chgData name="Pat Lewis" userId="3fa7cb04-f1bc-4f93-9826-13d18da51483" providerId="ADAL" clId="{60B77DD5-7EAF-45C5-8C29-33A1B359B6AA}" dt="2022-01-20T14:12:27.435" v="1522" actId="948"/>
          <ac:spMkLst>
            <pc:docMk/>
            <pc:sldMk cId="391703872" sldId="364"/>
            <ac:spMk id="2" creationId="{DFF154BF-BEEC-4CEB-A17E-95CAF6DF7F11}"/>
          </ac:spMkLst>
        </pc:spChg>
        <pc:spChg chg="mod">
          <ac:chgData name="Pat Lewis" userId="3fa7cb04-f1bc-4f93-9826-13d18da51483" providerId="ADAL" clId="{60B77DD5-7EAF-45C5-8C29-33A1B359B6AA}" dt="2022-01-19T22:42:49.288" v="328" actId="20577"/>
          <ac:spMkLst>
            <pc:docMk/>
            <pc:sldMk cId="391703872" sldId="364"/>
            <ac:spMk id="3" creationId="{1C71BC38-975B-4B38-BEED-A3B17119A0C1}"/>
          </ac:spMkLst>
        </pc:spChg>
        <pc:spChg chg="mod">
          <ac:chgData name="Pat Lewis" userId="3fa7cb04-f1bc-4f93-9826-13d18da51483" providerId="ADAL" clId="{60B77DD5-7EAF-45C5-8C29-33A1B359B6AA}" dt="2022-01-19T22:42:32.195" v="325" actId="5793"/>
          <ac:spMkLst>
            <pc:docMk/>
            <pc:sldMk cId="391703872" sldId="364"/>
            <ac:spMk id="4" creationId="{D0097070-5BB8-45B6-9D59-2DB0CBFC1FF0}"/>
          </ac:spMkLst>
        </pc:spChg>
        <pc:spChg chg="mod">
          <ac:chgData name="Pat Lewis" userId="3fa7cb04-f1bc-4f93-9826-13d18da51483" providerId="ADAL" clId="{60B77DD5-7EAF-45C5-8C29-33A1B359B6AA}" dt="2022-01-19T22:42:40.521" v="327" actId="5793"/>
          <ac:spMkLst>
            <pc:docMk/>
            <pc:sldMk cId="391703872" sldId="364"/>
            <ac:spMk id="6" creationId="{AF47C704-F381-4F0F-B1AC-4872814D7201}"/>
          </ac:spMkLst>
        </pc:spChg>
        <pc:spChg chg="mod">
          <ac:chgData name="Pat Lewis" userId="3fa7cb04-f1bc-4f93-9826-13d18da51483" providerId="ADAL" clId="{60B77DD5-7EAF-45C5-8C29-33A1B359B6AA}" dt="2022-01-19T22:42:36.861" v="326" actId="5793"/>
          <ac:spMkLst>
            <pc:docMk/>
            <pc:sldMk cId="391703872" sldId="364"/>
            <ac:spMk id="8" creationId="{66804313-A0D7-41D2-BF42-52EDB36E162C}"/>
          </ac:spMkLst>
        </pc:spChg>
      </pc:sldChg>
      <pc:sldChg chg="modSp add mod">
        <pc:chgData name="Pat Lewis" userId="3fa7cb04-f1bc-4f93-9826-13d18da51483" providerId="ADAL" clId="{60B77DD5-7EAF-45C5-8C29-33A1B359B6AA}" dt="2022-01-20T14:12:47.081" v="1523" actId="948"/>
        <pc:sldMkLst>
          <pc:docMk/>
          <pc:sldMk cId="851172474" sldId="365"/>
        </pc:sldMkLst>
        <pc:spChg chg="mod">
          <ac:chgData name="Pat Lewis" userId="3fa7cb04-f1bc-4f93-9826-13d18da51483" providerId="ADAL" clId="{60B77DD5-7EAF-45C5-8C29-33A1B359B6AA}" dt="2022-01-20T14:12:47.081" v="1523" actId="948"/>
          <ac:spMkLst>
            <pc:docMk/>
            <pc:sldMk cId="851172474" sldId="365"/>
            <ac:spMk id="2" creationId="{DFF154BF-BEEC-4CEB-A17E-95CAF6DF7F11}"/>
          </ac:spMkLst>
        </pc:spChg>
        <pc:spChg chg="mod">
          <ac:chgData name="Pat Lewis" userId="3fa7cb04-f1bc-4f93-9826-13d18da51483" providerId="ADAL" clId="{60B77DD5-7EAF-45C5-8C29-33A1B359B6AA}" dt="2022-01-19T22:43:23.603" v="345" actId="20577"/>
          <ac:spMkLst>
            <pc:docMk/>
            <pc:sldMk cId="851172474" sldId="365"/>
            <ac:spMk id="3" creationId="{1C71BC38-975B-4B38-BEED-A3B17119A0C1}"/>
          </ac:spMkLst>
        </pc:spChg>
        <pc:spChg chg="mod">
          <ac:chgData name="Pat Lewis" userId="3fa7cb04-f1bc-4f93-9826-13d18da51483" providerId="ADAL" clId="{60B77DD5-7EAF-45C5-8C29-33A1B359B6AA}" dt="2022-01-19T22:44:33.841" v="355" actId="948"/>
          <ac:spMkLst>
            <pc:docMk/>
            <pc:sldMk cId="851172474" sldId="365"/>
            <ac:spMk id="4" creationId="{D0097070-5BB8-45B6-9D59-2DB0CBFC1FF0}"/>
          </ac:spMkLst>
        </pc:spChg>
        <pc:spChg chg="mod">
          <ac:chgData name="Pat Lewis" userId="3fa7cb04-f1bc-4f93-9826-13d18da51483" providerId="ADAL" clId="{60B77DD5-7EAF-45C5-8C29-33A1B359B6AA}" dt="2022-01-19T22:44:06.706" v="350" actId="5793"/>
          <ac:spMkLst>
            <pc:docMk/>
            <pc:sldMk cId="851172474" sldId="365"/>
            <ac:spMk id="6" creationId="{AF47C704-F381-4F0F-B1AC-4872814D7201}"/>
          </ac:spMkLst>
        </pc:spChg>
        <pc:spChg chg="mod">
          <ac:chgData name="Pat Lewis" userId="3fa7cb04-f1bc-4f93-9826-13d18da51483" providerId="ADAL" clId="{60B77DD5-7EAF-45C5-8C29-33A1B359B6AA}" dt="2022-01-19T22:44:02.257" v="349" actId="5793"/>
          <ac:spMkLst>
            <pc:docMk/>
            <pc:sldMk cId="851172474" sldId="365"/>
            <ac:spMk id="8" creationId="{66804313-A0D7-41D2-BF42-52EDB36E162C}"/>
          </ac:spMkLst>
        </pc:spChg>
      </pc:sldChg>
      <pc:sldChg chg="delSp modSp add mod">
        <pc:chgData name="Pat Lewis" userId="3fa7cb04-f1bc-4f93-9826-13d18da51483" providerId="ADAL" clId="{60B77DD5-7EAF-45C5-8C29-33A1B359B6AA}" dt="2022-01-20T14:13:27.602" v="1528" actId="20577"/>
        <pc:sldMkLst>
          <pc:docMk/>
          <pc:sldMk cId="1326409393" sldId="366"/>
        </pc:sldMkLst>
        <pc:spChg chg="mod">
          <ac:chgData name="Pat Lewis" userId="3fa7cb04-f1bc-4f93-9826-13d18da51483" providerId="ADAL" clId="{60B77DD5-7EAF-45C5-8C29-33A1B359B6AA}" dt="2022-01-20T14:13:27.602" v="1528" actId="20577"/>
          <ac:spMkLst>
            <pc:docMk/>
            <pc:sldMk cId="1326409393" sldId="366"/>
            <ac:spMk id="2" creationId="{DFF154BF-BEEC-4CEB-A17E-95CAF6DF7F11}"/>
          </ac:spMkLst>
        </pc:spChg>
        <pc:spChg chg="mod">
          <ac:chgData name="Pat Lewis" userId="3fa7cb04-f1bc-4f93-9826-13d18da51483" providerId="ADAL" clId="{60B77DD5-7EAF-45C5-8C29-33A1B359B6AA}" dt="2022-01-19T22:45:32.225" v="403" actId="20577"/>
          <ac:spMkLst>
            <pc:docMk/>
            <pc:sldMk cId="1326409393" sldId="366"/>
            <ac:spMk id="3" creationId="{1C71BC38-975B-4B38-BEED-A3B17119A0C1}"/>
          </ac:spMkLst>
        </pc:spChg>
        <pc:spChg chg="mod">
          <ac:chgData name="Pat Lewis" userId="3fa7cb04-f1bc-4f93-9826-13d18da51483" providerId="ADAL" clId="{60B77DD5-7EAF-45C5-8C29-33A1B359B6AA}" dt="2022-01-19T22:45:58.989" v="406" actId="5793"/>
          <ac:spMkLst>
            <pc:docMk/>
            <pc:sldMk cId="1326409393" sldId="366"/>
            <ac:spMk id="4" creationId="{D0097070-5BB8-45B6-9D59-2DB0CBFC1FF0}"/>
          </ac:spMkLst>
        </pc:spChg>
        <pc:spChg chg="del">
          <ac:chgData name="Pat Lewis" userId="3fa7cb04-f1bc-4f93-9826-13d18da51483" providerId="ADAL" clId="{60B77DD5-7EAF-45C5-8C29-33A1B359B6AA}" dt="2022-01-20T14:13:19.267" v="1527" actId="21"/>
          <ac:spMkLst>
            <pc:docMk/>
            <pc:sldMk cId="1326409393" sldId="366"/>
            <ac:spMk id="6" creationId="{AF47C704-F381-4F0F-B1AC-4872814D7201}"/>
          </ac:spMkLst>
        </pc:spChg>
        <pc:spChg chg="del mod">
          <ac:chgData name="Pat Lewis" userId="3fa7cb04-f1bc-4f93-9826-13d18da51483" providerId="ADAL" clId="{60B77DD5-7EAF-45C5-8C29-33A1B359B6AA}" dt="2022-01-20T14:13:15.398" v="1526" actId="21"/>
          <ac:spMkLst>
            <pc:docMk/>
            <pc:sldMk cId="1326409393" sldId="366"/>
            <ac:spMk id="7" creationId="{A6E9679A-6EDB-4A3D-87A7-D914E4D37861}"/>
          </ac:spMkLst>
        </pc:spChg>
        <pc:spChg chg="mod">
          <ac:chgData name="Pat Lewis" userId="3fa7cb04-f1bc-4f93-9826-13d18da51483" providerId="ADAL" clId="{60B77DD5-7EAF-45C5-8C29-33A1B359B6AA}" dt="2022-01-19T22:46:01.352" v="407" actId="5793"/>
          <ac:spMkLst>
            <pc:docMk/>
            <pc:sldMk cId="1326409393" sldId="366"/>
            <ac:spMk id="8" creationId="{66804313-A0D7-41D2-BF42-52EDB36E162C}"/>
          </ac:spMkLst>
        </pc:spChg>
      </pc:sldChg>
      <pc:sldChg chg="delSp modSp add mod">
        <pc:chgData name="Pat Lewis" userId="3fa7cb04-f1bc-4f93-9826-13d18da51483" providerId="ADAL" clId="{60B77DD5-7EAF-45C5-8C29-33A1B359B6AA}" dt="2022-01-20T14:13:59.127" v="1530" actId="21"/>
        <pc:sldMkLst>
          <pc:docMk/>
          <pc:sldMk cId="4269515070" sldId="367"/>
        </pc:sldMkLst>
        <pc:spChg chg="mod">
          <ac:chgData name="Pat Lewis" userId="3fa7cb04-f1bc-4f93-9826-13d18da51483" providerId="ADAL" clId="{60B77DD5-7EAF-45C5-8C29-33A1B359B6AA}" dt="2022-01-19T22:46:19.638" v="408"/>
          <ac:spMkLst>
            <pc:docMk/>
            <pc:sldMk cId="4269515070" sldId="367"/>
            <ac:spMk id="2" creationId="{DFF154BF-BEEC-4CEB-A17E-95CAF6DF7F11}"/>
          </ac:spMkLst>
        </pc:spChg>
        <pc:spChg chg="mod">
          <ac:chgData name="Pat Lewis" userId="3fa7cb04-f1bc-4f93-9826-13d18da51483" providerId="ADAL" clId="{60B77DD5-7EAF-45C5-8C29-33A1B359B6AA}" dt="2022-01-19T22:46:30.158" v="435" actId="20577"/>
          <ac:spMkLst>
            <pc:docMk/>
            <pc:sldMk cId="4269515070" sldId="367"/>
            <ac:spMk id="3" creationId="{1C71BC38-975B-4B38-BEED-A3B17119A0C1}"/>
          </ac:spMkLst>
        </pc:spChg>
        <pc:spChg chg="mod">
          <ac:chgData name="Pat Lewis" userId="3fa7cb04-f1bc-4f93-9826-13d18da51483" providerId="ADAL" clId="{60B77DD5-7EAF-45C5-8C29-33A1B359B6AA}" dt="2022-01-19T22:47:00.289" v="440" actId="5793"/>
          <ac:spMkLst>
            <pc:docMk/>
            <pc:sldMk cId="4269515070" sldId="367"/>
            <ac:spMk id="4" creationId="{D0097070-5BB8-45B6-9D59-2DB0CBFC1FF0}"/>
          </ac:spMkLst>
        </pc:spChg>
        <pc:spChg chg="del">
          <ac:chgData name="Pat Lewis" userId="3fa7cb04-f1bc-4f93-9826-13d18da51483" providerId="ADAL" clId="{60B77DD5-7EAF-45C5-8C29-33A1B359B6AA}" dt="2022-01-20T14:13:47.262" v="1529" actId="21"/>
          <ac:spMkLst>
            <pc:docMk/>
            <pc:sldMk cId="4269515070" sldId="367"/>
            <ac:spMk id="6" creationId="{AF47C704-F381-4F0F-B1AC-4872814D7201}"/>
          </ac:spMkLst>
        </pc:spChg>
        <pc:spChg chg="del">
          <ac:chgData name="Pat Lewis" userId="3fa7cb04-f1bc-4f93-9826-13d18da51483" providerId="ADAL" clId="{60B77DD5-7EAF-45C5-8C29-33A1B359B6AA}" dt="2022-01-20T14:13:59.127" v="1530" actId="21"/>
          <ac:spMkLst>
            <pc:docMk/>
            <pc:sldMk cId="4269515070" sldId="367"/>
            <ac:spMk id="7" creationId="{A6E9679A-6EDB-4A3D-87A7-D914E4D37861}"/>
          </ac:spMkLst>
        </pc:spChg>
        <pc:spChg chg="mod">
          <ac:chgData name="Pat Lewis" userId="3fa7cb04-f1bc-4f93-9826-13d18da51483" providerId="ADAL" clId="{60B77DD5-7EAF-45C5-8C29-33A1B359B6AA}" dt="2022-01-19T22:47:13.256" v="442" actId="5793"/>
          <ac:spMkLst>
            <pc:docMk/>
            <pc:sldMk cId="4269515070" sldId="367"/>
            <ac:spMk id="8" creationId="{66804313-A0D7-41D2-BF42-52EDB36E162C}"/>
          </ac:spMkLst>
        </pc:spChg>
      </pc:sldChg>
      <pc:sldChg chg="modSp add mod">
        <pc:chgData name="Pat Lewis" userId="3fa7cb04-f1bc-4f93-9826-13d18da51483" providerId="ADAL" clId="{60B77DD5-7EAF-45C5-8C29-33A1B359B6AA}" dt="2022-01-20T14:14:20.326" v="1531" actId="948"/>
        <pc:sldMkLst>
          <pc:docMk/>
          <pc:sldMk cId="606958508" sldId="368"/>
        </pc:sldMkLst>
        <pc:spChg chg="mod">
          <ac:chgData name="Pat Lewis" userId="3fa7cb04-f1bc-4f93-9826-13d18da51483" providerId="ADAL" clId="{60B77DD5-7EAF-45C5-8C29-33A1B359B6AA}" dt="2022-01-20T14:14:20.326" v="1531" actId="948"/>
          <ac:spMkLst>
            <pc:docMk/>
            <pc:sldMk cId="606958508" sldId="368"/>
            <ac:spMk id="2" creationId="{DFF154BF-BEEC-4CEB-A17E-95CAF6DF7F11}"/>
          </ac:spMkLst>
        </pc:spChg>
        <pc:spChg chg="mod">
          <ac:chgData name="Pat Lewis" userId="3fa7cb04-f1bc-4f93-9826-13d18da51483" providerId="ADAL" clId="{60B77DD5-7EAF-45C5-8C29-33A1B359B6AA}" dt="2022-01-19T22:47:40.146" v="468" actId="20577"/>
          <ac:spMkLst>
            <pc:docMk/>
            <pc:sldMk cId="606958508" sldId="368"/>
            <ac:spMk id="3" creationId="{1C71BC38-975B-4B38-BEED-A3B17119A0C1}"/>
          </ac:spMkLst>
        </pc:spChg>
        <pc:spChg chg="mod">
          <ac:chgData name="Pat Lewis" userId="3fa7cb04-f1bc-4f93-9826-13d18da51483" providerId="ADAL" clId="{60B77DD5-7EAF-45C5-8C29-33A1B359B6AA}" dt="2022-01-19T22:48:17.909" v="472" actId="5793"/>
          <ac:spMkLst>
            <pc:docMk/>
            <pc:sldMk cId="606958508" sldId="368"/>
            <ac:spMk id="4" creationId="{D0097070-5BB8-45B6-9D59-2DB0CBFC1FF0}"/>
          </ac:spMkLst>
        </pc:spChg>
        <pc:spChg chg="mod">
          <ac:chgData name="Pat Lewis" userId="3fa7cb04-f1bc-4f93-9826-13d18da51483" providerId="ADAL" clId="{60B77DD5-7EAF-45C5-8C29-33A1B359B6AA}" dt="2022-01-19T22:48:23.317" v="474" actId="5793"/>
          <ac:spMkLst>
            <pc:docMk/>
            <pc:sldMk cId="606958508" sldId="368"/>
            <ac:spMk id="6" creationId="{AF47C704-F381-4F0F-B1AC-4872814D7201}"/>
          </ac:spMkLst>
        </pc:spChg>
        <pc:spChg chg="mod">
          <ac:chgData name="Pat Lewis" userId="3fa7cb04-f1bc-4f93-9826-13d18da51483" providerId="ADAL" clId="{60B77DD5-7EAF-45C5-8C29-33A1B359B6AA}" dt="2022-01-19T22:48:20.900" v="473" actId="5793"/>
          <ac:spMkLst>
            <pc:docMk/>
            <pc:sldMk cId="606958508" sldId="368"/>
            <ac:spMk id="8" creationId="{66804313-A0D7-41D2-BF42-52EDB36E162C}"/>
          </ac:spMkLst>
        </pc:spChg>
      </pc:sldChg>
      <pc:sldChg chg="modSp add mod">
        <pc:chgData name="Pat Lewis" userId="3fa7cb04-f1bc-4f93-9826-13d18da51483" providerId="ADAL" clId="{60B77DD5-7EAF-45C5-8C29-33A1B359B6AA}" dt="2022-01-20T14:29:47.380" v="1660" actId="2711"/>
        <pc:sldMkLst>
          <pc:docMk/>
          <pc:sldMk cId="2351093859" sldId="369"/>
        </pc:sldMkLst>
        <pc:spChg chg="mod">
          <ac:chgData name="Pat Lewis" userId="3fa7cb04-f1bc-4f93-9826-13d18da51483" providerId="ADAL" clId="{60B77DD5-7EAF-45C5-8C29-33A1B359B6AA}" dt="2022-01-20T14:28:54.179" v="1657" actId="2711"/>
          <ac:spMkLst>
            <pc:docMk/>
            <pc:sldMk cId="2351093859" sldId="369"/>
            <ac:spMk id="2" creationId="{DFF154BF-BEEC-4CEB-A17E-95CAF6DF7F11}"/>
          </ac:spMkLst>
        </pc:spChg>
        <pc:spChg chg="mod">
          <ac:chgData name="Pat Lewis" userId="3fa7cb04-f1bc-4f93-9826-13d18da51483" providerId="ADAL" clId="{60B77DD5-7EAF-45C5-8C29-33A1B359B6AA}" dt="2022-01-19T23:04:08.175" v="867" actId="20577"/>
          <ac:spMkLst>
            <pc:docMk/>
            <pc:sldMk cId="2351093859" sldId="369"/>
            <ac:spMk id="3" creationId="{1C71BC38-975B-4B38-BEED-A3B17119A0C1}"/>
          </ac:spMkLst>
        </pc:spChg>
        <pc:spChg chg="mod">
          <ac:chgData name="Pat Lewis" userId="3fa7cb04-f1bc-4f93-9826-13d18da51483" providerId="ADAL" clId="{60B77DD5-7EAF-45C5-8C29-33A1B359B6AA}" dt="2022-01-20T14:29:11.365" v="1658" actId="2711"/>
          <ac:spMkLst>
            <pc:docMk/>
            <pc:sldMk cId="2351093859" sldId="369"/>
            <ac:spMk id="4" creationId="{D0097070-5BB8-45B6-9D59-2DB0CBFC1FF0}"/>
          </ac:spMkLst>
        </pc:spChg>
        <pc:spChg chg="mod">
          <ac:chgData name="Pat Lewis" userId="3fa7cb04-f1bc-4f93-9826-13d18da51483" providerId="ADAL" clId="{60B77DD5-7EAF-45C5-8C29-33A1B359B6AA}" dt="2022-01-20T14:29:47.380" v="1660" actId="2711"/>
          <ac:spMkLst>
            <pc:docMk/>
            <pc:sldMk cId="2351093859" sldId="369"/>
            <ac:spMk id="6" creationId="{AF47C704-F381-4F0F-B1AC-4872814D7201}"/>
          </ac:spMkLst>
        </pc:spChg>
        <pc:spChg chg="mod">
          <ac:chgData name="Pat Lewis" userId="3fa7cb04-f1bc-4f93-9826-13d18da51483" providerId="ADAL" clId="{60B77DD5-7EAF-45C5-8C29-33A1B359B6AA}" dt="2022-01-20T14:29:22.850" v="1659" actId="2711"/>
          <ac:spMkLst>
            <pc:docMk/>
            <pc:sldMk cId="2351093859" sldId="369"/>
            <ac:spMk id="8" creationId="{66804313-A0D7-41D2-BF42-52EDB36E162C}"/>
          </ac:spMkLst>
        </pc:spChg>
      </pc:sldChg>
      <pc:sldChg chg="modSp add mod">
        <pc:chgData name="Pat Lewis" userId="3fa7cb04-f1bc-4f93-9826-13d18da51483" providerId="ADAL" clId="{60B77DD5-7EAF-45C5-8C29-33A1B359B6AA}" dt="2022-01-20T14:32:34.091" v="1672" actId="2711"/>
        <pc:sldMkLst>
          <pc:docMk/>
          <pc:sldMk cId="683065609" sldId="370"/>
        </pc:sldMkLst>
        <pc:spChg chg="mod">
          <ac:chgData name="Pat Lewis" userId="3fa7cb04-f1bc-4f93-9826-13d18da51483" providerId="ADAL" clId="{60B77DD5-7EAF-45C5-8C29-33A1B359B6AA}" dt="2022-01-20T14:31:20.351" v="1666" actId="2711"/>
          <ac:spMkLst>
            <pc:docMk/>
            <pc:sldMk cId="683065609" sldId="370"/>
            <ac:spMk id="2" creationId="{DFF154BF-BEEC-4CEB-A17E-95CAF6DF7F11}"/>
          </ac:spMkLst>
        </pc:spChg>
        <pc:spChg chg="mod">
          <ac:chgData name="Pat Lewis" userId="3fa7cb04-f1bc-4f93-9826-13d18da51483" providerId="ADAL" clId="{60B77DD5-7EAF-45C5-8C29-33A1B359B6AA}" dt="2022-01-19T23:07:59.794" v="934" actId="20577"/>
          <ac:spMkLst>
            <pc:docMk/>
            <pc:sldMk cId="683065609" sldId="370"/>
            <ac:spMk id="3" creationId="{1C71BC38-975B-4B38-BEED-A3B17119A0C1}"/>
          </ac:spMkLst>
        </pc:spChg>
        <pc:spChg chg="mod">
          <ac:chgData name="Pat Lewis" userId="3fa7cb04-f1bc-4f93-9826-13d18da51483" providerId="ADAL" clId="{60B77DD5-7EAF-45C5-8C29-33A1B359B6AA}" dt="2022-01-20T14:31:40.122" v="1667" actId="2711"/>
          <ac:spMkLst>
            <pc:docMk/>
            <pc:sldMk cId="683065609" sldId="370"/>
            <ac:spMk id="4" creationId="{D0097070-5BB8-45B6-9D59-2DB0CBFC1FF0}"/>
          </ac:spMkLst>
        </pc:spChg>
        <pc:spChg chg="mod">
          <ac:chgData name="Pat Lewis" userId="3fa7cb04-f1bc-4f93-9826-13d18da51483" providerId="ADAL" clId="{60B77DD5-7EAF-45C5-8C29-33A1B359B6AA}" dt="2022-01-20T14:32:34.091" v="1672" actId="2711"/>
          <ac:spMkLst>
            <pc:docMk/>
            <pc:sldMk cId="683065609" sldId="370"/>
            <ac:spMk id="6" creationId="{AF47C704-F381-4F0F-B1AC-4872814D7201}"/>
          </ac:spMkLst>
        </pc:spChg>
        <pc:spChg chg="mod">
          <ac:chgData name="Pat Lewis" userId="3fa7cb04-f1bc-4f93-9826-13d18da51483" providerId="ADAL" clId="{60B77DD5-7EAF-45C5-8C29-33A1B359B6AA}" dt="2022-01-20T14:31:48.471" v="1668" actId="2711"/>
          <ac:spMkLst>
            <pc:docMk/>
            <pc:sldMk cId="683065609" sldId="370"/>
            <ac:spMk id="8" creationId="{66804313-A0D7-41D2-BF42-52EDB36E162C}"/>
          </ac:spMkLst>
        </pc:spChg>
      </pc:sldChg>
      <pc:sldChg chg="delSp modSp add mod">
        <pc:chgData name="Pat Lewis" userId="3fa7cb04-f1bc-4f93-9826-13d18da51483" providerId="ADAL" clId="{60B77DD5-7EAF-45C5-8C29-33A1B359B6AA}" dt="2022-01-20T14:35:41.783" v="1689" actId="478"/>
        <pc:sldMkLst>
          <pc:docMk/>
          <pc:sldMk cId="1800918916" sldId="371"/>
        </pc:sldMkLst>
        <pc:spChg chg="mod">
          <ac:chgData name="Pat Lewis" userId="3fa7cb04-f1bc-4f93-9826-13d18da51483" providerId="ADAL" clId="{60B77DD5-7EAF-45C5-8C29-33A1B359B6AA}" dt="2022-01-20T14:35:00.354" v="1685" actId="948"/>
          <ac:spMkLst>
            <pc:docMk/>
            <pc:sldMk cId="1800918916" sldId="371"/>
            <ac:spMk id="2" creationId="{DFF154BF-BEEC-4CEB-A17E-95CAF6DF7F11}"/>
          </ac:spMkLst>
        </pc:spChg>
        <pc:spChg chg="mod">
          <ac:chgData name="Pat Lewis" userId="3fa7cb04-f1bc-4f93-9826-13d18da51483" providerId="ADAL" clId="{60B77DD5-7EAF-45C5-8C29-33A1B359B6AA}" dt="2022-01-19T23:14:07.481" v="1072" actId="20577"/>
          <ac:spMkLst>
            <pc:docMk/>
            <pc:sldMk cId="1800918916" sldId="371"/>
            <ac:spMk id="3" creationId="{1C71BC38-975B-4B38-BEED-A3B17119A0C1}"/>
          </ac:spMkLst>
        </pc:spChg>
        <pc:spChg chg="mod">
          <ac:chgData name="Pat Lewis" userId="3fa7cb04-f1bc-4f93-9826-13d18da51483" providerId="ADAL" clId="{60B77DD5-7EAF-45C5-8C29-33A1B359B6AA}" dt="2022-01-20T14:35:10.385" v="1686" actId="2711"/>
          <ac:spMkLst>
            <pc:docMk/>
            <pc:sldMk cId="1800918916" sldId="371"/>
            <ac:spMk id="4" creationId="{D0097070-5BB8-45B6-9D59-2DB0CBFC1FF0}"/>
          </ac:spMkLst>
        </pc:spChg>
        <pc:spChg chg="del">
          <ac:chgData name="Pat Lewis" userId="3fa7cb04-f1bc-4f93-9826-13d18da51483" providerId="ADAL" clId="{60B77DD5-7EAF-45C5-8C29-33A1B359B6AA}" dt="2022-01-20T14:35:38.302" v="1688" actId="478"/>
          <ac:spMkLst>
            <pc:docMk/>
            <pc:sldMk cId="1800918916" sldId="371"/>
            <ac:spMk id="6" creationId="{AF47C704-F381-4F0F-B1AC-4872814D7201}"/>
          </ac:spMkLst>
        </pc:spChg>
        <pc:spChg chg="del">
          <ac:chgData name="Pat Lewis" userId="3fa7cb04-f1bc-4f93-9826-13d18da51483" providerId="ADAL" clId="{60B77DD5-7EAF-45C5-8C29-33A1B359B6AA}" dt="2022-01-20T14:35:41.783" v="1689" actId="478"/>
          <ac:spMkLst>
            <pc:docMk/>
            <pc:sldMk cId="1800918916" sldId="371"/>
            <ac:spMk id="7" creationId="{A6E9679A-6EDB-4A3D-87A7-D914E4D37861}"/>
          </ac:spMkLst>
        </pc:spChg>
        <pc:spChg chg="mod">
          <ac:chgData name="Pat Lewis" userId="3fa7cb04-f1bc-4f93-9826-13d18da51483" providerId="ADAL" clId="{60B77DD5-7EAF-45C5-8C29-33A1B359B6AA}" dt="2022-01-20T14:35:21.664" v="1687" actId="2711"/>
          <ac:spMkLst>
            <pc:docMk/>
            <pc:sldMk cId="1800918916" sldId="371"/>
            <ac:spMk id="8" creationId="{66804313-A0D7-41D2-BF42-52EDB36E162C}"/>
          </ac:spMkLst>
        </pc:spChg>
      </pc:sldChg>
      <pc:sldChg chg="modSp add mod ord">
        <pc:chgData name="Pat Lewis" userId="3fa7cb04-f1bc-4f93-9826-13d18da51483" providerId="ADAL" clId="{60B77DD5-7EAF-45C5-8C29-33A1B359B6AA}" dt="2022-01-20T14:36:49.974" v="1695" actId="6549"/>
        <pc:sldMkLst>
          <pc:docMk/>
          <pc:sldMk cId="3239018194" sldId="372"/>
        </pc:sldMkLst>
        <pc:spChg chg="mod">
          <ac:chgData name="Pat Lewis" userId="3fa7cb04-f1bc-4f93-9826-13d18da51483" providerId="ADAL" clId="{60B77DD5-7EAF-45C5-8C29-33A1B359B6AA}" dt="2022-01-20T14:36:06.209" v="1691" actId="20577"/>
          <ac:spMkLst>
            <pc:docMk/>
            <pc:sldMk cId="3239018194" sldId="372"/>
            <ac:spMk id="2" creationId="{DFF154BF-BEEC-4CEB-A17E-95CAF6DF7F11}"/>
          </ac:spMkLst>
        </pc:spChg>
        <pc:spChg chg="mod">
          <ac:chgData name="Pat Lewis" userId="3fa7cb04-f1bc-4f93-9826-13d18da51483" providerId="ADAL" clId="{60B77DD5-7EAF-45C5-8C29-33A1B359B6AA}" dt="2022-01-19T23:11:08.674" v="999" actId="20577"/>
          <ac:spMkLst>
            <pc:docMk/>
            <pc:sldMk cId="3239018194" sldId="372"/>
            <ac:spMk id="3" creationId="{1C71BC38-975B-4B38-BEED-A3B17119A0C1}"/>
          </ac:spMkLst>
        </pc:spChg>
        <pc:spChg chg="mod">
          <ac:chgData name="Pat Lewis" userId="3fa7cb04-f1bc-4f93-9826-13d18da51483" providerId="ADAL" clId="{60B77DD5-7EAF-45C5-8C29-33A1B359B6AA}" dt="2022-01-20T14:36:18.526" v="1692" actId="2711"/>
          <ac:spMkLst>
            <pc:docMk/>
            <pc:sldMk cId="3239018194" sldId="372"/>
            <ac:spMk id="4" creationId="{D0097070-5BB8-45B6-9D59-2DB0CBFC1FF0}"/>
          </ac:spMkLst>
        </pc:spChg>
        <pc:spChg chg="mod">
          <ac:chgData name="Pat Lewis" userId="3fa7cb04-f1bc-4f93-9826-13d18da51483" providerId="ADAL" clId="{60B77DD5-7EAF-45C5-8C29-33A1B359B6AA}" dt="2022-01-20T14:36:49.974" v="1695" actId="6549"/>
          <ac:spMkLst>
            <pc:docMk/>
            <pc:sldMk cId="3239018194" sldId="372"/>
            <ac:spMk id="6" creationId="{AF47C704-F381-4F0F-B1AC-4872814D7201}"/>
          </ac:spMkLst>
        </pc:spChg>
        <pc:spChg chg="mod">
          <ac:chgData name="Pat Lewis" userId="3fa7cb04-f1bc-4f93-9826-13d18da51483" providerId="ADAL" clId="{60B77DD5-7EAF-45C5-8C29-33A1B359B6AA}" dt="2022-01-20T14:36:28.011" v="1693" actId="2711"/>
          <ac:spMkLst>
            <pc:docMk/>
            <pc:sldMk cId="3239018194" sldId="372"/>
            <ac:spMk id="8" creationId="{66804313-A0D7-41D2-BF42-52EDB36E162C}"/>
          </ac:spMkLst>
        </pc:spChg>
      </pc:sldChg>
      <pc:sldChg chg="modSp add mod">
        <pc:chgData name="Pat Lewis" userId="3fa7cb04-f1bc-4f93-9826-13d18da51483" providerId="ADAL" clId="{60B77DD5-7EAF-45C5-8C29-33A1B359B6AA}" dt="2022-01-20T14:30:51.370" v="1665" actId="2711"/>
        <pc:sldMkLst>
          <pc:docMk/>
          <pc:sldMk cId="3469123666" sldId="373"/>
        </pc:sldMkLst>
        <pc:spChg chg="mod">
          <ac:chgData name="Pat Lewis" userId="3fa7cb04-f1bc-4f93-9826-13d18da51483" providerId="ADAL" clId="{60B77DD5-7EAF-45C5-8C29-33A1B359B6AA}" dt="2022-01-20T14:30:19.524" v="1662" actId="2710"/>
          <ac:spMkLst>
            <pc:docMk/>
            <pc:sldMk cId="3469123666" sldId="373"/>
            <ac:spMk id="2" creationId="{DFF154BF-BEEC-4CEB-A17E-95CAF6DF7F11}"/>
          </ac:spMkLst>
        </pc:spChg>
        <pc:spChg chg="mod">
          <ac:chgData name="Pat Lewis" userId="3fa7cb04-f1bc-4f93-9826-13d18da51483" providerId="ADAL" clId="{60B77DD5-7EAF-45C5-8C29-33A1B359B6AA}" dt="2022-01-19T23:06:43.339" v="901" actId="20577"/>
          <ac:spMkLst>
            <pc:docMk/>
            <pc:sldMk cId="3469123666" sldId="373"/>
            <ac:spMk id="3" creationId="{1C71BC38-975B-4B38-BEED-A3B17119A0C1}"/>
          </ac:spMkLst>
        </pc:spChg>
        <pc:spChg chg="mod">
          <ac:chgData name="Pat Lewis" userId="3fa7cb04-f1bc-4f93-9826-13d18da51483" providerId="ADAL" clId="{60B77DD5-7EAF-45C5-8C29-33A1B359B6AA}" dt="2022-01-20T14:30:33.124" v="1663" actId="2711"/>
          <ac:spMkLst>
            <pc:docMk/>
            <pc:sldMk cId="3469123666" sldId="373"/>
            <ac:spMk id="4" creationId="{D0097070-5BB8-45B6-9D59-2DB0CBFC1FF0}"/>
          </ac:spMkLst>
        </pc:spChg>
        <pc:spChg chg="mod">
          <ac:chgData name="Pat Lewis" userId="3fa7cb04-f1bc-4f93-9826-13d18da51483" providerId="ADAL" clId="{60B77DD5-7EAF-45C5-8C29-33A1B359B6AA}" dt="2022-01-20T14:30:51.370" v="1665" actId="2711"/>
          <ac:spMkLst>
            <pc:docMk/>
            <pc:sldMk cId="3469123666" sldId="373"/>
            <ac:spMk id="6" creationId="{AF47C704-F381-4F0F-B1AC-4872814D7201}"/>
          </ac:spMkLst>
        </pc:spChg>
        <pc:spChg chg="mod">
          <ac:chgData name="Pat Lewis" userId="3fa7cb04-f1bc-4f93-9826-13d18da51483" providerId="ADAL" clId="{60B77DD5-7EAF-45C5-8C29-33A1B359B6AA}" dt="2022-01-20T14:30:42.555" v="1664" actId="2711"/>
          <ac:spMkLst>
            <pc:docMk/>
            <pc:sldMk cId="3469123666" sldId="373"/>
            <ac:spMk id="8" creationId="{66804313-A0D7-41D2-BF42-52EDB36E162C}"/>
          </ac:spMkLst>
        </pc:spChg>
      </pc:sldChg>
      <pc:sldChg chg="delSp modSp add mod">
        <pc:chgData name="Pat Lewis" userId="3fa7cb04-f1bc-4f93-9826-13d18da51483" providerId="ADAL" clId="{60B77DD5-7EAF-45C5-8C29-33A1B359B6AA}" dt="2022-01-20T14:18:51.292" v="1599" actId="2710"/>
        <pc:sldMkLst>
          <pc:docMk/>
          <pc:sldMk cId="3119682637" sldId="374"/>
        </pc:sldMkLst>
        <pc:spChg chg="mod">
          <ac:chgData name="Pat Lewis" userId="3fa7cb04-f1bc-4f93-9826-13d18da51483" providerId="ADAL" clId="{60B77DD5-7EAF-45C5-8C29-33A1B359B6AA}" dt="2022-01-20T14:18:51.292" v="1599" actId="2710"/>
          <ac:spMkLst>
            <pc:docMk/>
            <pc:sldMk cId="3119682637" sldId="374"/>
            <ac:spMk id="2" creationId="{DFF154BF-BEEC-4CEB-A17E-95CAF6DF7F11}"/>
          </ac:spMkLst>
        </pc:spChg>
        <pc:spChg chg="mod">
          <ac:chgData name="Pat Lewis" userId="3fa7cb04-f1bc-4f93-9826-13d18da51483" providerId="ADAL" clId="{60B77DD5-7EAF-45C5-8C29-33A1B359B6AA}" dt="2022-01-20T14:18:36.364" v="1596" actId="20577"/>
          <ac:spMkLst>
            <pc:docMk/>
            <pc:sldMk cId="3119682637" sldId="374"/>
            <ac:spMk id="3" creationId="{1C71BC38-975B-4B38-BEED-A3B17119A0C1}"/>
          </ac:spMkLst>
        </pc:spChg>
        <pc:spChg chg="mod">
          <ac:chgData name="Pat Lewis" userId="3fa7cb04-f1bc-4f93-9826-13d18da51483" providerId="ADAL" clId="{60B77DD5-7EAF-45C5-8C29-33A1B359B6AA}" dt="2022-01-19T22:53:36.261" v="603" actId="5793"/>
          <ac:spMkLst>
            <pc:docMk/>
            <pc:sldMk cId="3119682637" sldId="374"/>
            <ac:spMk id="4" creationId="{D0097070-5BB8-45B6-9D59-2DB0CBFC1FF0}"/>
          </ac:spMkLst>
        </pc:spChg>
        <pc:spChg chg="del">
          <ac:chgData name="Pat Lewis" userId="3fa7cb04-f1bc-4f93-9826-13d18da51483" providerId="ADAL" clId="{60B77DD5-7EAF-45C5-8C29-33A1B359B6AA}" dt="2022-01-20T14:18:41.165" v="1597" actId="478"/>
          <ac:spMkLst>
            <pc:docMk/>
            <pc:sldMk cId="3119682637" sldId="374"/>
            <ac:spMk id="6" creationId="{AF47C704-F381-4F0F-B1AC-4872814D7201}"/>
          </ac:spMkLst>
        </pc:spChg>
        <pc:spChg chg="del">
          <ac:chgData name="Pat Lewis" userId="3fa7cb04-f1bc-4f93-9826-13d18da51483" providerId="ADAL" clId="{60B77DD5-7EAF-45C5-8C29-33A1B359B6AA}" dt="2022-01-20T14:18:44.092" v="1598" actId="478"/>
          <ac:spMkLst>
            <pc:docMk/>
            <pc:sldMk cId="3119682637" sldId="374"/>
            <ac:spMk id="7" creationId="{A6E9679A-6EDB-4A3D-87A7-D914E4D37861}"/>
          </ac:spMkLst>
        </pc:spChg>
        <pc:spChg chg="mod">
          <ac:chgData name="Pat Lewis" userId="3fa7cb04-f1bc-4f93-9826-13d18da51483" providerId="ADAL" clId="{60B77DD5-7EAF-45C5-8C29-33A1B359B6AA}" dt="2022-01-19T22:53:38.890" v="604" actId="5793"/>
          <ac:spMkLst>
            <pc:docMk/>
            <pc:sldMk cId="3119682637" sldId="374"/>
            <ac:spMk id="8" creationId="{66804313-A0D7-41D2-BF42-52EDB36E162C}"/>
          </ac:spMkLst>
        </pc:spChg>
      </pc:sldChg>
      <pc:sldChg chg="modSp add mod">
        <pc:chgData name="Pat Lewis" userId="3fa7cb04-f1bc-4f93-9826-13d18da51483" providerId="ADAL" clId="{60B77DD5-7EAF-45C5-8C29-33A1B359B6AA}" dt="2022-01-20T14:27:01.588" v="1643" actId="2711"/>
        <pc:sldMkLst>
          <pc:docMk/>
          <pc:sldMk cId="3625804625" sldId="375"/>
        </pc:sldMkLst>
        <pc:spChg chg="mod">
          <ac:chgData name="Pat Lewis" userId="3fa7cb04-f1bc-4f93-9826-13d18da51483" providerId="ADAL" clId="{60B77DD5-7EAF-45C5-8C29-33A1B359B6AA}" dt="2022-01-20T14:26:18.564" v="1640" actId="6549"/>
          <ac:spMkLst>
            <pc:docMk/>
            <pc:sldMk cId="3625804625" sldId="375"/>
            <ac:spMk id="2" creationId="{DFF154BF-BEEC-4CEB-A17E-95CAF6DF7F11}"/>
          </ac:spMkLst>
        </pc:spChg>
        <pc:spChg chg="mod">
          <ac:chgData name="Pat Lewis" userId="3fa7cb04-f1bc-4f93-9826-13d18da51483" providerId="ADAL" clId="{60B77DD5-7EAF-45C5-8C29-33A1B359B6AA}" dt="2022-01-19T23:01:23.804" v="823" actId="20577"/>
          <ac:spMkLst>
            <pc:docMk/>
            <pc:sldMk cId="3625804625" sldId="375"/>
            <ac:spMk id="3" creationId="{1C71BC38-975B-4B38-BEED-A3B17119A0C1}"/>
          </ac:spMkLst>
        </pc:spChg>
        <pc:spChg chg="mod">
          <ac:chgData name="Pat Lewis" userId="3fa7cb04-f1bc-4f93-9826-13d18da51483" providerId="ADAL" clId="{60B77DD5-7EAF-45C5-8C29-33A1B359B6AA}" dt="2022-01-20T14:26:43.617" v="1641" actId="2711"/>
          <ac:spMkLst>
            <pc:docMk/>
            <pc:sldMk cId="3625804625" sldId="375"/>
            <ac:spMk id="4" creationId="{D0097070-5BB8-45B6-9D59-2DB0CBFC1FF0}"/>
          </ac:spMkLst>
        </pc:spChg>
        <pc:spChg chg="mod">
          <ac:chgData name="Pat Lewis" userId="3fa7cb04-f1bc-4f93-9826-13d18da51483" providerId="ADAL" clId="{60B77DD5-7EAF-45C5-8C29-33A1B359B6AA}" dt="2022-01-20T14:27:01.588" v="1643" actId="2711"/>
          <ac:spMkLst>
            <pc:docMk/>
            <pc:sldMk cId="3625804625" sldId="375"/>
            <ac:spMk id="6" creationId="{AF47C704-F381-4F0F-B1AC-4872814D7201}"/>
          </ac:spMkLst>
        </pc:spChg>
        <pc:spChg chg="mod">
          <ac:chgData name="Pat Lewis" userId="3fa7cb04-f1bc-4f93-9826-13d18da51483" providerId="ADAL" clId="{60B77DD5-7EAF-45C5-8C29-33A1B359B6AA}" dt="2022-01-20T14:26:51.689" v="1642" actId="2711"/>
          <ac:spMkLst>
            <pc:docMk/>
            <pc:sldMk cId="3625804625" sldId="375"/>
            <ac:spMk id="8" creationId="{66804313-A0D7-41D2-BF42-52EDB36E162C}"/>
          </ac:spMkLst>
        </pc:spChg>
      </pc:sldChg>
      <pc:sldChg chg="delSp modSp add mod">
        <pc:chgData name="Pat Lewis" userId="3fa7cb04-f1bc-4f93-9826-13d18da51483" providerId="ADAL" clId="{60B77DD5-7EAF-45C5-8C29-33A1B359B6AA}" dt="2022-01-20T14:28:31.068" v="1656" actId="20577"/>
        <pc:sldMkLst>
          <pc:docMk/>
          <pc:sldMk cId="3466215536" sldId="376"/>
        </pc:sldMkLst>
        <pc:spChg chg="mod">
          <ac:chgData name="Pat Lewis" userId="3fa7cb04-f1bc-4f93-9826-13d18da51483" providerId="ADAL" clId="{60B77DD5-7EAF-45C5-8C29-33A1B359B6AA}" dt="2022-01-20T14:28:31.068" v="1656" actId="20577"/>
          <ac:spMkLst>
            <pc:docMk/>
            <pc:sldMk cId="3466215536" sldId="376"/>
            <ac:spMk id="2" creationId="{DFF154BF-BEEC-4CEB-A17E-95CAF6DF7F11}"/>
          </ac:spMkLst>
        </pc:spChg>
        <pc:spChg chg="mod">
          <ac:chgData name="Pat Lewis" userId="3fa7cb04-f1bc-4f93-9826-13d18da51483" providerId="ADAL" clId="{60B77DD5-7EAF-45C5-8C29-33A1B359B6AA}" dt="2022-01-19T23:03:06.684" v="839" actId="20577"/>
          <ac:spMkLst>
            <pc:docMk/>
            <pc:sldMk cId="3466215536" sldId="376"/>
            <ac:spMk id="3" creationId="{1C71BC38-975B-4B38-BEED-A3B17119A0C1}"/>
          </ac:spMkLst>
        </pc:spChg>
        <pc:spChg chg="mod">
          <ac:chgData name="Pat Lewis" userId="3fa7cb04-f1bc-4f93-9826-13d18da51483" providerId="ADAL" clId="{60B77DD5-7EAF-45C5-8C29-33A1B359B6AA}" dt="2022-01-20T14:27:44.019" v="1646" actId="2711"/>
          <ac:spMkLst>
            <pc:docMk/>
            <pc:sldMk cId="3466215536" sldId="376"/>
            <ac:spMk id="4" creationId="{D0097070-5BB8-45B6-9D59-2DB0CBFC1FF0}"/>
          </ac:spMkLst>
        </pc:spChg>
        <pc:spChg chg="del">
          <ac:chgData name="Pat Lewis" userId="3fa7cb04-f1bc-4f93-9826-13d18da51483" providerId="ADAL" clId="{60B77DD5-7EAF-45C5-8C29-33A1B359B6AA}" dt="2022-01-20T14:28:07.673" v="1648" actId="478"/>
          <ac:spMkLst>
            <pc:docMk/>
            <pc:sldMk cId="3466215536" sldId="376"/>
            <ac:spMk id="6" creationId="{AF47C704-F381-4F0F-B1AC-4872814D7201}"/>
          </ac:spMkLst>
        </pc:spChg>
        <pc:spChg chg="del">
          <ac:chgData name="Pat Lewis" userId="3fa7cb04-f1bc-4f93-9826-13d18da51483" providerId="ADAL" clId="{60B77DD5-7EAF-45C5-8C29-33A1B359B6AA}" dt="2022-01-20T14:28:11.602" v="1649" actId="478"/>
          <ac:spMkLst>
            <pc:docMk/>
            <pc:sldMk cId="3466215536" sldId="376"/>
            <ac:spMk id="7" creationId="{A6E9679A-6EDB-4A3D-87A7-D914E4D37861}"/>
          </ac:spMkLst>
        </pc:spChg>
        <pc:spChg chg="mod">
          <ac:chgData name="Pat Lewis" userId="3fa7cb04-f1bc-4f93-9826-13d18da51483" providerId="ADAL" clId="{60B77DD5-7EAF-45C5-8C29-33A1B359B6AA}" dt="2022-01-20T14:27:53.902" v="1647" actId="2711"/>
          <ac:spMkLst>
            <pc:docMk/>
            <pc:sldMk cId="3466215536" sldId="376"/>
            <ac:spMk id="8" creationId="{66804313-A0D7-41D2-BF42-52EDB36E162C}"/>
          </ac:spMkLst>
        </pc:spChg>
      </pc:sldChg>
      <pc:sldChg chg="delSp modSp add mod">
        <pc:chgData name="Pat Lewis" userId="3fa7cb04-f1bc-4f93-9826-13d18da51483" providerId="ADAL" clId="{60B77DD5-7EAF-45C5-8C29-33A1B359B6AA}" dt="2022-01-20T14:14:44.043" v="1533" actId="21"/>
        <pc:sldMkLst>
          <pc:docMk/>
          <pc:sldMk cId="3456484163" sldId="377"/>
        </pc:sldMkLst>
        <pc:spChg chg="mod">
          <ac:chgData name="Pat Lewis" userId="3fa7cb04-f1bc-4f93-9826-13d18da51483" providerId="ADAL" clId="{60B77DD5-7EAF-45C5-8C29-33A1B359B6AA}" dt="2022-01-19T22:49:02.132" v="477"/>
          <ac:spMkLst>
            <pc:docMk/>
            <pc:sldMk cId="3456484163" sldId="377"/>
            <ac:spMk id="2" creationId="{DFF154BF-BEEC-4CEB-A17E-95CAF6DF7F11}"/>
          </ac:spMkLst>
        </pc:spChg>
        <pc:spChg chg="mod">
          <ac:chgData name="Pat Lewis" userId="3fa7cb04-f1bc-4f93-9826-13d18da51483" providerId="ADAL" clId="{60B77DD5-7EAF-45C5-8C29-33A1B359B6AA}" dt="2022-01-19T22:49:15.700" v="489" actId="20577"/>
          <ac:spMkLst>
            <pc:docMk/>
            <pc:sldMk cId="3456484163" sldId="377"/>
            <ac:spMk id="3" creationId="{1C71BC38-975B-4B38-BEED-A3B17119A0C1}"/>
          </ac:spMkLst>
        </pc:spChg>
        <pc:spChg chg="mod">
          <ac:chgData name="Pat Lewis" userId="3fa7cb04-f1bc-4f93-9826-13d18da51483" providerId="ADAL" clId="{60B77DD5-7EAF-45C5-8C29-33A1B359B6AA}" dt="2022-01-19T22:49:26.283" v="490"/>
          <ac:spMkLst>
            <pc:docMk/>
            <pc:sldMk cId="3456484163" sldId="377"/>
            <ac:spMk id="4" creationId="{D0097070-5BB8-45B6-9D59-2DB0CBFC1FF0}"/>
          </ac:spMkLst>
        </pc:spChg>
        <pc:spChg chg="del">
          <ac:chgData name="Pat Lewis" userId="3fa7cb04-f1bc-4f93-9826-13d18da51483" providerId="ADAL" clId="{60B77DD5-7EAF-45C5-8C29-33A1B359B6AA}" dt="2022-01-20T14:14:40.958" v="1532" actId="21"/>
          <ac:spMkLst>
            <pc:docMk/>
            <pc:sldMk cId="3456484163" sldId="377"/>
            <ac:spMk id="6" creationId="{AF47C704-F381-4F0F-B1AC-4872814D7201}"/>
          </ac:spMkLst>
        </pc:spChg>
        <pc:spChg chg="del">
          <ac:chgData name="Pat Lewis" userId="3fa7cb04-f1bc-4f93-9826-13d18da51483" providerId="ADAL" clId="{60B77DD5-7EAF-45C5-8C29-33A1B359B6AA}" dt="2022-01-20T14:14:44.043" v="1533" actId="21"/>
          <ac:spMkLst>
            <pc:docMk/>
            <pc:sldMk cId="3456484163" sldId="377"/>
            <ac:spMk id="7" creationId="{A6E9679A-6EDB-4A3D-87A7-D914E4D37861}"/>
          </ac:spMkLst>
        </pc:spChg>
        <pc:spChg chg="mod">
          <ac:chgData name="Pat Lewis" userId="3fa7cb04-f1bc-4f93-9826-13d18da51483" providerId="ADAL" clId="{60B77DD5-7EAF-45C5-8C29-33A1B359B6AA}" dt="2022-01-19T22:49:38.137" v="491"/>
          <ac:spMkLst>
            <pc:docMk/>
            <pc:sldMk cId="3456484163" sldId="377"/>
            <ac:spMk id="8" creationId="{66804313-A0D7-41D2-BF42-52EDB36E162C}"/>
          </ac:spMkLst>
        </pc:spChg>
      </pc:sldChg>
      <pc:sldChg chg="delSp modSp add mod">
        <pc:chgData name="Pat Lewis" userId="3fa7cb04-f1bc-4f93-9826-13d18da51483" providerId="ADAL" clId="{60B77DD5-7EAF-45C5-8C29-33A1B359B6AA}" dt="2022-01-20T14:17:51.492" v="1580" actId="20577"/>
        <pc:sldMkLst>
          <pc:docMk/>
          <pc:sldMk cId="2859206930" sldId="378"/>
        </pc:sldMkLst>
        <pc:spChg chg="mod">
          <ac:chgData name="Pat Lewis" userId="3fa7cb04-f1bc-4f93-9826-13d18da51483" providerId="ADAL" clId="{60B77DD5-7EAF-45C5-8C29-33A1B359B6AA}" dt="2022-01-20T14:17:51.492" v="1580" actId="20577"/>
          <ac:spMkLst>
            <pc:docMk/>
            <pc:sldMk cId="2859206930" sldId="378"/>
            <ac:spMk id="2" creationId="{DFF154BF-BEEC-4CEB-A17E-95CAF6DF7F11}"/>
          </ac:spMkLst>
        </pc:spChg>
        <pc:spChg chg="mod">
          <ac:chgData name="Pat Lewis" userId="3fa7cb04-f1bc-4f93-9826-13d18da51483" providerId="ADAL" clId="{60B77DD5-7EAF-45C5-8C29-33A1B359B6AA}" dt="2022-01-19T22:50:04.606" v="512" actId="20577"/>
          <ac:spMkLst>
            <pc:docMk/>
            <pc:sldMk cId="2859206930" sldId="378"/>
            <ac:spMk id="3" creationId="{1C71BC38-975B-4B38-BEED-A3B17119A0C1}"/>
          </ac:spMkLst>
        </pc:spChg>
        <pc:spChg chg="mod">
          <ac:chgData name="Pat Lewis" userId="3fa7cb04-f1bc-4f93-9826-13d18da51483" providerId="ADAL" clId="{60B77DD5-7EAF-45C5-8C29-33A1B359B6AA}" dt="2022-01-19T22:50:14" v="513"/>
          <ac:spMkLst>
            <pc:docMk/>
            <pc:sldMk cId="2859206930" sldId="378"/>
            <ac:spMk id="4" creationId="{D0097070-5BB8-45B6-9D59-2DB0CBFC1FF0}"/>
          </ac:spMkLst>
        </pc:spChg>
        <pc:spChg chg="del">
          <ac:chgData name="Pat Lewis" userId="3fa7cb04-f1bc-4f93-9826-13d18da51483" providerId="ADAL" clId="{60B77DD5-7EAF-45C5-8C29-33A1B359B6AA}" dt="2022-01-20T14:15:29.316" v="1539" actId="478"/>
          <ac:spMkLst>
            <pc:docMk/>
            <pc:sldMk cId="2859206930" sldId="378"/>
            <ac:spMk id="6" creationId="{AF47C704-F381-4F0F-B1AC-4872814D7201}"/>
          </ac:spMkLst>
        </pc:spChg>
        <pc:spChg chg="del">
          <ac:chgData name="Pat Lewis" userId="3fa7cb04-f1bc-4f93-9826-13d18da51483" providerId="ADAL" clId="{60B77DD5-7EAF-45C5-8C29-33A1B359B6AA}" dt="2022-01-20T14:15:32.085" v="1540" actId="478"/>
          <ac:spMkLst>
            <pc:docMk/>
            <pc:sldMk cId="2859206930" sldId="378"/>
            <ac:spMk id="7" creationId="{A6E9679A-6EDB-4A3D-87A7-D914E4D37861}"/>
          </ac:spMkLst>
        </pc:spChg>
        <pc:spChg chg="mod">
          <ac:chgData name="Pat Lewis" userId="3fa7cb04-f1bc-4f93-9826-13d18da51483" providerId="ADAL" clId="{60B77DD5-7EAF-45C5-8C29-33A1B359B6AA}" dt="2022-01-19T22:50:23.901" v="514"/>
          <ac:spMkLst>
            <pc:docMk/>
            <pc:sldMk cId="2859206930" sldId="378"/>
            <ac:spMk id="8" creationId="{66804313-A0D7-41D2-BF42-52EDB36E162C}"/>
          </ac:spMkLst>
        </pc:spChg>
      </pc:sldChg>
      <pc:sldChg chg="modSp add mod">
        <pc:chgData name="Pat Lewis" userId="3fa7cb04-f1bc-4f93-9826-13d18da51483" providerId="ADAL" clId="{60B77DD5-7EAF-45C5-8C29-33A1B359B6AA}" dt="2022-01-20T14:15:58.098" v="1541" actId="2710"/>
        <pc:sldMkLst>
          <pc:docMk/>
          <pc:sldMk cId="189963923" sldId="379"/>
        </pc:sldMkLst>
        <pc:spChg chg="mod">
          <ac:chgData name="Pat Lewis" userId="3fa7cb04-f1bc-4f93-9826-13d18da51483" providerId="ADAL" clId="{60B77DD5-7EAF-45C5-8C29-33A1B359B6AA}" dt="2022-01-20T14:15:58.098" v="1541" actId="2710"/>
          <ac:spMkLst>
            <pc:docMk/>
            <pc:sldMk cId="189963923" sldId="379"/>
            <ac:spMk id="2" creationId="{DFF154BF-BEEC-4CEB-A17E-95CAF6DF7F11}"/>
          </ac:spMkLst>
        </pc:spChg>
        <pc:spChg chg="mod">
          <ac:chgData name="Pat Lewis" userId="3fa7cb04-f1bc-4f93-9826-13d18da51483" providerId="ADAL" clId="{60B77DD5-7EAF-45C5-8C29-33A1B359B6AA}" dt="2022-01-19T22:50:50.068" v="524" actId="20577"/>
          <ac:spMkLst>
            <pc:docMk/>
            <pc:sldMk cId="189963923" sldId="379"/>
            <ac:spMk id="3" creationId="{1C71BC38-975B-4B38-BEED-A3B17119A0C1}"/>
          </ac:spMkLst>
        </pc:spChg>
        <pc:spChg chg="mod">
          <ac:chgData name="Pat Lewis" userId="3fa7cb04-f1bc-4f93-9826-13d18da51483" providerId="ADAL" clId="{60B77DD5-7EAF-45C5-8C29-33A1B359B6AA}" dt="2022-01-19T22:51:00.002" v="525"/>
          <ac:spMkLst>
            <pc:docMk/>
            <pc:sldMk cId="189963923" sldId="379"/>
            <ac:spMk id="4" creationId="{D0097070-5BB8-45B6-9D59-2DB0CBFC1FF0}"/>
          </ac:spMkLst>
        </pc:spChg>
        <pc:spChg chg="mod">
          <ac:chgData name="Pat Lewis" userId="3fa7cb04-f1bc-4f93-9826-13d18da51483" providerId="ADAL" clId="{60B77DD5-7EAF-45C5-8C29-33A1B359B6AA}" dt="2022-01-19T22:51:28.935" v="527"/>
          <ac:spMkLst>
            <pc:docMk/>
            <pc:sldMk cId="189963923" sldId="379"/>
            <ac:spMk id="6" creationId="{AF47C704-F381-4F0F-B1AC-4872814D7201}"/>
          </ac:spMkLst>
        </pc:spChg>
        <pc:spChg chg="mod">
          <ac:chgData name="Pat Lewis" userId="3fa7cb04-f1bc-4f93-9826-13d18da51483" providerId="ADAL" clId="{60B77DD5-7EAF-45C5-8C29-33A1B359B6AA}" dt="2022-01-19T22:51:19.314" v="526"/>
          <ac:spMkLst>
            <pc:docMk/>
            <pc:sldMk cId="189963923" sldId="379"/>
            <ac:spMk id="8" creationId="{66804313-A0D7-41D2-BF42-52EDB36E162C}"/>
          </ac:spMkLst>
        </pc:spChg>
      </pc:sldChg>
      <pc:sldChg chg="delSp modSp add mod">
        <pc:chgData name="Pat Lewis" userId="3fa7cb04-f1bc-4f93-9826-13d18da51483" providerId="ADAL" clId="{60B77DD5-7EAF-45C5-8C29-33A1B359B6AA}" dt="2022-01-20T14:17:19.629" v="1564" actId="478"/>
        <pc:sldMkLst>
          <pc:docMk/>
          <pc:sldMk cId="753818836" sldId="380"/>
        </pc:sldMkLst>
        <pc:spChg chg="mod">
          <ac:chgData name="Pat Lewis" userId="3fa7cb04-f1bc-4f93-9826-13d18da51483" providerId="ADAL" clId="{60B77DD5-7EAF-45C5-8C29-33A1B359B6AA}" dt="2022-01-20T14:17:06.271" v="1560" actId="20577"/>
          <ac:spMkLst>
            <pc:docMk/>
            <pc:sldMk cId="753818836" sldId="380"/>
            <ac:spMk id="2" creationId="{DFF154BF-BEEC-4CEB-A17E-95CAF6DF7F11}"/>
          </ac:spMkLst>
        </pc:spChg>
        <pc:spChg chg="mod">
          <ac:chgData name="Pat Lewis" userId="3fa7cb04-f1bc-4f93-9826-13d18da51483" providerId="ADAL" clId="{60B77DD5-7EAF-45C5-8C29-33A1B359B6AA}" dt="2022-01-19T22:51:58.737" v="546" actId="20577"/>
          <ac:spMkLst>
            <pc:docMk/>
            <pc:sldMk cId="753818836" sldId="380"/>
            <ac:spMk id="3" creationId="{1C71BC38-975B-4B38-BEED-A3B17119A0C1}"/>
          </ac:spMkLst>
        </pc:spChg>
        <pc:spChg chg="mod">
          <ac:chgData name="Pat Lewis" userId="3fa7cb04-f1bc-4f93-9826-13d18da51483" providerId="ADAL" clId="{60B77DD5-7EAF-45C5-8C29-33A1B359B6AA}" dt="2022-01-20T14:17:09.950" v="1561" actId="5793"/>
          <ac:spMkLst>
            <pc:docMk/>
            <pc:sldMk cId="753818836" sldId="380"/>
            <ac:spMk id="4" creationId="{D0097070-5BB8-45B6-9D59-2DB0CBFC1FF0}"/>
          </ac:spMkLst>
        </pc:spChg>
        <pc:spChg chg="del">
          <ac:chgData name="Pat Lewis" userId="3fa7cb04-f1bc-4f93-9826-13d18da51483" providerId="ADAL" clId="{60B77DD5-7EAF-45C5-8C29-33A1B359B6AA}" dt="2022-01-20T14:17:17.095" v="1563" actId="478"/>
          <ac:spMkLst>
            <pc:docMk/>
            <pc:sldMk cId="753818836" sldId="380"/>
            <ac:spMk id="6" creationId="{AF47C704-F381-4F0F-B1AC-4872814D7201}"/>
          </ac:spMkLst>
        </pc:spChg>
        <pc:spChg chg="del">
          <ac:chgData name="Pat Lewis" userId="3fa7cb04-f1bc-4f93-9826-13d18da51483" providerId="ADAL" clId="{60B77DD5-7EAF-45C5-8C29-33A1B359B6AA}" dt="2022-01-20T14:17:19.629" v="1564" actId="478"/>
          <ac:spMkLst>
            <pc:docMk/>
            <pc:sldMk cId="753818836" sldId="380"/>
            <ac:spMk id="7" creationId="{A6E9679A-6EDB-4A3D-87A7-D914E4D37861}"/>
          </ac:spMkLst>
        </pc:spChg>
        <pc:spChg chg="mod">
          <ac:chgData name="Pat Lewis" userId="3fa7cb04-f1bc-4f93-9826-13d18da51483" providerId="ADAL" clId="{60B77DD5-7EAF-45C5-8C29-33A1B359B6AA}" dt="2022-01-20T14:17:13.457" v="1562" actId="5793"/>
          <ac:spMkLst>
            <pc:docMk/>
            <pc:sldMk cId="753818836" sldId="380"/>
            <ac:spMk id="8" creationId="{66804313-A0D7-41D2-BF42-52EDB36E162C}"/>
          </ac:spMkLst>
        </pc:spChg>
      </pc:sldChg>
      <pc:sldChg chg="modSp add mod">
        <pc:chgData name="Pat Lewis" userId="3fa7cb04-f1bc-4f93-9826-13d18da51483" providerId="ADAL" clId="{60B77DD5-7EAF-45C5-8C29-33A1B359B6AA}" dt="2022-01-20T14:19:23.751" v="1603" actId="20577"/>
        <pc:sldMkLst>
          <pc:docMk/>
          <pc:sldMk cId="1967651912" sldId="381"/>
        </pc:sldMkLst>
        <pc:spChg chg="mod">
          <ac:chgData name="Pat Lewis" userId="3fa7cb04-f1bc-4f93-9826-13d18da51483" providerId="ADAL" clId="{60B77DD5-7EAF-45C5-8C29-33A1B359B6AA}" dt="2022-01-20T14:18:08.698" v="1581" actId="2710"/>
          <ac:spMkLst>
            <pc:docMk/>
            <pc:sldMk cId="1967651912" sldId="381"/>
            <ac:spMk id="2" creationId="{DFF154BF-BEEC-4CEB-A17E-95CAF6DF7F11}"/>
          </ac:spMkLst>
        </pc:spChg>
        <pc:spChg chg="mod">
          <ac:chgData name="Pat Lewis" userId="3fa7cb04-f1bc-4f93-9826-13d18da51483" providerId="ADAL" clId="{60B77DD5-7EAF-45C5-8C29-33A1B359B6AA}" dt="2022-01-20T14:19:23.751" v="1603" actId="20577"/>
          <ac:spMkLst>
            <pc:docMk/>
            <pc:sldMk cId="1967651912" sldId="381"/>
            <ac:spMk id="3" creationId="{1C71BC38-975B-4B38-BEED-A3B17119A0C1}"/>
          </ac:spMkLst>
        </pc:spChg>
        <pc:spChg chg="mod">
          <ac:chgData name="Pat Lewis" userId="3fa7cb04-f1bc-4f93-9826-13d18da51483" providerId="ADAL" clId="{60B77DD5-7EAF-45C5-8C29-33A1B359B6AA}" dt="2022-01-19T22:54:52.586" v="681" actId="5793"/>
          <ac:spMkLst>
            <pc:docMk/>
            <pc:sldMk cId="1967651912" sldId="381"/>
            <ac:spMk id="4" creationId="{D0097070-5BB8-45B6-9D59-2DB0CBFC1FF0}"/>
          </ac:spMkLst>
        </pc:spChg>
        <pc:spChg chg="mod">
          <ac:chgData name="Pat Lewis" userId="3fa7cb04-f1bc-4f93-9826-13d18da51483" providerId="ADAL" clId="{60B77DD5-7EAF-45C5-8C29-33A1B359B6AA}" dt="2022-01-19T22:54:59.494" v="683" actId="5793"/>
          <ac:spMkLst>
            <pc:docMk/>
            <pc:sldMk cId="1967651912" sldId="381"/>
            <ac:spMk id="6" creationId="{AF47C704-F381-4F0F-B1AC-4872814D7201}"/>
          </ac:spMkLst>
        </pc:spChg>
        <pc:spChg chg="mod">
          <ac:chgData name="Pat Lewis" userId="3fa7cb04-f1bc-4f93-9826-13d18da51483" providerId="ADAL" clId="{60B77DD5-7EAF-45C5-8C29-33A1B359B6AA}" dt="2022-01-19T22:54:56.778" v="682" actId="5793"/>
          <ac:spMkLst>
            <pc:docMk/>
            <pc:sldMk cId="1967651912" sldId="381"/>
            <ac:spMk id="8" creationId="{66804313-A0D7-41D2-BF42-52EDB36E162C}"/>
          </ac:spMkLst>
        </pc:spChg>
      </pc:sldChg>
      <pc:sldChg chg="addSp modSp add mod">
        <pc:chgData name="Pat Lewis" userId="3fa7cb04-f1bc-4f93-9826-13d18da51483" providerId="ADAL" clId="{60B77DD5-7EAF-45C5-8C29-33A1B359B6AA}" dt="2022-01-20T14:19:48.401" v="1606" actId="14100"/>
        <pc:sldMkLst>
          <pc:docMk/>
          <pc:sldMk cId="3796213020" sldId="382"/>
        </pc:sldMkLst>
        <pc:spChg chg="mod">
          <ac:chgData name="Pat Lewis" userId="3fa7cb04-f1bc-4f93-9826-13d18da51483" providerId="ADAL" clId="{60B77DD5-7EAF-45C5-8C29-33A1B359B6AA}" dt="2022-01-20T14:19:41.520" v="1604" actId="2710"/>
          <ac:spMkLst>
            <pc:docMk/>
            <pc:sldMk cId="3796213020" sldId="382"/>
            <ac:spMk id="2" creationId="{DFF154BF-BEEC-4CEB-A17E-95CAF6DF7F11}"/>
          </ac:spMkLst>
        </pc:spChg>
        <pc:spChg chg="mod">
          <ac:chgData name="Pat Lewis" userId="3fa7cb04-f1bc-4f93-9826-13d18da51483" providerId="ADAL" clId="{60B77DD5-7EAF-45C5-8C29-33A1B359B6AA}" dt="2022-01-19T22:55:38.162" v="713" actId="20577"/>
          <ac:spMkLst>
            <pc:docMk/>
            <pc:sldMk cId="3796213020" sldId="382"/>
            <ac:spMk id="3" creationId="{1C71BC38-975B-4B38-BEED-A3B17119A0C1}"/>
          </ac:spMkLst>
        </pc:spChg>
        <pc:spChg chg="mod">
          <ac:chgData name="Pat Lewis" userId="3fa7cb04-f1bc-4f93-9826-13d18da51483" providerId="ADAL" clId="{60B77DD5-7EAF-45C5-8C29-33A1B359B6AA}" dt="2022-01-19T22:56:10.649" v="717" actId="5793"/>
          <ac:spMkLst>
            <pc:docMk/>
            <pc:sldMk cId="3796213020" sldId="382"/>
            <ac:spMk id="4" creationId="{D0097070-5BB8-45B6-9D59-2DB0CBFC1FF0}"/>
          </ac:spMkLst>
        </pc:spChg>
        <pc:spChg chg="mod">
          <ac:chgData name="Pat Lewis" userId="3fa7cb04-f1bc-4f93-9826-13d18da51483" providerId="ADAL" clId="{60B77DD5-7EAF-45C5-8C29-33A1B359B6AA}" dt="2022-01-19T22:56:17.743" v="719" actId="5793"/>
          <ac:spMkLst>
            <pc:docMk/>
            <pc:sldMk cId="3796213020" sldId="382"/>
            <ac:spMk id="6" creationId="{AF47C704-F381-4F0F-B1AC-4872814D7201}"/>
          </ac:spMkLst>
        </pc:spChg>
        <pc:spChg chg="mod">
          <ac:chgData name="Pat Lewis" userId="3fa7cb04-f1bc-4f93-9826-13d18da51483" providerId="ADAL" clId="{60B77DD5-7EAF-45C5-8C29-33A1B359B6AA}" dt="2022-01-19T22:56:13.621" v="718" actId="5793"/>
          <ac:spMkLst>
            <pc:docMk/>
            <pc:sldMk cId="3796213020" sldId="382"/>
            <ac:spMk id="8" creationId="{66804313-A0D7-41D2-BF42-52EDB36E162C}"/>
          </ac:spMkLst>
        </pc:spChg>
        <pc:picChg chg="add mod">
          <ac:chgData name="Pat Lewis" userId="3fa7cb04-f1bc-4f93-9826-13d18da51483" providerId="ADAL" clId="{60B77DD5-7EAF-45C5-8C29-33A1B359B6AA}" dt="2022-01-20T14:19:48.401" v="1606" actId="14100"/>
          <ac:picMkLst>
            <pc:docMk/>
            <pc:sldMk cId="3796213020" sldId="382"/>
            <ac:picMk id="10" creationId="{603131EF-9DE9-44B4-9514-304323530287}"/>
          </ac:picMkLst>
        </pc:picChg>
      </pc:sldChg>
      <pc:sldChg chg="modSp add mod">
        <pc:chgData name="Pat Lewis" userId="3fa7cb04-f1bc-4f93-9826-13d18da51483" providerId="ADAL" clId="{60B77DD5-7EAF-45C5-8C29-33A1B359B6AA}" dt="2022-01-20T14:21:17.401" v="1613" actId="6549"/>
        <pc:sldMkLst>
          <pc:docMk/>
          <pc:sldMk cId="3484460750" sldId="383"/>
        </pc:sldMkLst>
        <pc:spChg chg="mod">
          <ac:chgData name="Pat Lewis" userId="3fa7cb04-f1bc-4f93-9826-13d18da51483" providerId="ADAL" clId="{60B77DD5-7EAF-45C5-8C29-33A1B359B6AA}" dt="2022-01-20T14:20:14.775" v="1608" actId="2710"/>
          <ac:spMkLst>
            <pc:docMk/>
            <pc:sldMk cId="3484460750" sldId="383"/>
            <ac:spMk id="2" creationId="{DFF154BF-BEEC-4CEB-A17E-95CAF6DF7F11}"/>
          </ac:spMkLst>
        </pc:spChg>
        <pc:spChg chg="mod">
          <ac:chgData name="Pat Lewis" userId="3fa7cb04-f1bc-4f93-9826-13d18da51483" providerId="ADAL" clId="{60B77DD5-7EAF-45C5-8C29-33A1B359B6AA}" dt="2022-01-19T22:57:03.135" v="745" actId="20577"/>
          <ac:spMkLst>
            <pc:docMk/>
            <pc:sldMk cId="3484460750" sldId="383"/>
            <ac:spMk id="3" creationId="{1C71BC38-975B-4B38-BEED-A3B17119A0C1}"/>
          </ac:spMkLst>
        </pc:spChg>
        <pc:spChg chg="mod">
          <ac:chgData name="Pat Lewis" userId="3fa7cb04-f1bc-4f93-9826-13d18da51483" providerId="ADAL" clId="{60B77DD5-7EAF-45C5-8C29-33A1B359B6AA}" dt="2022-01-20T14:20:27.140" v="1609" actId="2711"/>
          <ac:spMkLst>
            <pc:docMk/>
            <pc:sldMk cId="3484460750" sldId="383"/>
            <ac:spMk id="4" creationId="{D0097070-5BB8-45B6-9D59-2DB0CBFC1FF0}"/>
          </ac:spMkLst>
        </pc:spChg>
        <pc:spChg chg="mod">
          <ac:chgData name="Pat Lewis" userId="3fa7cb04-f1bc-4f93-9826-13d18da51483" providerId="ADAL" clId="{60B77DD5-7EAF-45C5-8C29-33A1B359B6AA}" dt="2022-01-20T14:21:17.401" v="1613" actId="6549"/>
          <ac:spMkLst>
            <pc:docMk/>
            <pc:sldMk cId="3484460750" sldId="383"/>
            <ac:spMk id="6" creationId="{AF47C704-F381-4F0F-B1AC-4872814D7201}"/>
          </ac:spMkLst>
        </pc:spChg>
        <pc:spChg chg="mod">
          <ac:chgData name="Pat Lewis" userId="3fa7cb04-f1bc-4f93-9826-13d18da51483" providerId="ADAL" clId="{60B77DD5-7EAF-45C5-8C29-33A1B359B6AA}" dt="2022-01-20T14:20:36.477" v="1610" actId="2711"/>
          <ac:spMkLst>
            <pc:docMk/>
            <pc:sldMk cId="3484460750" sldId="383"/>
            <ac:spMk id="8" creationId="{66804313-A0D7-41D2-BF42-52EDB36E162C}"/>
          </ac:spMkLst>
        </pc:spChg>
      </pc:sldChg>
      <pc:sldChg chg="addSp delSp modSp add mod">
        <pc:chgData name="Pat Lewis" userId="3fa7cb04-f1bc-4f93-9826-13d18da51483" providerId="ADAL" clId="{60B77DD5-7EAF-45C5-8C29-33A1B359B6AA}" dt="2022-01-20T14:25:57.497" v="1636" actId="20577"/>
        <pc:sldMkLst>
          <pc:docMk/>
          <pc:sldMk cId="314248797" sldId="384"/>
        </pc:sldMkLst>
        <pc:spChg chg="mod">
          <ac:chgData name="Pat Lewis" userId="3fa7cb04-f1bc-4f93-9826-13d18da51483" providerId="ADAL" clId="{60B77DD5-7EAF-45C5-8C29-33A1B359B6AA}" dt="2022-01-20T14:24:48.573" v="1627" actId="20577"/>
          <ac:spMkLst>
            <pc:docMk/>
            <pc:sldMk cId="314248797" sldId="384"/>
            <ac:spMk id="2" creationId="{DFF154BF-BEEC-4CEB-A17E-95CAF6DF7F11}"/>
          </ac:spMkLst>
        </pc:spChg>
        <pc:spChg chg="add del mod">
          <ac:chgData name="Pat Lewis" userId="3fa7cb04-f1bc-4f93-9826-13d18da51483" providerId="ADAL" clId="{60B77DD5-7EAF-45C5-8C29-33A1B359B6AA}" dt="2022-01-19T23:00:16.355" v="797" actId="20577"/>
          <ac:spMkLst>
            <pc:docMk/>
            <pc:sldMk cId="314248797" sldId="384"/>
            <ac:spMk id="3" creationId="{1C71BC38-975B-4B38-BEED-A3B17119A0C1}"/>
          </ac:spMkLst>
        </pc:spChg>
        <pc:spChg chg="mod">
          <ac:chgData name="Pat Lewis" userId="3fa7cb04-f1bc-4f93-9826-13d18da51483" providerId="ADAL" clId="{60B77DD5-7EAF-45C5-8C29-33A1B359B6AA}" dt="2022-01-19T23:00:25.178" v="798"/>
          <ac:spMkLst>
            <pc:docMk/>
            <pc:sldMk cId="314248797" sldId="384"/>
            <ac:spMk id="4" creationId="{D0097070-5BB8-45B6-9D59-2DB0CBFC1FF0}"/>
          </ac:spMkLst>
        </pc:spChg>
        <pc:spChg chg="mod">
          <ac:chgData name="Pat Lewis" userId="3fa7cb04-f1bc-4f93-9826-13d18da51483" providerId="ADAL" clId="{60B77DD5-7EAF-45C5-8C29-33A1B359B6AA}" dt="2022-01-20T14:25:57.497" v="1636" actId="20577"/>
          <ac:spMkLst>
            <pc:docMk/>
            <pc:sldMk cId="314248797" sldId="384"/>
            <ac:spMk id="6" creationId="{AF47C704-F381-4F0F-B1AC-4872814D7201}"/>
          </ac:spMkLst>
        </pc:spChg>
        <pc:spChg chg="mod">
          <ac:chgData name="Pat Lewis" userId="3fa7cb04-f1bc-4f93-9826-13d18da51483" providerId="ADAL" clId="{60B77DD5-7EAF-45C5-8C29-33A1B359B6AA}" dt="2022-01-19T23:00:37.380" v="799"/>
          <ac:spMkLst>
            <pc:docMk/>
            <pc:sldMk cId="314248797" sldId="384"/>
            <ac:spMk id="8" creationId="{66804313-A0D7-41D2-BF42-52EDB36E162C}"/>
          </ac:spMkLst>
        </pc:spChg>
      </pc:sldChg>
      <pc:sldChg chg="modSp add mod">
        <pc:chgData name="Pat Lewis" userId="3fa7cb04-f1bc-4f93-9826-13d18da51483" providerId="ADAL" clId="{60B77DD5-7EAF-45C5-8C29-33A1B359B6AA}" dt="2022-01-20T14:24:10.659" v="1621" actId="20577"/>
        <pc:sldMkLst>
          <pc:docMk/>
          <pc:sldMk cId="3393818388" sldId="385"/>
        </pc:sldMkLst>
        <pc:spChg chg="mod">
          <ac:chgData name="Pat Lewis" userId="3fa7cb04-f1bc-4f93-9826-13d18da51483" providerId="ADAL" clId="{60B77DD5-7EAF-45C5-8C29-33A1B359B6AA}" dt="2022-01-20T14:21:35.051" v="1615" actId="2710"/>
          <ac:spMkLst>
            <pc:docMk/>
            <pc:sldMk cId="3393818388" sldId="385"/>
            <ac:spMk id="2" creationId="{DFF154BF-BEEC-4CEB-A17E-95CAF6DF7F11}"/>
          </ac:spMkLst>
        </pc:spChg>
        <pc:spChg chg="mod">
          <ac:chgData name="Pat Lewis" userId="3fa7cb04-f1bc-4f93-9826-13d18da51483" providerId="ADAL" clId="{60B77DD5-7EAF-45C5-8C29-33A1B359B6AA}" dt="2022-01-19T22:58:03.543" v="774" actId="20577"/>
          <ac:spMkLst>
            <pc:docMk/>
            <pc:sldMk cId="3393818388" sldId="385"/>
            <ac:spMk id="3" creationId="{1C71BC38-975B-4B38-BEED-A3B17119A0C1}"/>
          </ac:spMkLst>
        </pc:spChg>
        <pc:spChg chg="mod">
          <ac:chgData name="Pat Lewis" userId="3fa7cb04-f1bc-4f93-9826-13d18da51483" providerId="ADAL" clId="{60B77DD5-7EAF-45C5-8C29-33A1B359B6AA}" dt="2022-01-19T22:59:12.759" v="781" actId="948"/>
          <ac:spMkLst>
            <pc:docMk/>
            <pc:sldMk cId="3393818388" sldId="385"/>
            <ac:spMk id="4" creationId="{D0097070-5BB8-45B6-9D59-2DB0CBFC1FF0}"/>
          </ac:spMkLst>
        </pc:spChg>
        <pc:spChg chg="mod">
          <ac:chgData name="Pat Lewis" userId="3fa7cb04-f1bc-4f93-9826-13d18da51483" providerId="ADAL" clId="{60B77DD5-7EAF-45C5-8C29-33A1B359B6AA}" dt="2022-01-20T14:24:10.659" v="1621" actId="20577"/>
          <ac:spMkLst>
            <pc:docMk/>
            <pc:sldMk cId="3393818388" sldId="385"/>
            <ac:spMk id="6" creationId="{AF47C704-F381-4F0F-B1AC-4872814D7201}"/>
          </ac:spMkLst>
        </pc:spChg>
        <pc:spChg chg="mod">
          <ac:chgData name="Pat Lewis" userId="3fa7cb04-f1bc-4f93-9826-13d18da51483" providerId="ADAL" clId="{60B77DD5-7EAF-45C5-8C29-33A1B359B6AA}" dt="2022-01-19T22:59:22.376" v="782" actId="948"/>
          <ac:spMkLst>
            <pc:docMk/>
            <pc:sldMk cId="3393818388" sldId="385"/>
            <ac:spMk id="8" creationId="{66804313-A0D7-41D2-BF42-52EDB36E162C}"/>
          </ac:spMkLst>
        </pc:spChg>
      </pc:sldChg>
      <pc:sldChg chg="modSp add mod">
        <pc:chgData name="Pat Lewis" userId="3fa7cb04-f1bc-4f93-9826-13d18da51483" providerId="ADAL" clId="{60B77DD5-7EAF-45C5-8C29-33A1B359B6AA}" dt="2022-01-20T14:34:06.683" v="1679" actId="2711"/>
        <pc:sldMkLst>
          <pc:docMk/>
          <pc:sldMk cId="1840367867" sldId="386"/>
        </pc:sldMkLst>
        <pc:spChg chg="mod">
          <ac:chgData name="Pat Lewis" userId="3fa7cb04-f1bc-4f93-9826-13d18da51483" providerId="ADAL" clId="{60B77DD5-7EAF-45C5-8C29-33A1B359B6AA}" dt="2022-01-20T14:33:02.347" v="1676" actId="2711"/>
          <ac:spMkLst>
            <pc:docMk/>
            <pc:sldMk cId="1840367867" sldId="386"/>
            <ac:spMk id="2" creationId="{DFF154BF-BEEC-4CEB-A17E-95CAF6DF7F11}"/>
          </ac:spMkLst>
        </pc:spChg>
        <pc:spChg chg="mod">
          <ac:chgData name="Pat Lewis" userId="3fa7cb04-f1bc-4f93-9826-13d18da51483" providerId="ADAL" clId="{60B77DD5-7EAF-45C5-8C29-33A1B359B6AA}" dt="2022-01-20T14:32:49.876" v="1675" actId="20577"/>
          <ac:spMkLst>
            <pc:docMk/>
            <pc:sldMk cId="1840367867" sldId="386"/>
            <ac:spMk id="3" creationId="{1C71BC38-975B-4B38-BEED-A3B17119A0C1}"/>
          </ac:spMkLst>
        </pc:spChg>
        <pc:spChg chg="mod">
          <ac:chgData name="Pat Lewis" userId="3fa7cb04-f1bc-4f93-9826-13d18da51483" providerId="ADAL" clId="{60B77DD5-7EAF-45C5-8C29-33A1B359B6AA}" dt="2022-01-20T14:33:49.513" v="1677" actId="2711"/>
          <ac:spMkLst>
            <pc:docMk/>
            <pc:sldMk cId="1840367867" sldId="386"/>
            <ac:spMk id="4" creationId="{D0097070-5BB8-45B6-9D59-2DB0CBFC1FF0}"/>
          </ac:spMkLst>
        </pc:spChg>
        <pc:spChg chg="mod">
          <ac:chgData name="Pat Lewis" userId="3fa7cb04-f1bc-4f93-9826-13d18da51483" providerId="ADAL" clId="{60B77DD5-7EAF-45C5-8C29-33A1B359B6AA}" dt="2022-01-20T14:34:06.683" v="1679" actId="2711"/>
          <ac:spMkLst>
            <pc:docMk/>
            <pc:sldMk cId="1840367867" sldId="386"/>
            <ac:spMk id="6" creationId="{AF47C704-F381-4F0F-B1AC-4872814D7201}"/>
          </ac:spMkLst>
        </pc:spChg>
        <pc:spChg chg="mod">
          <ac:chgData name="Pat Lewis" userId="3fa7cb04-f1bc-4f93-9826-13d18da51483" providerId="ADAL" clId="{60B77DD5-7EAF-45C5-8C29-33A1B359B6AA}" dt="2022-01-20T14:33:59.139" v="1678" actId="2711"/>
          <ac:spMkLst>
            <pc:docMk/>
            <pc:sldMk cId="1840367867" sldId="386"/>
            <ac:spMk id="8" creationId="{66804313-A0D7-41D2-BF42-52EDB36E162C}"/>
          </ac:spMkLst>
        </pc:spChg>
      </pc:sldChg>
      <pc:sldChg chg="modSp add mod ord">
        <pc:chgData name="Pat Lewis" userId="3fa7cb04-f1bc-4f93-9826-13d18da51483" providerId="ADAL" clId="{60B77DD5-7EAF-45C5-8C29-33A1B359B6AA}" dt="2022-01-20T14:34:34.743" v="1683" actId="2710"/>
        <pc:sldMkLst>
          <pc:docMk/>
          <pc:sldMk cId="1271971435" sldId="387"/>
        </pc:sldMkLst>
        <pc:spChg chg="mod">
          <ac:chgData name="Pat Lewis" userId="3fa7cb04-f1bc-4f93-9826-13d18da51483" providerId="ADAL" clId="{60B77DD5-7EAF-45C5-8C29-33A1B359B6AA}" dt="2022-01-20T14:34:34.743" v="1683" actId="2710"/>
          <ac:spMkLst>
            <pc:docMk/>
            <pc:sldMk cId="1271971435" sldId="387"/>
            <ac:spMk id="2" creationId="{DFF154BF-BEEC-4CEB-A17E-95CAF6DF7F11}"/>
          </ac:spMkLst>
        </pc:spChg>
        <pc:spChg chg="mod">
          <ac:chgData name="Pat Lewis" userId="3fa7cb04-f1bc-4f93-9826-13d18da51483" providerId="ADAL" clId="{60B77DD5-7EAF-45C5-8C29-33A1B359B6AA}" dt="2022-01-19T22:28:05.351" v="56" actId="20577"/>
          <ac:spMkLst>
            <pc:docMk/>
            <pc:sldMk cId="1271971435" sldId="387"/>
            <ac:spMk id="3" creationId="{1C71BC38-975B-4B38-BEED-A3B17119A0C1}"/>
          </ac:spMkLst>
        </pc:spChg>
        <pc:spChg chg="mod">
          <ac:chgData name="Pat Lewis" userId="3fa7cb04-f1bc-4f93-9826-13d18da51483" providerId="ADAL" clId="{60B77DD5-7EAF-45C5-8C29-33A1B359B6AA}" dt="2022-01-19T22:28:19.419" v="57"/>
          <ac:spMkLst>
            <pc:docMk/>
            <pc:sldMk cId="1271971435" sldId="387"/>
            <ac:spMk id="4" creationId="{D0097070-5BB8-45B6-9D59-2DB0CBFC1FF0}"/>
          </ac:spMkLst>
        </pc:spChg>
        <pc:spChg chg="mod">
          <ac:chgData name="Pat Lewis" userId="3fa7cb04-f1bc-4f93-9826-13d18da51483" providerId="ADAL" clId="{60B77DD5-7EAF-45C5-8C29-33A1B359B6AA}" dt="2022-01-19T22:28:40.230" v="59"/>
          <ac:spMkLst>
            <pc:docMk/>
            <pc:sldMk cId="1271971435" sldId="387"/>
            <ac:spMk id="6" creationId="{AF47C704-F381-4F0F-B1AC-4872814D7201}"/>
          </ac:spMkLst>
        </pc:spChg>
        <pc:spChg chg="mod">
          <ac:chgData name="Pat Lewis" userId="3fa7cb04-f1bc-4f93-9826-13d18da51483" providerId="ADAL" clId="{60B77DD5-7EAF-45C5-8C29-33A1B359B6AA}" dt="2022-01-19T22:28:29.783" v="58"/>
          <ac:spMkLst>
            <pc:docMk/>
            <pc:sldMk cId="1271971435" sldId="387"/>
            <ac:spMk id="8" creationId="{66804313-A0D7-41D2-BF42-52EDB36E162C}"/>
          </ac:spMkLst>
        </pc:spChg>
      </pc:sldChg>
      <pc:sldChg chg="delSp modSp add mod">
        <pc:chgData name="Pat Lewis" userId="3fa7cb04-f1bc-4f93-9826-13d18da51483" providerId="ADAL" clId="{60B77DD5-7EAF-45C5-8C29-33A1B359B6AA}" dt="2022-01-20T14:39:38.809" v="1742" actId="478"/>
        <pc:sldMkLst>
          <pc:docMk/>
          <pc:sldMk cId="2810417707" sldId="388"/>
        </pc:sldMkLst>
        <pc:spChg chg="mod">
          <ac:chgData name="Pat Lewis" userId="3fa7cb04-f1bc-4f93-9826-13d18da51483" providerId="ADAL" clId="{60B77DD5-7EAF-45C5-8C29-33A1B359B6AA}" dt="2022-01-20T14:38:53.627" v="1738" actId="2710"/>
          <ac:spMkLst>
            <pc:docMk/>
            <pc:sldMk cId="2810417707" sldId="388"/>
            <ac:spMk id="2" creationId="{DFF154BF-BEEC-4CEB-A17E-95CAF6DF7F11}"/>
          </ac:spMkLst>
        </pc:spChg>
        <pc:spChg chg="mod">
          <ac:chgData name="Pat Lewis" userId="3fa7cb04-f1bc-4f93-9826-13d18da51483" providerId="ADAL" clId="{60B77DD5-7EAF-45C5-8C29-33A1B359B6AA}" dt="2022-01-19T23:15:31.738" v="1098" actId="20577"/>
          <ac:spMkLst>
            <pc:docMk/>
            <pc:sldMk cId="2810417707" sldId="388"/>
            <ac:spMk id="3" creationId="{1C71BC38-975B-4B38-BEED-A3B17119A0C1}"/>
          </ac:spMkLst>
        </pc:spChg>
        <pc:spChg chg="mod">
          <ac:chgData name="Pat Lewis" userId="3fa7cb04-f1bc-4f93-9826-13d18da51483" providerId="ADAL" clId="{60B77DD5-7EAF-45C5-8C29-33A1B359B6AA}" dt="2022-01-20T14:39:10.258" v="1739" actId="2711"/>
          <ac:spMkLst>
            <pc:docMk/>
            <pc:sldMk cId="2810417707" sldId="388"/>
            <ac:spMk id="4" creationId="{D0097070-5BB8-45B6-9D59-2DB0CBFC1FF0}"/>
          </ac:spMkLst>
        </pc:spChg>
        <pc:spChg chg="del">
          <ac:chgData name="Pat Lewis" userId="3fa7cb04-f1bc-4f93-9826-13d18da51483" providerId="ADAL" clId="{60B77DD5-7EAF-45C5-8C29-33A1B359B6AA}" dt="2022-01-20T14:39:36.644" v="1741" actId="478"/>
          <ac:spMkLst>
            <pc:docMk/>
            <pc:sldMk cId="2810417707" sldId="388"/>
            <ac:spMk id="6" creationId="{AF47C704-F381-4F0F-B1AC-4872814D7201}"/>
          </ac:spMkLst>
        </pc:spChg>
        <pc:spChg chg="del">
          <ac:chgData name="Pat Lewis" userId="3fa7cb04-f1bc-4f93-9826-13d18da51483" providerId="ADAL" clId="{60B77DD5-7EAF-45C5-8C29-33A1B359B6AA}" dt="2022-01-20T14:39:38.809" v="1742" actId="478"/>
          <ac:spMkLst>
            <pc:docMk/>
            <pc:sldMk cId="2810417707" sldId="388"/>
            <ac:spMk id="7" creationId="{A6E9679A-6EDB-4A3D-87A7-D914E4D37861}"/>
          </ac:spMkLst>
        </pc:spChg>
        <pc:spChg chg="mod">
          <ac:chgData name="Pat Lewis" userId="3fa7cb04-f1bc-4f93-9826-13d18da51483" providerId="ADAL" clId="{60B77DD5-7EAF-45C5-8C29-33A1B359B6AA}" dt="2022-01-20T14:39:21.074" v="1740" actId="2711"/>
          <ac:spMkLst>
            <pc:docMk/>
            <pc:sldMk cId="2810417707" sldId="388"/>
            <ac:spMk id="8" creationId="{66804313-A0D7-41D2-BF42-52EDB36E162C}"/>
          </ac:spMkLst>
        </pc:spChg>
      </pc:sldChg>
      <pc:sldChg chg="modSp add mod">
        <pc:chgData name="Pat Lewis" userId="3fa7cb04-f1bc-4f93-9826-13d18da51483" providerId="ADAL" clId="{60B77DD5-7EAF-45C5-8C29-33A1B359B6AA}" dt="2022-01-20T14:38:35.129" v="1736" actId="20577"/>
        <pc:sldMkLst>
          <pc:docMk/>
          <pc:sldMk cId="2507162731" sldId="389"/>
        </pc:sldMkLst>
        <pc:spChg chg="mod">
          <ac:chgData name="Pat Lewis" userId="3fa7cb04-f1bc-4f93-9826-13d18da51483" providerId="ADAL" clId="{60B77DD5-7EAF-45C5-8C29-33A1B359B6AA}" dt="2022-01-20T14:37:12.578" v="1697" actId="2710"/>
          <ac:spMkLst>
            <pc:docMk/>
            <pc:sldMk cId="2507162731" sldId="389"/>
            <ac:spMk id="2" creationId="{DFF154BF-BEEC-4CEB-A17E-95CAF6DF7F11}"/>
          </ac:spMkLst>
        </pc:spChg>
        <pc:spChg chg="mod">
          <ac:chgData name="Pat Lewis" userId="3fa7cb04-f1bc-4f93-9826-13d18da51483" providerId="ADAL" clId="{60B77DD5-7EAF-45C5-8C29-33A1B359B6AA}" dt="2022-01-19T23:13:37.769" v="1056" actId="20577"/>
          <ac:spMkLst>
            <pc:docMk/>
            <pc:sldMk cId="2507162731" sldId="389"/>
            <ac:spMk id="3" creationId="{1C71BC38-975B-4B38-BEED-A3B17119A0C1}"/>
          </ac:spMkLst>
        </pc:spChg>
        <pc:spChg chg="mod">
          <ac:chgData name="Pat Lewis" userId="3fa7cb04-f1bc-4f93-9826-13d18da51483" providerId="ADAL" clId="{60B77DD5-7EAF-45C5-8C29-33A1B359B6AA}" dt="2022-01-20T14:37:21.795" v="1698" actId="2711"/>
          <ac:spMkLst>
            <pc:docMk/>
            <pc:sldMk cId="2507162731" sldId="389"/>
            <ac:spMk id="4" creationId="{D0097070-5BB8-45B6-9D59-2DB0CBFC1FF0}"/>
          </ac:spMkLst>
        </pc:spChg>
        <pc:spChg chg="mod">
          <ac:chgData name="Pat Lewis" userId="3fa7cb04-f1bc-4f93-9826-13d18da51483" providerId="ADAL" clId="{60B77DD5-7EAF-45C5-8C29-33A1B359B6AA}" dt="2022-01-20T14:38:35.129" v="1736" actId="20577"/>
          <ac:spMkLst>
            <pc:docMk/>
            <pc:sldMk cId="2507162731" sldId="389"/>
            <ac:spMk id="6" creationId="{AF47C704-F381-4F0F-B1AC-4872814D7201}"/>
          </ac:spMkLst>
        </pc:spChg>
        <pc:spChg chg="mod">
          <ac:chgData name="Pat Lewis" userId="3fa7cb04-f1bc-4f93-9826-13d18da51483" providerId="ADAL" clId="{60B77DD5-7EAF-45C5-8C29-33A1B359B6AA}" dt="2022-01-20T14:37:31.855" v="1699" actId="2711"/>
          <ac:spMkLst>
            <pc:docMk/>
            <pc:sldMk cId="2507162731" sldId="389"/>
            <ac:spMk id="8" creationId="{66804313-A0D7-41D2-BF42-52EDB36E162C}"/>
          </ac:spMkLst>
        </pc:spChg>
      </pc:sldChg>
      <pc:sldChg chg="delSp modSp add mod">
        <pc:chgData name="Pat Lewis" userId="3fa7cb04-f1bc-4f93-9826-13d18da51483" providerId="ADAL" clId="{60B77DD5-7EAF-45C5-8C29-33A1B359B6AA}" dt="2022-01-20T14:45:20.193" v="1812" actId="21"/>
        <pc:sldMkLst>
          <pc:docMk/>
          <pc:sldMk cId="1390843915" sldId="390"/>
        </pc:sldMkLst>
        <pc:spChg chg="mod">
          <ac:chgData name="Pat Lewis" userId="3fa7cb04-f1bc-4f93-9826-13d18da51483" providerId="ADAL" clId="{60B77DD5-7EAF-45C5-8C29-33A1B359B6AA}" dt="2022-01-19T23:28:59.260" v="1219"/>
          <ac:spMkLst>
            <pc:docMk/>
            <pc:sldMk cId="1390843915" sldId="390"/>
            <ac:spMk id="2" creationId="{DFF154BF-BEEC-4CEB-A17E-95CAF6DF7F11}"/>
          </ac:spMkLst>
        </pc:spChg>
        <pc:spChg chg="mod">
          <ac:chgData name="Pat Lewis" userId="3fa7cb04-f1bc-4f93-9826-13d18da51483" providerId="ADAL" clId="{60B77DD5-7EAF-45C5-8C29-33A1B359B6AA}" dt="2022-01-19T23:29:08.289" v="1246" actId="20577"/>
          <ac:spMkLst>
            <pc:docMk/>
            <pc:sldMk cId="1390843915" sldId="390"/>
            <ac:spMk id="3" creationId="{1C71BC38-975B-4B38-BEED-A3B17119A0C1}"/>
          </ac:spMkLst>
        </pc:spChg>
        <pc:spChg chg="mod">
          <ac:chgData name="Pat Lewis" userId="3fa7cb04-f1bc-4f93-9826-13d18da51483" providerId="ADAL" clId="{60B77DD5-7EAF-45C5-8C29-33A1B359B6AA}" dt="2022-01-19T23:29:29.358" v="1250"/>
          <ac:spMkLst>
            <pc:docMk/>
            <pc:sldMk cId="1390843915" sldId="390"/>
            <ac:spMk id="4" creationId="{D0097070-5BB8-45B6-9D59-2DB0CBFC1FF0}"/>
          </ac:spMkLst>
        </pc:spChg>
        <pc:spChg chg="del">
          <ac:chgData name="Pat Lewis" userId="3fa7cb04-f1bc-4f93-9826-13d18da51483" providerId="ADAL" clId="{60B77DD5-7EAF-45C5-8C29-33A1B359B6AA}" dt="2022-01-20T14:45:20.193" v="1812" actId="21"/>
          <ac:spMkLst>
            <pc:docMk/>
            <pc:sldMk cId="1390843915" sldId="390"/>
            <ac:spMk id="6" creationId="{AF47C704-F381-4F0F-B1AC-4872814D7201}"/>
          </ac:spMkLst>
        </pc:spChg>
        <pc:spChg chg="del">
          <ac:chgData name="Pat Lewis" userId="3fa7cb04-f1bc-4f93-9826-13d18da51483" providerId="ADAL" clId="{60B77DD5-7EAF-45C5-8C29-33A1B359B6AA}" dt="2022-01-20T14:45:17.457" v="1811" actId="21"/>
          <ac:spMkLst>
            <pc:docMk/>
            <pc:sldMk cId="1390843915" sldId="390"/>
            <ac:spMk id="7" creationId="{A6E9679A-6EDB-4A3D-87A7-D914E4D37861}"/>
          </ac:spMkLst>
        </pc:spChg>
        <pc:spChg chg="mod">
          <ac:chgData name="Pat Lewis" userId="3fa7cb04-f1bc-4f93-9826-13d18da51483" providerId="ADAL" clId="{60B77DD5-7EAF-45C5-8C29-33A1B359B6AA}" dt="2022-01-19T23:29:37.490" v="1252"/>
          <ac:spMkLst>
            <pc:docMk/>
            <pc:sldMk cId="1390843915" sldId="390"/>
            <ac:spMk id="8" creationId="{66804313-A0D7-41D2-BF42-52EDB36E162C}"/>
          </ac:spMkLst>
        </pc:spChg>
      </pc:sldChg>
      <pc:sldChg chg="delSp modSp add mod">
        <pc:chgData name="Pat Lewis" userId="3fa7cb04-f1bc-4f93-9826-13d18da51483" providerId="ADAL" clId="{60B77DD5-7EAF-45C5-8C29-33A1B359B6AA}" dt="2022-01-20T14:44:37.232" v="1810" actId="478"/>
        <pc:sldMkLst>
          <pc:docMk/>
          <pc:sldMk cId="3562620666" sldId="391"/>
        </pc:sldMkLst>
        <pc:spChg chg="mod">
          <ac:chgData name="Pat Lewis" userId="3fa7cb04-f1bc-4f93-9826-13d18da51483" providerId="ADAL" clId="{60B77DD5-7EAF-45C5-8C29-33A1B359B6AA}" dt="2022-01-20T14:44:02.548" v="1806" actId="20577"/>
          <ac:spMkLst>
            <pc:docMk/>
            <pc:sldMk cId="3562620666" sldId="391"/>
            <ac:spMk id="2" creationId="{DFF154BF-BEEC-4CEB-A17E-95CAF6DF7F11}"/>
          </ac:spMkLst>
        </pc:spChg>
        <pc:spChg chg="mod">
          <ac:chgData name="Pat Lewis" userId="3fa7cb04-f1bc-4f93-9826-13d18da51483" providerId="ADAL" clId="{60B77DD5-7EAF-45C5-8C29-33A1B359B6AA}" dt="2022-01-19T23:25:08.948" v="1156" actId="20577"/>
          <ac:spMkLst>
            <pc:docMk/>
            <pc:sldMk cId="3562620666" sldId="391"/>
            <ac:spMk id="3" creationId="{1C71BC38-975B-4B38-BEED-A3B17119A0C1}"/>
          </ac:spMkLst>
        </pc:spChg>
        <pc:spChg chg="mod">
          <ac:chgData name="Pat Lewis" userId="3fa7cb04-f1bc-4f93-9826-13d18da51483" providerId="ADAL" clId="{60B77DD5-7EAF-45C5-8C29-33A1B359B6AA}" dt="2022-01-20T14:44:13.906" v="1807" actId="2711"/>
          <ac:spMkLst>
            <pc:docMk/>
            <pc:sldMk cId="3562620666" sldId="391"/>
            <ac:spMk id="4" creationId="{D0097070-5BB8-45B6-9D59-2DB0CBFC1FF0}"/>
          </ac:spMkLst>
        </pc:spChg>
        <pc:spChg chg="del">
          <ac:chgData name="Pat Lewis" userId="3fa7cb04-f1bc-4f93-9826-13d18da51483" providerId="ADAL" clId="{60B77DD5-7EAF-45C5-8C29-33A1B359B6AA}" dt="2022-01-20T14:44:34.221" v="1809" actId="478"/>
          <ac:spMkLst>
            <pc:docMk/>
            <pc:sldMk cId="3562620666" sldId="391"/>
            <ac:spMk id="6" creationId="{AF47C704-F381-4F0F-B1AC-4872814D7201}"/>
          </ac:spMkLst>
        </pc:spChg>
        <pc:spChg chg="del">
          <ac:chgData name="Pat Lewis" userId="3fa7cb04-f1bc-4f93-9826-13d18da51483" providerId="ADAL" clId="{60B77DD5-7EAF-45C5-8C29-33A1B359B6AA}" dt="2022-01-20T14:44:37.232" v="1810" actId="478"/>
          <ac:spMkLst>
            <pc:docMk/>
            <pc:sldMk cId="3562620666" sldId="391"/>
            <ac:spMk id="7" creationId="{A6E9679A-6EDB-4A3D-87A7-D914E4D37861}"/>
          </ac:spMkLst>
        </pc:spChg>
        <pc:spChg chg="mod">
          <ac:chgData name="Pat Lewis" userId="3fa7cb04-f1bc-4f93-9826-13d18da51483" providerId="ADAL" clId="{60B77DD5-7EAF-45C5-8C29-33A1B359B6AA}" dt="2022-01-20T14:44:22.812" v="1808" actId="2711"/>
          <ac:spMkLst>
            <pc:docMk/>
            <pc:sldMk cId="3562620666" sldId="391"/>
            <ac:spMk id="8" creationId="{66804313-A0D7-41D2-BF42-52EDB36E162C}"/>
          </ac:spMkLst>
        </pc:spChg>
      </pc:sldChg>
      <pc:sldChg chg="modSp add mod">
        <pc:chgData name="Pat Lewis" userId="3fa7cb04-f1bc-4f93-9826-13d18da51483" providerId="ADAL" clId="{60B77DD5-7EAF-45C5-8C29-33A1B359B6AA}" dt="2022-01-20T14:42:58.343" v="1780" actId="1076"/>
        <pc:sldMkLst>
          <pc:docMk/>
          <pc:sldMk cId="3570339414" sldId="392"/>
        </pc:sldMkLst>
        <pc:spChg chg="mod">
          <ac:chgData name="Pat Lewis" userId="3fa7cb04-f1bc-4f93-9826-13d18da51483" providerId="ADAL" clId="{60B77DD5-7EAF-45C5-8C29-33A1B359B6AA}" dt="2022-01-20T14:40:07.101" v="1745" actId="2711"/>
          <ac:spMkLst>
            <pc:docMk/>
            <pc:sldMk cId="3570339414" sldId="392"/>
            <ac:spMk id="2" creationId="{DFF154BF-BEEC-4CEB-A17E-95CAF6DF7F11}"/>
          </ac:spMkLst>
        </pc:spChg>
        <pc:spChg chg="mod">
          <ac:chgData name="Pat Lewis" userId="3fa7cb04-f1bc-4f93-9826-13d18da51483" providerId="ADAL" clId="{60B77DD5-7EAF-45C5-8C29-33A1B359B6AA}" dt="2022-01-19T23:16:37.405" v="1128" actId="313"/>
          <ac:spMkLst>
            <pc:docMk/>
            <pc:sldMk cId="3570339414" sldId="392"/>
            <ac:spMk id="3" creationId="{1C71BC38-975B-4B38-BEED-A3B17119A0C1}"/>
          </ac:spMkLst>
        </pc:spChg>
        <pc:spChg chg="mod">
          <ac:chgData name="Pat Lewis" userId="3fa7cb04-f1bc-4f93-9826-13d18da51483" providerId="ADAL" clId="{60B77DD5-7EAF-45C5-8C29-33A1B359B6AA}" dt="2022-01-20T14:40:15.991" v="1746" actId="2711"/>
          <ac:spMkLst>
            <pc:docMk/>
            <pc:sldMk cId="3570339414" sldId="392"/>
            <ac:spMk id="4" creationId="{D0097070-5BB8-45B6-9D59-2DB0CBFC1FF0}"/>
          </ac:spMkLst>
        </pc:spChg>
        <pc:spChg chg="mod">
          <ac:chgData name="Pat Lewis" userId="3fa7cb04-f1bc-4f93-9826-13d18da51483" providerId="ADAL" clId="{60B77DD5-7EAF-45C5-8C29-33A1B359B6AA}" dt="2022-01-20T14:42:58.343" v="1780" actId="1076"/>
          <ac:spMkLst>
            <pc:docMk/>
            <pc:sldMk cId="3570339414" sldId="392"/>
            <ac:spMk id="6" creationId="{AF47C704-F381-4F0F-B1AC-4872814D7201}"/>
          </ac:spMkLst>
        </pc:spChg>
        <pc:spChg chg="mod">
          <ac:chgData name="Pat Lewis" userId="3fa7cb04-f1bc-4f93-9826-13d18da51483" providerId="ADAL" clId="{60B77DD5-7EAF-45C5-8C29-33A1B359B6AA}" dt="2022-01-20T14:40:32.934" v="1748" actId="2711"/>
          <ac:spMkLst>
            <pc:docMk/>
            <pc:sldMk cId="3570339414" sldId="392"/>
            <ac:spMk id="8" creationId="{66804313-A0D7-41D2-BF42-52EDB36E162C}"/>
          </ac:spMkLst>
        </pc:spChg>
      </pc:sldChg>
      <pc:sldChg chg="modSp add mod">
        <pc:chgData name="Pat Lewis" userId="3fa7cb04-f1bc-4f93-9826-13d18da51483" providerId="ADAL" clId="{60B77DD5-7EAF-45C5-8C29-33A1B359B6AA}" dt="2022-01-20T14:47:59.017" v="1824" actId="2711"/>
        <pc:sldMkLst>
          <pc:docMk/>
          <pc:sldMk cId="1180630219" sldId="393"/>
        </pc:sldMkLst>
        <pc:spChg chg="mod">
          <ac:chgData name="Pat Lewis" userId="3fa7cb04-f1bc-4f93-9826-13d18da51483" providerId="ADAL" clId="{60B77DD5-7EAF-45C5-8C29-33A1B359B6AA}" dt="2022-01-20T14:47:30.794" v="1821" actId="2710"/>
          <ac:spMkLst>
            <pc:docMk/>
            <pc:sldMk cId="1180630219" sldId="393"/>
            <ac:spMk id="2" creationId="{DFF154BF-BEEC-4CEB-A17E-95CAF6DF7F11}"/>
          </ac:spMkLst>
        </pc:spChg>
        <pc:spChg chg="mod">
          <ac:chgData name="Pat Lewis" userId="3fa7cb04-f1bc-4f93-9826-13d18da51483" providerId="ADAL" clId="{60B77DD5-7EAF-45C5-8C29-33A1B359B6AA}" dt="2022-01-19T23:27:20.724" v="1199" actId="20577"/>
          <ac:spMkLst>
            <pc:docMk/>
            <pc:sldMk cId="1180630219" sldId="393"/>
            <ac:spMk id="3" creationId="{1C71BC38-975B-4B38-BEED-A3B17119A0C1}"/>
          </ac:spMkLst>
        </pc:spChg>
        <pc:spChg chg="mod">
          <ac:chgData name="Pat Lewis" userId="3fa7cb04-f1bc-4f93-9826-13d18da51483" providerId="ADAL" clId="{60B77DD5-7EAF-45C5-8C29-33A1B359B6AA}" dt="2022-01-20T14:47:40.385" v="1822" actId="2711"/>
          <ac:spMkLst>
            <pc:docMk/>
            <pc:sldMk cId="1180630219" sldId="393"/>
            <ac:spMk id="4" creationId="{D0097070-5BB8-45B6-9D59-2DB0CBFC1FF0}"/>
          </ac:spMkLst>
        </pc:spChg>
        <pc:spChg chg="mod">
          <ac:chgData name="Pat Lewis" userId="3fa7cb04-f1bc-4f93-9826-13d18da51483" providerId="ADAL" clId="{60B77DD5-7EAF-45C5-8C29-33A1B359B6AA}" dt="2022-01-20T14:47:59.017" v="1824" actId="2711"/>
          <ac:spMkLst>
            <pc:docMk/>
            <pc:sldMk cId="1180630219" sldId="393"/>
            <ac:spMk id="6" creationId="{AF47C704-F381-4F0F-B1AC-4872814D7201}"/>
          </ac:spMkLst>
        </pc:spChg>
        <pc:spChg chg="mod">
          <ac:chgData name="Pat Lewis" userId="3fa7cb04-f1bc-4f93-9826-13d18da51483" providerId="ADAL" clId="{60B77DD5-7EAF-45C5-8C29-33A1B359B6AA}" dt="2022-01-20T14:47:47.921" v="1823" actId="2711"/>
          <ac:spMkLst>
            <pc:docMk/>
            <pc:sldMk cId="1180630219" sldId="393"/>
            <ac:spMk id="8" creationId="{66804313-A0D7-41D2-BF42-52EDB36E162C}"/>
          </ac:spMkLst>
        </pc:spChg>
      </pc:sldChg>
      <pc:sldChg chg="modSp add mod ord">
        <pc:chgData name="Pat Lewis" userId="3fa7cb04-f1bc-4f93-9826-13d18da51483" providerId="ADAL" clId="{60B77DD5-7EAF-45C5-8C29-33A1B359B6AA}" dt="2022-01-20T14:51:11.786" v="1854" actId="2711"/>
        <pc:sldMkLst>
          <pc:docMk/>
          <pc:sldMk cId="664508613" sldId="394"/>
        </pc:sldMkLst>
        <pc:spChg chg="mod">
          <ac:chgData name="Pat Lewis" userId="3fa7cb04-f1bc-4f93-9826-13d18da51483" providerId="ADAL" clId="{60B77DD5-7EAF-45C5-8C29-33A1B359B6AA}" dt="2022-01-20T14:50:40.425" v="1851" actId="948"/>
          <ac:spMkLst>
            <pc:docMk/>
            <pc:sldMk cId="664508613" sldId="394"/>
            <ac:spMk id="2" creationId="{DFF154BF-BEEC-4CEB-A17E-95CAF6DF7F11}"/>
          </ac:spMkLst>
        </pc:spChg>
        <pc:spChg chg="mod">
          <ac:chgData name="Pat Lewis" userId="3fa7cb04-f1bc-4f93-9826-13d18da51483" providerId="ADAL" clId="{60B77DD5-7EAF-45C5-8C29-33A1B359B6AA}" dt="2022-01-19T23:34:37.059" v="1354" actId="20577"/>
          <ac:spMkLst>
            <pc:docMk/>
            <pc:sldMk cId="664508613" sldId="394"/>
            <ac:spMk id="3" creationId="{1C71BC38-975B-4B38-BEED-A3B17119A0C1}"/>
          </ac:spMkLst>
        </pc:spChg>
        <pc:spChg chg="mod">
          <ac:chgData name="Pat Lewis" userId="3fa7cb04-f1bc-4f93-9826-13d18da51483" providerId="ADAL" clId="{60B77DD5-7EAF-45C5-8C29-33A1B359B6AA}" dt="2022-01-20T14:50:50.174" v="1852" actId="2711"/>
          <ac:spMkLst>
            <pc:docMk/>
            <pc:sldMk cId="664508613" sldId="394"/>
            <ac:spMk id="4" creationId="{D0097070-5BB8-45B6-9D59-2DB0CBFC1FF0}"/>
          </ac:spMkLst>
        </pc:spChg>
        <pc:spChg chg="mod">
          <ac:chgData name="Pat Lewis" userId="3fa7cb04-f1bc-4f93-9826-13d18da51483" providerId="ADAL" clId="{60B77DD5-7EAF-45C5-8C29-33A1B359B6AA}" dt="2022-01-20T14:51:11.786" v="1854" actId="2711"/>
          <ac:spMkLst>
            <pc:docMk/>
            <pc:sldMk cId="664508613" sldId="394"/>
            <ac:spMk id="6" creationId="{AF47C704-F381-4F0F-B1AC-4872814D7201}"/>
          </ac:spMkLst>
        </pc:spChg>
        <pc:spChg chg="mod">
          <ac:chgData name="Pat Lewis" userId="3fa7cb04-f1bc-4f93-9826-13d18da51483" providerId="ADAL" clId="{60B77DD5-7EAF-45C5-8C29-33A1B359B6AA}" dt="2022-01-20T14:50:58.378" v="1853" actId="2711"/>
          <ac:spMkLst>
            <pc:docMk/>
            <pc:sldMk cId="664508613" sldId="394"/>
            <ac:spMk id="8" creationId="{66804313-A0D7-41D2-BF42-52EDB36E162C}"/>
          </ac:spMkLst>
        </pc:spChg>
      </pc:sldChg>
      <pc:sldChg chg="modSp add mod">
        <pc:chgData name="Pat Lewis" userId="3fa7cb04-f1bc-4f93-9826-13d18da51483" providerId="ADAL" clId="{60B77DD5-7EAF-45C5-8C29-33A1B359B6AA}" dt="2022-01-20T14:46:45.443" v="1819" actId="2711"/>
        <pc:sldMkLst>
          <pc:docMk/>
          <pc:sldMk cId="2513685956" sldId="395"/>
        </pc:sldMkLst>
        <pc:spChg chg="mod">
          <ac:chgData name="Pat Lewis" userId="3fa7cb04-f1bc-4f93-9826-13d18da51483" providerId="ADAL" clId="{60B77DD5-7EAF-45C5-8C29-33A1B359B6AA}" dt="2022-01-20T14:45:43.769" v="1814" actId="2711"/>
          <ac:spMkLst>
            <pc:docMk/>
            <pc:sldMk cId="2513685956" sldId="395"/>
            <ac:spMk id="2" creationId="{DFF154BF-BEEC-4CEB-A17E-95CAF6DF7F11}"/>
          </ac:spMkLst>
        </pc:spChg>
        <pc:spChg chg="mod">
          <ac:chgData name="Pat Lewis" userId="3fa7cb04-f1bc-4f93-9826-13d18da51483" providerId="ADAL" clId="{60B77DD5-7EAF-45C5-8C29-33A1B359B6AA}" dt="2022-01-19T23:26:19.972" v="1181" actId="20577"/>
          <ac:spMkLst>
            <pc:docMk/>
            <pc:sldMk cId="2513685956" sldId="395"/>
            <ac:spMk id="3" creationId="{1C71BC38-975B-4B38-BEED-A3B17119A0C1}"/>
          </ac:spMkLst>
        </pc:spChg>
        <pc:spChg chg="mod">
          <ac:chgData name="Pat Lewis" userId="3fa7cb04-f1bc-4f93-9826-13d18da51483" providerId="ADAL" clId="{60B77DD5-7EAF-45C5-8C29-33A1B359B6AA}" dt="2022-01-20T14:45:54.781" v="1815" actId="2711"/>
          <ac:spMkLst>
            <pc:docMk/>
            <pc:sldMk cId="2513685956" sldId="395"/>
            <ac:spMk id="4" creationId="{D0097070-5BB8-45B6-9D59-2DB0CBFC1FF0}"/>
          </ac:spMkLst>
        </pc:spChg>
        <pc:spChg chg="mod">
          <ac:chgData name="Pat Lewis" userId="3fa7cb04-f1bc-4f93-9826-13d18da51483" providerId="ADAL" clId="{60B77DD5-7EAF-45C5-8C29-33A1B359B6AA}" dt="2022-01-20T14:46:45.443" v="1819" actId="2711"/>
          <ac:spMkLst>
            <pc:docMk/>
            <pc:sldMk cId="2513685956" sldId="395"/>
            <ac:spMk id="6" creationId="{AF47C704-F381-4F0F-B1AC-4872814D7201}"/>
          </ac:spMkLst>
        </pc:spChg>
        <pc:spChg chg="mod">
          <ac:chgData name="Pat Lewis" userId="3fa7cb04-f1bc-4f93-9826-13d18da51483" providerId="ADAL" clId="{60B77DD5-7EAF-45C5-8C29-33A1B359B6AA}" dt="2022-01-20T14:46:36.222" v="1818" actId="2711"/>
          <ac:spMkLst>
            <pc:docMk/>
            <pc:sldMk cId="2513685956" sldId="395"/>
            <ac:spMk id="8" creationId="{66804313-A0D7-41D2-BF42-52EDB36E162C}"/>
          </ac:spMkLst>
        </pc:spChg>
      </pc:sldChg>
      <pc:sldChg chg="modSp add mod">
        <pc:chgData name="Pat Lewis" userId="3fa7cb04-f1bc-4f93-9826-13d18da51483" providerId="ADAL" clId="{60B77DD5-7EAF-45C5-8C29-33A1B359B6AA}" dt="2022-01-20T14:49:54.336" v="1848" actId="20577"/>
        <pc:sldMkLst>
          <pc:docMk/>
          <pc:sldMk cId="4283676807" sldId="396"/>
        </pc:sldMkLst>
        <pc:spChg chg="mod">
          <ac:chgData name="Pat Lewis" userId="3fa7cb04-f1bc-4f93-9826-13d18da51483" providerId="ADAL" clId="{60B77DD5-7EAF-45C5-8C29-33A1B359B6AA}" dt="2022-01-19T23:30:09.309" v="1256"/>
          <ac:spMkLst>
            <pc:docMk/>
            <pc:sldMk cId="4283676807" sldId="396"/>
            <ac:spMk id="2" creationId="{DFF154BF-BEEC-4CEB-A17E-95CAF6DF7F11}"/>
          </ac:spMkLst>
        </pc:spChg>
        <pc:spChg chg="mod">
          <ac:chgData name="Pat Lewis" userId="3fa7cb04-f1bc-4f93-9826-13d18da51483" providerId="ADAL" clId="{60B77DD5-7EAF-45C5-8C29-33A1B359B6AA}" dt="2022-01-20T14:49:54.336" v="1848" actId="20577"/>
          <ac:spMkLst>
            <pc:docMk/>
            <pc:sldMk cId="4283676807" sldId="396"/>
            <ac:spMk id="3" creationId="{1C71BC38-975B-4B38-BEED-A3B17119A0C1}"/>
          </ac:spMkLst>
        </pc:spChg>
        <pc:spChg chg="mod">
          <ac:chgData name="Pat Lewis" userId="3fa7cb04-f1bc-4f93-9826-13d18da51483" providerId="ADAL" clId="{60B77DD5-7EAF-45C5-8C29-33A1B359B6AA}" dt="2022-01-19T23:30:43.861" v="1262" actId="5793"/>
          <ac:spMkLst>
            <pc:docMk/>
            <pc:sldMk cId="4283676807" sldId="396"/>
            <ac:spMk id="4" creationId="{D0097070-5BB8-45B6-9D59-2DB0CBFC1FF0}"/>
          </ac:spMkLst>
        </pc:spChg>
        <pc:spChg chg="mod">
          <ac:chgData name="Pat Lewis" userId="3fa7cb04-f1bc-4f93-9826-13d18da51483" providerId="ADAL" clId="{60B77DD5-7EAF-45C5-8C29-33A1B359B6AA}" dt="2022-01-19T23:30:48.593" v="1264" actId="5793"/>
          <ac:spMkLst>
            <pc:docMk/>
            <pc:sldMk cId="4283676807" sldId="396"/>
            <ac:spMk id="6" creationId="{AF47C704-F381-4F0F-B1AC-4872814D7201}"/>
          </ac:spMkLst>
        </pc:spChg>
        <pc:spChg chg="mod">
          <ac:chgData name="Pat Lewis" userId="3fa7cb04-f1bc-4f93-9826-13d18da51483" providerId="ADAL" clId="{60B77DD5-7EAF-45C5-8C29-33A1B359B6AA}" dt="2022-01-20T14:49:33.862" v="1844"/>
          <ac:spMkLst>
            <pc:docMk/>
            <pc:sldMk cId="4283676807" sldId="396"/>
            <ac:spMk id="8" creationId="{66804313-A0D7-41D2-BF42-52EDB36E162C}"/>
          </ac:spMkLst>
        </pc:spChg>
      </pc:sldChg>
      <pc:sldChg chg="modSp add mod">
        <pc:chgData name="Pat Lewis" userId="3fa7cb04-f1bc-4f93-9826-13d18da51483" providerId="ADAL" clId="{60B77DD5-7EAF-45C5-8C29-33A1B359B6AA}" dt="2022-01-20T14:50:10.142" v="1849" actId="2710"/>
        <pc:sldMkLst>
          <pc:docMk/>
          <pc:sldMk cId="1308522222" sldId="397"/>
        </pc:sldMkLst>
        <pc:spChg chg="mod">
          <ac:chgData name="Pat Lewis" userId="3fa7cb04-f1bc-4f93-9826-13d18da51483" providerId="ADAL" clId="{60B77DD5-7EAF-45C5-8C29-33A1B359B6AA}" dt="2022-01-20T14:50:10.142" v="1849" actId="2710"/>
          <ac:spMkLst>
            <pc:docMk/>
            <pc:sldMk cId="1308522222" sldId="397"/>
            <ac:spMk id="2" creationId="{DFF154BF-BEEC-4CEB-A17E-95CAF6DF7F11}"/>
          </ac:spMkLst>
        </pc:spChg>
        <pc:spChg chg="mod">
          <ac:chgData name="Pat Lewis" userId="3fa7cb04-f1bc-4f93-9826-13d18da51483" providerId="ADAL" clId="{60B77DD5-7EAF-45C5-8C29-33A1B359B6AA}" dt="2022-01-19T23:31:43.284" v="1277" actId="20577"/>
          <ac:spMkLst>
            <pc:docMk/>
            <pc:sldMk cId="1308522222" sldId="397"/>
            <ac:spMk id="3" creationId="{1C71BC38-975B-4B38-BEED-A3B17119A0C1}"/>
          </ac:spMkLst>
        </pc:spChg>
        <pc:spChg chg="mod">
          <ac:chgData name="Pat Lewis" userId="3fa7cb04-f1bc-4f93-9826-13d18da51483" providerId="ADAL" clId="{60B77DD5-7EAF-45C5-8C29-33A1B359B6AA}" dt="2022-01-19T23:32:37.636" v="1286" actId="5793"/>
          <ac:spMkLst>
            <pc:docMk/>
            <pc:sldMk cId="1308522222" sldId="397"/>
            <ac:spMk id="4" creationId="{D0097070-5BB8-45B6-9D59-2DB0CBFC1FF0}"/>
          </ac:spMkLst>
        </pc:spChg>
        <pc:spChg chg="mod">
          <ac:chgData name="Pat Lewis" userId="3fa7cb04-f1bc-4f93-9826-13d18da51483" providerId="ADAL" clId="{60B77DD5-7EAF-45C5-8C29-33A1B359B6AA}" dt="2022-01-19T23:32:44.953" v="1288" actId="5793"/>
          <ac:spMkLst>
            <pc:docMk/>
            <pc:sldMk cId="1308522222" sldId="397"/>
            <ac:spMk id="6" creationId="{AF47C704-F381-4F0F-B1AC-4872814D7201}"/>
          </ac:spMkLst>
        </pc:spChg>
        <pc:spChg chg="mod">
          <ac:chgData name="Pat Lewis" userId="3fa7cb04-f1bc-4f93-9826-13d18da51483" providerId="ADAL" clId="{60B77DD5-7EAF-45C5-8C29-33A1B359B6AA}" dt="2022-01-19T23:32:41.815" v="1287" actId="5793"/>
          <ac:spMkLst>
            <pc:docMk/>
            <pc:sldMk cId="1308522222" sldId="397"/>
            <ac:spMk id="8" creationId="{66804313-A0D7-41D2-BF42-52EDB36E162C}"/>
          </ac:spMkLst>
        </pc:spChg>
      </pc:sldChg>
      <pc:sldChg chg="modSp add mod">
        <pc:chgData name="Pat Lewis" userId="3fa7cb04-f1bc-4f93-9826-13d18da51483" providerId="ADAL" clId="{60B77DD5-7EAF-45C5-8C29-33A1B359B6AA}" dt="2022-01-20T14:51:24.864" v="1855" actId="2710"/>
        <pc:sldMkLst>
          <pc:docMk/>
          <pc:sldMk cId="1240177622" sldId="398"/>
        </pc:sldMkLst>
        <pc:spChg chg="mod">
          <ac:chgData name="Pat Lewis" userId="3fa7cb04-f1bc-4f93-9826-13d18da51483" providerId="ADAL" clId="{60B77DD5-7EAF-45C5-8C29-33A1B359B6AA}" dt="2022-01-20T14:51:24.864" v="1855" actId="2710"/>
          <ac:spMkLst>
            <pc:docMk/>
            <pc:sldMk cId="1240177622" sldId="398"/>
            <ac:spMk id="2" creationId="{DFF154BF-BEEC-4CEB-A17E-95CAF6DF7F11}"/>
          </ac:spMkLst>
        </pc:spChg>
        <pc:spChg chg="mod">
          <ac:chgData name="Pat Lewis" userId="3fa7cb04-f1bc-4f93-9826-13d18da51483" providerId="ADAL" clId="{60B77DD5-7EAF-45C5-8C29-33A1B359B6AA}" dt="2022-01-19T23:37:11.871" v="1393" actId="20577"/>
          <ac:spMkLst>
            <pc:docMk/>
            <pc:sldMk cId="1240177622" sldId="398"/>
            <ac:spMk id="3" creationId="{1C71BC38-975B-4B38-BEED-A3B17119A0C1}"/>
          </ac:spMkLst>
        </pc:spChg>
        <pc:spChg chg="mod">
          <ac:chgData name="Pat Lewis" userId="3fa7cb04-f1bc-4f93-9826-13d18da51483" providerId="ADAL" clId="{60B77DD5-7EAF-45C5-8C29-33A1B359B6AA}" dt="2022-01-19T23:37:20.945" v="1395"/>
          <ac:spMkLst>
            <pc:docMk/>
            <pc:sldMk cId="1240177622" sldId="398"/>
            <ac:spMk id="4" creationId="{D0097070-5BB8-45B6-9D59-2DB0CBFC1FF0}"/>
          </ac:spMkLst>
        </pc:spChg>
        <pc:spChg chg="mod">
          <ac:chgData name="Pat Lewis" userId="3fa7cb04-f1bc-4f93-9826-13d18da51483" providerId="ADAL" clId="{60B77DD5-7EAF-45C5-8C29-33A1B359B6AA}" dt="2022-01-19T23:37:44.165" v="1399"/>
          <ac:spMkLst>
            <pc:docMk/>
            <pc:sldMk cId="1240177622" sldId="398"/>
            <ac:spMk id="6" creationId="{AF47C704-F381-4F0F-B1AC-4872814D7201}"/>
          </ac:spMkLst>
        </pc:spChg>
        <pc:spChg chg="mod">
          <ac:chgData name="Pat Lewis" userId="3fa7cb04-f1bc-4f93-9826-13d18da51483" providerId="ADAL" clId="{60B77DD5-7EAF-45C5-8C29-33A1B359B6AA}" dt="2022-01-19T23:37:31.065" v="1397"/>
          <ac:spMkLst>
            <pc:docMk/>
            <pc:sldMk cId="1240177622" sldId="398"/>
            <ac:spMk id="8" creationId="{66804313-A0D7-41D2-BF42-52EDB36E162C}"/>
          </ac:spMkLst>
        </pc:spChg>
      </pc:sldChg>
      <pc:sldChg chg="modSp add mod">
        <pc:chgData name="Pat Lewis" userId="3fa7cb04-f1bc-4f93-9826-13d18da51483" providerId="ADAL" clId="{60B77DD5-7EAF-45C5-8C29-33A1B359B6AA}" dt="2022-01-20T14:51:46.597" v="1857" actId="20577"/>
        <pc:sldMkLst>
          <pc:docMk/>
          <pc:sldMk cId="3954905718" sldId="399"/>
        </pc:sldMkLst>
        <pc:spChg chg="mod">
          <ac:chgData name="Pat Lewis" userId="3fa7cb04-f1bc-4f93-9826-13d18da51483" providerId="ADAL" clId="{60B77DD5-7EAF-45C5-8C29-33A1B359B6AA}" dt="2022-01-20T14:51:46.597" v="1857" actId="20577"/>
          <ac:spMkLst>
            <pc:docMk/>
            <pc:sldMk cId="3954905718" sldId="399"/>
            <ac:spMk id="2" creationId="{DFF154BF-BEEC-4CEB-A17E-95CAF6DF7F11}"/>
          </ac:spMkLst>
        </pc:spChg>
        <pc:spChg chg="mod">
          <ac:chgData name="Pat Lewis" userId="3fa7cb04-f1bc-4f93-9826-13d18da51483" providerId="ADAL" clId="{60B77DD5-7EAF-45C5-8C29-33A1B359B6AA}" dt="2022-01-19T23:38:15.303" v="1419" actId="20577"/>
          <ac:spMkLst>
            <pc:docMk/>
            <pc:sldMk cId="3954905718" sldId="399"/>
            <ac:spMk id="3" creationId="{1C71BC38-975B-4B38-BEED-A3B17119A0C1}"/>
          </ac:spMkLst>
        </pc:spChg>
        <pc:spChg chg="mod">
          <ac:chgData name="Pat Lewis" userId="3fa7cb04-f1bc-4f93-9826-13d18da51483" providerId="ADAL" clId="{60B77DD5-7EAF-45C5-8C29-33A1B359B6AA}" dt="2022-01-19T23:38:25.786" v="1421"/>
          <ac:spMkLst>
            <pc:docMk/>
            <pc:sldMk cId="3954905718" sldId="399"/>
            <ac:spMk id="4" creationId="{D0097070-5BB8-45B6-9D59-2DB0CBFC1FF0}"/>
          </ac:spMkLst>
        </pc:spChg>
        <pc:spChg chg="mod">
          <ac:chgData name="Pat Lewis" userId="3fa7cb04-f1bc-4f93-9826-13d18da51483" providerId="ADAL" clId="{60B77DD5-7EAF-45C5-8C29-33A1B359B6AA}" dt="2022-01-19T23:39:11.633" v="1428"/>
          <ac:spMkLst>
            <pc:docMk/>
            <pc:sldMk cId="3954905718" sldId="399"/>
            <ac:spMk id="6" creationId="{AF47C704-F381-4F0F-B1AC-4872814D7201}"/>
          </ac:spMkLst>
        </pc:spChg>
        <pc:spChg chg="mod">
          <ac:chgData name="Pat Lewis" userId="3fa7cb04-f1bc-4f93-9826-13d18da51483" providerId="ADAL" clId="{60B77DD5-7EAF-45C5-8C29-33A1B359B6AA}" dt="2022-01-19T23:38:38.237" v="1423"/>
          <ac:spMkLst>
            <pc:docMk/>
            <pc:sldMk cId="3954905718" sldId="399"/>
            <ac:spMk id="8" creationId="{66804313-A0D7-41D2-BF42-52EDB36E162C}"/>
          </ac:spMkLst>
        </pc:spChg>
      </pc:sldChg>
      <pc:sldChg chg="addSp delSp modSp add mod">
        <pc:chgData name="Pat Lewis" userId="3fa7cb04-f1bc-4f93-9826-13d18da51483" providerId="ADAL" clId="{60B77DD5-7EAF-45C5-8C29-33A1B359B6AA}" dt="2022-01-20T14:52:50.732" v="1863" actId="14100"/>
        <pc:sldMkLst>
          <pc:docMk/>
          <pc:sldMk cId="1198740551" sldId="400"/>
        </pc:sldMkLst>
        <pc:spChg chg="mod">
          <ac:chgData name="Pat Lewis" userId="3fa7cb04-f1bc-4f93-9826-13d18da51483" providerId="ADAL" clId="{60B77DD5-7EAF-45C5-8C29-33A1B359B6AA}" dt="2022-01-20T14:52:16.227" v="1859" actId="2710"/>
          <ac:spMkLst>
            <pc:docMk/>
            <pc:sldMk cId="1198740551" sldId="400"/>
            <ac:spMk id="2" creationId="{DFF154BF-BEEC-4CEB-A17E-95CAF6DF7F11}"/>
          </ac:spMkLst>
        </pc:spChg>
        <pc:spChg chg="mod">
          <ac:chgData name="Pat Lewis" userId="3fa7cb04-f1bc-4f93-9826-13d18da51483" providerId="ADAL" clId="{60B77DD5-7EAF-45C5-8C29-33A1B359B6AA}" dt="2022-01-19T23:40:09.895" v="1456" actId="20577"/>
          <ac:spMkLst>
            <pc:docMk/>
            <pc:sldMk cId="1198740551" sldId="400"/>
            <ac:spMk id="3" creationId="{1C71BC38-975B-4B38-BEED-A3B17119A0C1}"/>
          </ac:spMkLst>
        </pc:spChg>
        <pc:spChg chg="del mod">
          <ac:chgData name="Pat Lewis" userId="3fa7cb04-f1bc-4f93-9826-13d18da51483" providerId="ADAL" clId="{60B77DD5-7EAF-45C5-8C29-33A1B359B6AA}" dt="2022-01-19T23:40:51.610" v="1462" actId="478"/>
          <ac:spMkLst>
            <pc:docMk/>
            <pc:sldMk cId="1198740551" sldId="400"/>
            <ac:spMk id="4" creationId="{D0097070-5BB8-45B6-9D59-2DB0CBFC1FF0}"/>
          </ac:spMkLst>
        </pc:spChg>
        <pc:spChg chg="del mod">
          <ac:chgData name="Pat Lewis" userId="3fa7cb04-f1bc-4f93-9826-13d18da51483" providerId="ADAL" clId="{60B77DD5-7EAF-45C5-8C29-33A1B359B6AA}" dt="2022-01-19T23:41:09.116" v="1467" actId="21"/>
          <ac:spMkLst>
            <pc:docMk/>
            <pc:sldMk cId="1198740551" sldId="400"/>
            <ac:spMk id="5" creationId="{69A17C07-008A-4963-A3CE-1430CF05F270}"/>
          </ac:spMkLst>
        </pc:spChg>
        <pc:spChg chg="del">
          <ac:chgData name="Pat Lewis" userId="3fa7cb04-f1bc-4f93-9826-13d18da51483" providerId="ADAL" clId="{60B77DD5-7EAF-45C5-8C29-33A1B359B6AA}" dt="2022-01-19T23:41:29.330" v="1471" actId="21"/>
          <ac:spMkLst>
            <pc:docMk/>
            <pc:sldMk cId="1198740551" sldId="400"/>
            <ac:spMk id="6" creationId="{AF47C704-F381-4F0F-B1AC-4872814D7201}"/>
          </ac:spMkLst>
        </pc:spChg>
        <pc:spChg chg="add del mod">
          <ac:chgData name="Pat Lewis" userId="3fa7cb04-f1bc-4f93-9826-13d18da51483" providerId="ADAL" clId="{60B77DD5-7EAF-45C5-8C29-33A1B359B6AA}" dt="2022-01-19T23:42:16.389" v="1480" actId="478"/>
          <ac:spMkLst>
            <pc:docMk/>
            <pc:sldMk cId="1198740551" sldId="400"/>
            <ac:spMk id="7" creationId="{A6E9679A-6EDB-4A3D-87A7-D914E4D37861}"/>
          </ac:spMkLst>
        </pc:spChg>
        <pc:spChg chg="del mod">
          <ac:chgData name="Pat Lewis" userId="3fa7cb04-f1bc-4f93-9826-13d18da51483" providerId="ADAL" clId="{60B77DD5-7EAF-45C5-8C29-33A1B359B6AA}" dt="2022-01-19T23:41:25.722" v="1470" actId="21"/>
          <ac:spMkLst>
            <pc:docMk/>
            <pc:sldMk cId="1198740551" sldId="400"/>
            <ac:spMk id="8" creationId="{66804313-A0D7-41D2-BF42-52EDB36E162C}"/>
          </ac:spMkLst>
        </pc:spChg>
        <pc:spChg chg="del mod">
          <ac:chgData name="Pat Lewis" userId="3fa7cb04-f1bc-4f93-9826-13d18da51483" providerId="ADAL" clId="{60B77DD5-7EAF-45C5-8C29-33A1B359B6AA}" dt="2022-01-19T23:41:17.349" v="1469" actId="478"/>
          <ac:spMkLst>
            <pc:docMk/>
            <pc:sldMk cId="1198740551" sldId="400"/>
            <ac:spMk id="9" creationId="{1FA8F700-26A4-46A9-BA82-77200B8D08A9}"/>
          </ac:spMkLst>
        </pc:spChg>
        <pc:spChg chg="add del">
          <ac:chgData name="Pat Lewis" userId="3fa7cb04-f1bc-4f93-9826-13d18da51483" providerId="ADAL" clId="{60B77DD5-7EAF-45C5-8C29-33A1B359B6AA}" dt="2022-01-19T23:40:42.593" v="1458" actId="478"/>
          <ac:spMkLst>
            <pc:docMk/>
            <pc:sldMk cId="1198740551" sldId="400"/>
            <ac:spMk id="11" creationId="{B649E69C-B87B-4481-B5A4-0CF01DC2452A}"/>
          </ac:spMkLst>
        </pc:spChg>
        <pc:spChg chg="add del">
          <ac:chgData name="Pat Lewis" userId="3fa7cb04-f1bc-4f93-9826-13d18da51483" providerId="ADAL" clId="{60B77DD5-7EAF-45C5-8C29-33A1B359B6AA}" dt="2022-01-19T23:40:48.625" v="1460" actId="22"/>
          <ac:spMkLst>
            <pc:docMk/>
            <pc:sldMk cId="1198740551" sldId="400"/>
            <ac:spMk id="13" creationId="{F90D300C-4CAA-4F3F-B959-961DB3D67052}"/>
          </ac:spMkLst>
        </pc:spChg>
        <pc:spChg chg="add del mod">
          <ac:chgData name="Pat Lewis" userId="3fa7cb04-f1bc-4f93-9826-13d18da51483" providerId="ADAL" clId="{60B77DD5-7EAF-45C5-8C29-33A1B359B6AA}" dt="2022-01-19T23:41:53.087" v="1476"/>
          <ac:spMkLst>
            <pc:docMk/>
            <pc:sldMk cId="1198740551" sldId="400"/>
            <ac:spMk id="14" creationId="{E491B363-E588-49AA-8A83-96D39A40F2F3}"/>
          </ac:spMkLst>
        </pc:spChg>
        <pc:spChg chg="add mod">
          <ac:chgData name="Pat Lewis" userId="3fa7cb04-f1bc-4f93-9826-13d18da51483" providerId="ADAL" clId="{60B77DD5-7EAF-45C5-8C29-33A1B359B6AA}" dt="2022-01-20T14:52:50.732" v="1863" actId="14100"/>
          <ac:spMkLst>
            <pc:docMk/>
            <pc:sldMk cId="1198740551" sldId="400"/>
            <ac:spMk id="16" creationId="{87595B55-CFEC-48D0-B6A6-F6231A44A6EE}"/>
          </ac:spMkLst>
        </pc:spChg>
      </pc:sldChg>
    </pc:docChg>
  </pc:docChgLst>
  <pc:docChgLst>
    <pc:chgData name="Kai Hillberry" userId="S::kai@mymasterpieceliving.com::a7357a97-e640-4b44-8fcb-12882f8677f1" providerId="AD" clId="Web-{206A375C-B22C-FBD2-CF39-E64202D06A87}"/>
    <pc:docChg chg="delSld modSld sldOrd">
      <pc:chgData name="Kai Hillberry" userId="S::kai@mymasterpieceliving.com::a7357a97-e640-4b44-8fcb-12882f8677f1" providerId="AD" clId="Web-{206A375C-B22C-FBD2-CF39-E64202D06A87}" dt="2022-02-01T04:25:23.602" v="68" actId="1076"/>
      <pc:docMkLst>
        <pc:docMk/>
      </pc:docMkLst>
      <pc:sldChg chg="ord">
        <pc:chgData name="Kai Hillberry" userId="S::kai@mymasterpieceliving.com::a7357a97-e640-4b44-8fcb-12882f8677f1" providerId="AD" clId="Web-{206A375C-B22C-FBD2-CF39-E64202D06A87}" dt="2022-02-01T04:01:38.908" v="60"/>
        <pc:sldMkLst>
          <pc:docMk/>
          <pc:sldMk cId="2539014565" sldId="355"/>
        </pc:sldMkLst>
      </pc:sldChg>
      <pc:sldChg chg="del">
        <pc:chgData name="Kai Hillberry" userId="S::kai@mymasterpieceliving.com::a7357a97-e640-4b44-8fcb-12882f8677f1" providerId="AD" clId="Web-{206A375C-B22C-FBD2-CF39-E64202D06A87}" dt="2022-02-01T04:02:42.283" v="61"/>
        <pc:sldMkLst>
          <pc:docMk/>
          <pc:sldMk cId="3680251958" sldId="356"/>
        </pc:sldMkLst>
      </pc:sldChg>
      <pc:sldChg chg="modSp">
        <pc:chgData name="Kai Hillberry" userId="S::kai@mymasterpieceliving.com::a7357a97-e640-4b44-8fcb-12882f8677f1" providerId="AD" clId="Web-{206A375C-B22C-FBD2-CF39-E64202D06A87}" dt="2022-02-01T04:01:27.845" v="59" actId="20577"/>
        <pc:sldMkLst>
          <pc:docMk/>
          <pc:sldMk cId="3655536789" sldId="357"/>
        </pc:sldMkLst>
        <pc:spChg chg="mod">
          <ac:chgData name="Kai Hillberry" userId="S::kai@mymasterpieceliving.com::a7357a97-e640-4b44-8fcb-12882f8677f1" providerId="AD" clId="Web-{206A375C-B22C-FBD2-CF39-E64202D06A87}" dt="2022-02-01T04:01:27.845" v="59" actId="20577"/>
          <ac:spMkLst>
            <pc:docMk/>
            <pc:sldMk cId="3655536789" sldId="357"/>
            <ac:spMk id="2" creationId="{DFF154BF-BEEC-4CEB-A17E-95CAF6DF7F11}"/>
          </ac:spMkLst>
        </pc:spChg>
      </pc:sldChg>
      <pc:sldChg chg="del">
        <pc:chgData name="Kai Hillberry" userId="S::kai@mymasterpieceliving.com::a7357a97-e640-4b44-8fcb-12882f8677f1" providerId="AD" clId="Web-{206A375C-B22C-FBD2-CF39-E64202D06A87}" dt="2022-01-31T22:17:00.956" v="0"/>
        <pc:sldMkLst>
          <pc:docMk/>
          <pc:sldMk cId="3018044079" sldId="358"/>
        </pc:sldMkLst>
      </pc:sldChg>
      <pc:sldChg chg="modSp">
        <pc:chgData name="Kai Hillberry" userId="S::kai@mymasterpieceliving.com::a7357a97-e640-4b44-8fcb-12882f8677f1" providerId="AD" clId="Web-{206A375C-B22C-FBD2-CF39-E64202D06A87}" dt="2022-01-31T22:17:31.722" v="26" actId="20577"/>
        <pc:sldMkLst>
          <pc:docMk/>
          <pc:sldMk cId="2664966423" sldId="359"/>
        </pc:sldMkLst>
        <pc:spChg chg="mod">
          <ac:chgData name="Kai Hillberry" userId="S::kai@mymasterpieceliving.com::a7357a97-e640-4b44-8fcb-12882f8677f1" providerId="AD" clId="Web-{206A375C-B22C-FBD2-CF39-E64202D06A87}" dt="2022-01-31T22:17:31.722" v="26" actId="20577"/>
          <ac:spMkLst>
            <pc:docMk/>
            <pc:sldMk cId="2664966423" sldId="359"/>
            <ac:spMk id="2" creationId="{DFF154BF-BEEC-4CEB-A17E-95CAF6DF7F11}"/>
          </ac:spMkLst>
        </pc:spChg>
        <pc:spChg chg="mod">
          <ac:chgData name="Kai Hillberry" userId="S::kai@mymasterpieceliving.com::a7357a97-e640-4b44-8fcb-12882f8677f1" providerId="AD" clId="Web-{206A375C-B22C-FBD2-CF39-E64202D06A87}" dt="2022-01-31T22:17:25.082" v="25" actId="20577"/>
          <ac:spMkLst>
            <pc:docMk/>
            <pc:sldMk cId="2664966423" sldId="359"/>
            <ac:spMk id="3" creationId="{1C71BC38-975B-4B38-BEED-A3B17119A0C1}"/>
          </ac:spMkLst>
        </pc:spChg>
      </pc:sldChg>
      <pc:sldChg chg="del ord">
        <pc:chgData name="Kai Hillberry" userId="S::kai@mymasterpieceliving.com::a7357a97-e640-4b44-8fcb-12882f8677f1" providerId="AD" clId="Web-{206A375C-B22C-FBD2-CF39-E64202D06A87}" dt="2022-02-01T04:01:04.157" v="58"/>
        <pc:sldMkLst>
          <pc:docMk/>
          <pc:sldMk cId="2110275911" sldId="362"/>
        </pc:sldMkLst>
      </pc:sldChg>
      <pc:sldChg chg="ord">
        <pc:chgData name="Kai Hillberry" userId="S::kai@mymasterpieceliving.com::a7357a97-e640-4b44-8fcb-12882f8677f1" providerId="AD" clId="Web-{206A375C-B22C-FBD2-CF39-E64202D06A87}" dt="2022-01-31T22:17:51.863" v="28"/>
        <pc:sldMkLst>
          <pc:docMk/>
          <pc:sldMk cId="3423060191" sldId="363"/>
        </pc:sldMkLst>
      </pc:sldChg>
      <pc:sldChg chg="del">
        <pc:chgData name="Kai Hillberry" userId="S::kai@mymasterpieceliving.com::a7357a97-e640-4b44-8fcb-12882f8677f1" providerId="AD" clId="Web-{206A375C-B22C-FBD2-CF39-E64202D06A87}" dt="2022-01-31T22:17:59.395" v="29"/>
        <pc:sldMkLst>
          <pc:docMk/>
          <pc:sldMk cId="391703872" sldId="364"/>
        </pc:sldMkLst>
      </pc:sldChg>
      <pc:sldChg chg="del">
        <pc:chgData name="Kai Hillberry" userId="S::kai@mymasterpieceliving.com::a7357a97-e640-4b44-8fcb-12882f8677f1" providerId="AD" clId="Web-{206A375C-B22C-FBD2-CF39-E64202D06A87}" dt="2022-01-31T22:18:16.442" v="30"/>
        <pc:sldMkLst>
          <pc:docMk/>
          <pc:sldMk cId="851172474" sldId="365"/>
        </pc:sldMkLst>
      </pc:sldChg>
      <pc:sldChg chg="ord">
        <pc:chgData name="Kai Hillberry" userId="S::kai@mymasterpieceliving.com::a7357a97-e640-4b44-8fcb-12882f8677f1" providerId="AD" clId="Web-{206A375C-B22C-FBD2-CF39-E64202D06A87}" dt="2022-01-31T22:23:40.399" v="31"/>
        <pc:sldMkLst>
          <pc:docMk/>
          <pc:sldMk cId="606958508" sldId="368"/>
        </pc:sldMkLst>
      </pc:sldChg>
      <pc:sldChg chg="del">
        <pc:chgData name="Kai Hillberry" userId="S::kai@mymasterpieceliving.com::a7357a97-e640-4b44-8fcb-12882f8677f1" providerId="AD" clId="Web-{206A375C-B22C-FBD2-CF39-E64202D06A87}" dt="2022-02-01T03:59:02.390" v="49"/>
        <pc:sldMkLst>
          <pc:docMk/>
          <pc:sldMk cId="3239018194" sldId="372"/>
        </pc:sldMkLst>
      </pc:sldChg>
      <pc:sldChg chg="modSp">
        <pc:chgData name="Kai Hillberry" userId="S::kai@mymasterpieceliving.com::a7357a97-e640-4b44-8fcb-12882f8677f1" providerId="AD" clId="Web-{206A375C-B22C-FBD2-CF39-E64202D06A87}" dt="2022-02-01T04:00:01.625" v="55" actId="20577"/>
        <pc:sldMkLst>
          <pc:docMk/>
          <pc:sldMk cId="3625804625" sldId="375"/>
        </pc:sldMkLst>
        <pc:spChg chg="mod">
          <ac:chgData name="Kai Hillberry" userId="S::kai@mymasterpieceliving.com::a7357a97-e640-4b44-8fcb-12882f8677f1" providerId="AD" clId="Web-{206A375C-B22C-FBD2-CF39-E64202D06A87}" dt="2022-02-01T04:00:01.625" v="55" actId="20577"/>
          <ac:spMkLst>
            <pc:docMk/>
            <pc:sldMk cId="3625804625" sldId="375"/>
            <ac:spMk id="2" creationId="{DFF154BF-BEEC-4CEB-A17E-95CAF6DF7F11}"/>
          </ac:spMkLst>
        </pc:spChg>
      </pc:sldChg>
      <pc:sldChg chg="del">
        <pc:chgData name="Kai Hillberry" userId="S::kai@mymasterpieceliving.com::a7357a97-e640-4b44-8fcb-12882f8677f1" providerId="AD" clId="Web-{206A375C-B22C-FBD2-CF39-E64202D06A87}" dt="2022-02-01T04:23:48.225" v="63"/>
        <pc:sldMkLst>
          <pc:docMk/>
          <pc:sldMk cId="3466215536" sldId="376"/>
        </pc:sldMkLst>
      </pc:sldChg>
      <pc:sldChg chg="ord">
        <pc:chgData name="Kai Hillberry" userId="S::kai@mymasterpieceliving.com::a7357a97-e640-4b44-8fcb-12882f8677f1" providerId="AD" clId="Web-{206A375C-B22C-FBD2-CF39-E64202D06A87}" dt="2022-02-01T04:00:24.157" v="57"/>
        <pc:sldMkLst>
          <pc:docMk/>
          <pc:sldMk cId="3456484163" sldId="377"/>
        </pc:sldMkLst>
      </pc:sldChg>
      <pc:sldChg chg="ord">
        <pc:chgData name="Kai Hillberry" userId="S::kai@mymasterpieceliving.com::a7357a97-e640-4b44-8fcb-12882f8677f1" providerId="AD" clId="Web-{206A375C-B22C-FBD2-CF39-E64202D06A87}" dt="2022-02-01T04:00:13.891" v="56"/>
        <pc:sldMkLst>
          <pc:docMk/>
          <pc:sldMk cId="189963923" sldId="379"/>
        </pc:sldMkLst>
      </pc:sldChg>
      <pc:sldChg chg="ord">
        <pc:chgData name="Kai Hillberry" userId="S::kai@mymasterpieceliving.com::a7357a97-e640-4b44-8fcb-12882f8677f1" providerId="AD" clId="Web-{206A375C-B22C-FBD2-CF39-E64202D06A87}" dt="2022-01-31T22:24:49.149" v="32"/>
        <pc:sldMkLst>
          <pc:docMk/>
          <pc:sldMk cId="753818836" sldId="380"/>
        </pc:sldMkLst>
      </pc:sldChg>
      <pc:sldChg chg="modSp del">
        <pc:chgData name="Kai Hillberry" userId="S::kai@mymasterpieceliving.com::a7357a97-e640-4b44-8fcb-12882f8677f1" providerId="AD" clId="Web-{206A375C-B22C-FBD2-CF39-E64202D06A87}" dt="2022-02-01T03:56:15.794" v="35"/>
        <pc:sldMkLst>
          <pc:docMk/>
          <pc:sldMk cId="3393818388" sldId="385"/>
        </pc:sldMkLst>
        <pc:spChg chg="mod">
          <ac:chgData name="Kai Hillberry" userId="S::kai@mymasterpieceliving.com::a7357a97-e640-4b44-8fcb-12882f8677f1" providerId="AD" clId="Web-{206A375C-B22C-FBD2-CF39-E64202D06A87}" dt="2022-01-31T22:25:41.056" v="34" actId="20577"/>
          <ac:spMkLst>
            <pc:docMk/>
            <pc:sldMk cId="3393818388" sldId="385"/>
            <ac:spMk id="4" creationId="{D0097070-5BB8-45B6-9D59-2DB0CBFC1FF0}"/>
          </ac:spMkLst>
        </pc:spChg>
      </pc:sldChg>
      <pc:sldChg chg="ord">
        <pc:chgData name="Kai Hillberry" userId="S::kai@mymasterpieceliving.com::a7357a97-e640-4b44-8fcb-12882f8677f1" providerId="AD" clId="Web-{206A375C-B22C-FBD2-CF39-E64202D06A87}" dt="2022-02-01T03:59:41.219" v="53"/>
        <pc:sldMkLst>
          <pc:docMk/>
          <pc:sldMk cId="1840367867" sldId="386"/>
        </pc:sldMkLst>
      </pc:sldChg>
      <pc:sldChg chg="modSp del">
        <pc:chgData name="Kai Hillberry" userId="S::kai@mymasterpieceliving.com::a7357a97-e640-4b44-8fcb-12882f8677f1" providerId="AD" clId="Web-{206A375C-B22C-FBD2-CF39-E64202D06A87}" dt="2022-02-01T04:24:15.882" v="64"/>
        <pc:sldMkLst>
          <pc:docMk/>
          <pc:sldMk cId="1271971435" sldId="387"/>
        </pc:sldMkLst>
        <pc:spChg chg="mod">
          <ac:chgData name="Kai Hillberry" userId="S::kai@mymasterpieceliving.com::a7357a97-e640-4b44-8fcb-12882f8677f1" providerId="AD" clId="Web-{206A375C-B22C-FBD2-CF39-E64202D06A87}" dt="2022-02-01T03:59:20.265" v="50" actId="1076"/>
          <ac:spMkLst>
            <pc:docMk/>
            <pc:sldMk cId="1271971435" sldId="387"/>
            <ac:spMk id="6" creationId="{AF47C704-F381-4F0F-B1AC-4872814D7201}"/>
          </ac:spMkLst>
        </pc:spChg>
        <pc:spChg chg="mod">
          <ac:chgData name="Kai Hillberry" userId="S::kai@mymasterpieceliving.com::a7357a97-e640-4b44-8fcb-12882f8677f1" providerId="AD" clId="Web-{206A375C-B22C-FBD2-CF39-E64202D06A87}" dt="2022-02-01T03:59:27.031" v="52" actId="1076"/>
          <ac:spMkLst>
            <pc:docMk/>
            <pc:sldMk cId="1271971435" sldId="387"/>
            <ac:spMk id="7" creationId="{A6E9679A-6EDB-4A3D-87A7-D914E4D37861}"/>
          </ac:spMkLst>
        </pc:spChg>
        <pc:spChg chg="mod">
          <ac:chgData name="Kai Hillberry" userId="S::kai@mymasterpieceliving.com::a7357a97-e640-4b44-8fcb-12882f8677f1" providerId="AD" clId="Web-{206A375C-B22C-FBD2-CF39-E64202D06A87}" dt="2022-02-01T03:59:23.203" v="51" actId="1076"/>
          <ac:spMkLst>
            <pc:docMk/>
            <pc:sldMk cId="1271971435" sldId="387"/>
            <ac:spMk id="8" creationId="{66804313-A0D7-41D2-BF42-52EDB36E162C}"/>
          </ac:spMkLst>
        </pc:spChg>
      </pc:sldChg>
      <pc:sldChg chg="modSp">
        <pc:chgData name="Kai Hillberry" userId="S::kai@mymasterpieceliving.com::a7357a97-e640-4b44-8fcb-12882f8677f1" providerId="AD" clId="Web-{206A375C-B22C-FBD2-CF39-E64202D06A87}" dt="2022-02-01T04:24:34.648" v="65" actId="1076"/>
        <pc:sldMkLst>
          <pc:docMk/>
          <pc:sldMk cId="2507162731" sldId="389"/>
        </pc:sldMkLst>
        <pc:spChg chg="mod">
          <ac:chgData name="Kai Hillberry" userId="S::kai@mymasterpieceliving.com::a7357a97-e640-4b44-8fcb-12882f8677f1" providerId="AD" clId="Web-{206A375C-B22C-FBD2-CF39-E64202D06A87}" dt="2022-02-01T04:24:34.648" v="65" actId="1076"/>
          <ac:spMkLst>
            <pc:docMk/>
            <pc:sldMk cId="2507162731" sldId="389"/>
            <ac:spMk id="3" creationId="{1C71BC38-975B-4B38-BEED-A3B17119A0C1}"/>
          </ac:spMkLst>
        </pc:spChg>
        <pc:spChg chg="mod">
          <ac:chgData name="Kai Hillberry" userId="S::kai@mymasterpieceliving.com::a7357a97-e640-4b44-8fcb-12882f8677f1" providerId="AD" clId="Web-{206A375C-B22C-FBD2-CF39-E64202D06A87}" dt="2022-02-01T03:58:49.718" v="48" actId="14100"/>
          <ac:spMkLst>
            <pc:docMk/>
            <pc:sldMk cId="2507162731" sldId="389"/>
            <ac:spMk id="6" creationId="{AF47C704-F381-4F0F-B1AC-4872814D7201}"/>
          </ac:spMkLst>
        </pc:spChg>
      </pc:sldChg>
      <pc:sldChg chg="del">
        <pc:chgData name="Kai Hillberry" userId="S::kai@mymasterpieceliving.com::a7357a97-e640-4b44-8fcb-12882f8677f1" providerId="AD" clId="Web-{206A375C-B22C-FBD2-CF39-E64202D06A87}" dt="2022-02-01T04:03:28.206" v="62"/>
        <pc:sldMkLst>
          <pc:docMk/>
          <pc:sldMk cId="1390843915" sldId="390"/>
        </pc:sldMkLst>
      </pc:sldChg>
      <pc:sldChg chg="del ord">
        <pc:chgData name="Kai Hillberry" userId="S::kai@mymasterpieceliving.com::a7357a97-e640-4b44-8fcb-12882f8677f1" providerId="AD" clId="Web-{206A375C-B22C-FBD2-CF39-E64202D06A87}" dt="2022-02-01T03:58:22.546" v="47"/>
        <pc:sldMkLst>
          <pc:docMk/>
          <pc:sldMk cId="3562620666" sldId="391"/>
        </pc:sldMkLst>
      </pc:sldChg>
      <pc:sldChg chg="del">
        <pc:chgData name="Kai Hillberry" userId="S::kai@mymasterpieceliving.com::a7357a97-e640-4b44-8fcb-12882f8677f1" providerId="AD" clId="Web-{206A375C-B22C-FBD2-CF39-E64202D06A87}" dt="2022-02-01T03:57:43.124" v="45"/>
        <pc:sldMkLst>
          <pc:docMk/>
          <pc:sldMk cId="4283676807" sldId="396"/>
        </pc:sldMkLst>
      </pc:sldChg>
      <pc:sldChg chg="modSp">
        <pc:chgData name="Kai Hillberry" userId="S::kai@mymasterpieceliving.com::a7357a97-e640-4b44-8fcb-12882f8677f1" providerId="AD" clId="Web-{206A375C-B22C-FBD2-CF39-E64202D06A87}" dt="2022-02-01T04:25:23.602" v="68" actId="1076"/>
        <pc:sldMkLst>
          <pc:docMk/>
          <pc:sldMk cId="3954905718" sldId="399"/>
        </pc:sldMkLst>
        <pc:spChg chg="mod">
          <ac:chgData name="Kai Hillberry" userId="S::kai@mymasterpieceliving.com::a7357a97-e640-4b44-8fcb-12882f8677f1" providerId="AD" clId="Web-{206A375C-B22C-FBD2-CF39-E64202D06A87}" dt="2022-02-01T03:57:12.451" v="37" actId="20577"/>
          <ac:spMkLst>
            <pc:docMk/>
            <pc:sldMk cId="3954905718" sldId="399"/>
            <ac:spMk id="4" creationId="{D0097070-5BB8-45B6-9D59-2DB0CBFC1FF0}"/>
          </ac:spMkLst>
        </pc:spChg>
        <pc:spChg chg="mod">
          <ac:chgData name="Kai Hillberry" userId="S::kai@mymasterpieceliving.com::a7357a97-e640-4b44-8fcb-12882f8677f1" providerId="AD" clId="Web-{206A375C-B22C-FBD2-CF39-E64202D06A87}" dt="2022-02-01T03:57:24.389" v="44" actId="20577"/>
          <ac:spMkLst>
            <pc:docMk/>
            <pc:sldMk cId="3954905718" sldId="399"/>
            <ac:spMk id="6" creationId="{AF47C704-F381-4F0F-B1AC-4872814D7201}"/>
          </ac:spMkLst>
        </pc:spChg>
        <pc:spChg chg="mod ord">
          <ac:chgData name="Kai Hillberry" userId="S::kai@mymasterpieceliving.com::a7357a97-e640-4b44-8fcb-12882f8677f1" providerId="AD" clId="Web-{206A375C-B22C-FBD2-CF39-E64202D06A87}" dt="2022-02-01T04:25:23.602" v="68" actId="1076"/>
          <ac:spMkLst>
            <pc:docMk/>
            <pc:sldMk cId="3954905718" sldId="399"/>
            <ac:spMk id="7" creationId="{A6E9679A-6EDB-4A3D-87A7-D914E4D37861}"/>
          </ac:spMkLst>
        </pc:spChg>
        <pc:spChg chg="mod">
          <ac:chgData name="Kai Hillberry" userId="S::kai@mymasterpieceliving.com::a7357a97-e640-4b44-8fcb-12882f8677f1" providerId="AD" clId="Web-{206A375C-B22C-FBD2-CF39-E64202D06A87}" dt="2022-02-01T03:57:13.264" v="39" actId="20577"/>
          <ac:spMkLst>
            <pc:docMk/>
            <pc:sldMk cId="3954905718" sldId="399"/>
            <ac:spMk id="8" creationId="{66804313-A0D7-41D2-BF42-52EDB36E162C}"/>
          </ac:spMkLst>
        </pc:spChg>
        <pc:spChg chg="mod">
          <ac:chgData name="Kai Hillberry" userId="S::kai@mymasterpieceliving.com::a7357a97-e640-4b44-8fcb-12882f8677f1" providerId="AD" clId="Web-{206A375C-B22C-FBD2-CF39-E64202D06A87}" dt="2022-02-01T04:25:18.836" v="67" actId="1076"/>
          <ac:spMkLst>
            <pc:docMk/>
            <pc:sldMk cId="3954905718" sldId="399"/>
            <ac:spMk id="9" creationId="{1FA8F700-26A4-46A9-BA82-77200B8D08A9}"/>
          </ac:spMkLst>
        </pc:spChg>
      </pc:sldChg>
    </pc:docChg>
  </pc:docChgLst>
  <pc:docChgLst>
    <pc:chgData name="Tracy Jose" userId="S::tracy@mymasterpieceliving.com::d0fdea4f-8bcb-4390-8ebb-aa52d8e16254" providerId="AD" clId="Web-{02B73433-7ED0-4B72-AAD8-5C12C65A117E}"/>
    <pc:docChg chg="modSld">
      <pc:chgData name="Tracy Jose" userId="S::tracy@mymasterpieceliving.com::d0fdea4f-8bcb-4390-8ebb-aa52d8e16254" providerId="AD" clId="Web-{02B73433-7ED0-4B72-AAD8-5C12C65A117E}" dt="2022-02-11T02:58:12.277" v="1321" actId="20577"/>
      <pc:docMkLst>
        <pc:docMk/>
      </pc:docMkLst>
      <pc:sldChg chg="modSp">
        <pc:chgData name="Tracy Jose" userId="S::tracy@mymasterpieceliving.com::d0fdea4f-8bcb-4390-8ebb-aa52d8e16254" providerId="AD" clId="Web-{02B73433-7ED0-4B72-AAD8-5C12C65A117E}" dt="2022-02-10T23:44:30.404" v="137" actId="20577"/>
        <pc:sldMkLst>
          <pc:docMk/>
          <pc:sldMk cId="2633314867" sldId="256"/>
        </pc:sldMkLst>
        <pc:spChg chg="mod">
          <ac:chgData name="Tracy Jose" userId="S::tracy@mymasterpieceliving.com::d0fdea4f-8bcb-4390-8ebb-aa52d8e16254" providerId="AD" clId="Web-{02B73433-7ED0-4B72-AAD8-5C12C65A117E}" dt="2022-02-10T23:44:15.295" v="134" actId="20577"/>
          <ac:spMkLst>
            <pc:docMk/>
            <pc:sldMk cId="2633314867" sldId="256"/>
            <ac:spMk id="3" creationId="{33DF79C9-C326-40ED-A206-2E0691706AEC}"/>
          </ac:spMkLst>
        </pc:spChg>
        <pc:spChg chg="mod">
          <ac:chgData name="Tracy Jose" userId="S::tracy@mymasterpieceliving.com::d0fdea4f-8bcb-4390-8ebb-aa52d8e16254" providerId="AD" clId="Web-{02B73433-7ED0-4B72-AAD8-5C12C65A117E}" dt="2022-02-10T23:44:30.404" v="137" actId="20577"/>
          <ac:spMkLst>
            <pc:docMk/>
            <pc:sldMk cId="2633314867" sldId="256"/>
            <ac:spMk id="5" creationId="{4D27E4B6-6DBD-4780-969E-D268F554ECF6}"/>
          </ac:spMkLst>
        </pc:spChg>
      </pc:sldChg>
      <pc:sldChg chg="modSp">
        <pc:chgData name="Tracy Jose" userId="S::tracy@mymasterpieceliving.com::d0fdea4f-8bcb-4390-8ebb-aa52d8e16254" providerId="AD" clId="Web-{02B73433-7ED0-4B72-AAD8-5C12C65A117E}" dt="2022-02-10T23:44:07.545" v="132" actId="20577"/>
        <pc:sldMkLst>
          <pc:docMk/>
          <pc:sldMk cId="3000644131" sldId="345"/>
        </pc:sldMkLst>
        <pc:spChg chg="mod">
          <ac:chgData name="Tracy Jose" userId="S::tracy@mymasterpieceliving.com::d0fdea4f-8bcb-4390-8ebb-aa52d8e16254" providerId="AD" clId="Web-{02B73433-7ED0-4B72-AAD8-5C12C65A117E}" dt="2022-02-10T23:44:07.545" v="132" actId="20577"/>
          <ac:spMkLst>
            <pc:docMk/>
            <pc:sldMk cId="3000644131" sldId="345"/>
            <ac:spMk id="2" creationId="{DFF154BF-BEEC-4CEB-A17E-95CAF6DF7F11}"/>
          </ac:spMkLst>
        </pc:spChg>
        <pc:spChg chg="mod">
          <ac:chgData name="Tracy Jose" userId="S::tracy@mymasterpieceliving.com::d0fdea4f-8bcb-4390-8ebb-aa52d8e16254" providerId="AD" clId="Web-{02B73433-7ED0-4B72-AAD8-5C12C65A117E}" dt="2022-02-10T23:43:50.260" v="125" actId="20577"/>
          <ac:spMkLst>
            <pc:docMk/>
            <pc:sldMk cId="3000644131" sldId="345"/>
            <ac:spMk id="8" creationId="{66804313-A0D7-41D2-BF42-52EDB36E162C}"/>
          </ac:spMkLst>
        </pc:spChg>
      </pc:sldChg>
      <pc:sldChg chg="modSp">
        <pc:chgData name="Tracy Jose" userId="S::tracy@mymasterpieceliving.com::d0fdea4f-8bcb-4390-8ebb-aa52d8e16254" providerId="AD" clId="Web-{02B73433-7ED0-4B72-AAD8-5C12C65A117E}" dt="2022-02-10T23:51:32.740" v="283" actId="20577"/>
        <pc:sldMkLst>
          <pc:docMk/>
          <pc:sldMk cId="3655536789" sldId="357"/>
        </pc:sldMkLst>
        <pc:spChg chg="mod">
          <ac:chgData name="Tracy Jose" userId="S::tracy@mymasterpieceliving.com::d0fdea4f-8bcb-4390-8ebb-aa52d8e16254" providerId="AD" clId="Web-{02B73433-7ED0-4B72-AAD8-5C12C65A117E}" dt="2022-02-10T23:51:32.740" v="283" actId="20577"/>
          <ac:spMkLst>
            <pc:docMk/>
            <pc:sldMk cId="3655536789" sldId="357"/>
            <ac:spMk id="2" creationId="{DFF154BF-BEEC-4CEB-A17E-95CAF6DF7F11}"/>
          </ac:spMkLst>
        </pc:spChg>
        <pc:spChg chg="mod">
          <ac:chgData name="Tracy Jose" userId="S::tracy@mymasterpieceliving.com::d0fdea4f-8bcb-4390-8ebb-aa52d8e16254" providerId="AD" clId="Web-{02B73433-7ED0-4B72-AAD8-5C12C65A117E}" dt="2022-02-10T23:48:44.893" v="258" actId="20577"/>
          <ac:spMkLst>
            <pc:docMk/>
            <pc:sldMk cId="3655536789" sldId="357"/>
            <ac:spMk id="4" creationId="{D0097070-5BB8-45B6-9D59-2DB0CBFC1FF0}"/>
          </ac:spMkLst>
        </pc:spChg>
        <pc:spChg chg="mod">
          <ac:chgData name="Tracy Jose" userId="S::tracy@mymasterpieceliving.com::d0fdea4f-8bcb-4390-8ebb-aa52d8e16254" providerId="AD" clId="Web-{02B73433-7ED0-4B72-AAD8-5C12C65A117E}" dt="2022-02-10T23:50:24.567" v="272" actId="1076"/>
          <ac:spMkLst>
            <pc:docMk/>
            <pc:sldMk cId="3655536789" sldId="357"/>
            <ac:spMk id="6" creationId="{AF47C704-F381-4F0F-B1AC-4872814D7201}"/>
          </ac:spMkLst>
        </pc:spChg>
        <pc:spChg chg="mod">
          <ac:chgData name="Tracy Jose" userId="S::tracy@mymasterpieceliving.com::d0fdea4f-8bcb-4390-8ebb-aa52d8e16254" providerId="AD" clId="Web-{02B73433-7ED0-4B72-AAD8-5C12C65A117E}" dt="2022-02-10T23:50:20.910" v="271" actId="1076"/>
          <ac:spMkLst>
            <pc:docMk/>
            <pc:sldMk cId="3655536789" sldId="357"/>
            <ac:spMk id="8" creationId="{66804313-A0D7-41D2-BF42-52EDB36E162C}"/>
          </ac:spMkLst>
        </pc:spChg>
      </pc:sldChg>
      <pc:sldChg chg="modSp">
        <pc:chgData name="Tracy Jose" userId="S::tracy@mymasterpieceliving.com::d0fdea4f-8bcb-4390-8ebb-aa52d8e16254" providerId="AD" clId="Web-{02B73433-7ED0-4B72-AAD8-5C12C65A117E}" dt="2022-02-10T23:59:08.826" v="402" actId="20577"/>
        <pc:sldMkLst>
          <pc:docMk/>
          <pc:sldMk cId="2664966423" sldId="359"/>
        </pc:sldMkLst>
        <pc:spChg chg="mod">
          <ac:chgData name="Tracy Jose" userId="S::tracy@mymasterpieceliving.com::d0fdea4f-8bcb-4390-8ebb-aa52d8e16254" providerId="AD" clId="Web-{02B73433-7ED0-4B72-AAD8-5C12C65A117E}" dt="2022-02-10T23:59:08.826" v="402" actId="20577"/>
          <ac:spMkLst>
            <pc:docMk/>
            <pc:sldMk cId="2664966423" sldId="359"/>
            <ac:spMk id="2" creationId="{DFF154BF-BEEC-4CEB-A17E-95CAF6DF7F11}"/>
          </ac:spMkLst>
        </pc:spChg>
        <pc:spChg chg="mod">
          <ac:chgData name="Tracy Jose" userId="S::tracy@mymasterpieceliving.com::d0fdea4f-8bcb-4390-8ebb-aa52d8e16254" providerId="AD" clId="Web-{02B73433-7ED0-4B72-AAD8-5C12C65A117E}" dt="2022-02-10T23:58:36.013" v="390" actId="20577"/>
          <ac:spMkLst>
            <pc:docMk/>
            <pc:sldMk cId="2664966423" sldId="359"/>
            <ac:spMk id="6" creationId="{AF47C704-F381-4F0F-B1AC-4872814D7201}"/>
          </ac:spMkLst>
        </pc:spChg>
      </pc:sldChg>
      <pc:sldChg chg="modSp">
        <pc:chgData name="Tracy Jose" userId="S::tracy@mymasterpieceliving.com::d0fdea4f-8bcb-4390-8ebb-aa52d8e16254" providerId="AD" clId="Web-{02B73433-7ED0-4B72-AAD8-5C12C65A117E}" dt="2022-02-11T00:03:45.909" v="473" actId="1076"/>
        <pc:sldMkLst>
          <pc:docMk/>
          <pc:sldMk cId="1326409393" sldId="366"/>
        </pc:sldMkLst>
        <pc:spChg chg="mod">
          <ac:chgData name="Tracy Jose" userId="S::tracy@mymasterpieceliving.com::d0fdea4f-8bcb-4390-8ebb-aa52d8e16254" providerId="AD" clId="Web-{02B73433-7ED0-4B72-AAD8-5C12C65A117E}" dt="2022-02-11T00:03:39.159" v="471" actId="20577"/>
          <ac:spMkLst>
            <pc:docMk/>
            <pc:sldMk cId="1326409393" sldId="366"/>
            <ac:spMk id="2" creationId="{DFF154BF-BEEC-4CEB-A17E-95CAF6DF7F11}"/>
          </ac:spMkLst>
        </pc:spChg>
        <pc:spChg chg="mod">
          <ac:chgData name="Tracy Jose" userId="S::tracy@mymasterpieceliving.com::d0fdea4f-8bcb-4390-8ebb-aa52d8e16254" providerId="AD" clId="Web-{02B73433-7ED0-4B72-AAD8-5C12C65A117E}" dt="2022-02-11T00:03:45.909" v="473" actId="1076"/>
          <ac:spMkLst>
            <pc:docMk/>
            <pc:sldMk cId="1326409393" sldId="366"/>
            <ac:spMk id="8" creationId="{66804313-A0D7-41D2-BF42-52EDB36E162C}"/>
          </ac:spMkLst>
        </pc:spChg>
      </pc:sldChg>
      <pc:sldChg chg="modSp">
        <pc:chgData name="Tracy Jose" userId="S::tracy@mymasterpieceliving.com::d0fdea4f-8bcb-4390-8ebb-aa52d8e16254" providerId="AD" clId="Web-{02B73433-7ED0-4B72-AAD8-5C12C65A117E}" dt="2022-02-10T23:55:50.041" v="370" actId="20577"/>
        <pc:sldMkLst>
          <pc:docMk/>
          <pc:sldMk cId="606958508" sldId="368"/>
        </pc:sldMkLst>
        <pc:spChg chg="mod">
          <ac:chgData name="Tracy Jose" userId="S::tracy@mymasterpieceliving.com::d0fdea4f-8bcb-4390-8ebb-aa52d8e16254" providerId="AD" clId="Web-{02B73433-7ED0-4B72-AAD8-5C12C65A117E}" dt="2022-02-10T23:55:32.181" v="368" actId="20577"/>
          <ac:spMkLst>
            <pc:docMk/>
            <pc:sldMk cId="606958508" sldId="368"/>
            <ac:spMk id="2" creationId="{DFF154BF-BEEC-4CEB-A17E-95CAF6DF7F11}"/>
          </ac:spMkLst>
        </pc:spChg>
        <pc:spChg chg="mod">
          <ac:chgData name="Tracy Jose" userId="S::tracy@mymasterpieceliving.com::d0fdea4f-8bcb-4390-8ebb-aa52d8e16254" providerId="AD" clId="Web-{02B73433-7ED0-4B72-AAD8-5C12C65A117E}" dt="2022-02-10T23:55:50.041" v="370" actId="20577"/>
          <ac:spMkLst>
            <pc:docMk/>
            <pc:sldMk cId="606958508" sldId="368"/>
            <ac:spMk id="4" creationId="{D0097070-5BB8-45B6-9D59-2DB0CBFC1FF0}"/>
          </ac:spMkLst>
        </pc:spChg>
        <pc:spChg chg="mod">
          <ac:chgData name="Tracy Jose" userId="S::tracy@mymasterpieceliving.com::d0fdea4f-8bcb-4390-8ebb-aa52d8e16254" providerId="AD" clId="Web-{02B73433-7ED0-4B72-AAD8-5C12C65A117E}" dt="2022-02-10T23:54:24.258" v="362" actId="20577"/>
          <ac:spMkLst>
            <pc:docMk/>
            <pc:sldMk cId="606958508" sldId="368"/>
            <ac:spMk id="6" creationId="{AF47C704-F381-4F0F-B1AC-4872814D7201}"/>
          </ac:spMkLst>
        </pc:spChg>
      </pc:sldChg>
      <pc:sldChg chg="modSp">
        <pc:chgData name="Tracy Jose" userId="S::tracy@mymasterpieceliving.com::d0fdea4f-8bcb-4390-8ebb-aa52d8e16254" providerId="AD" clId="Web-{02B73433-7ED0-4B72-AAD8-5C12C65A117E}" dt="2022-02-11T00:32:46.214" v="919" actId="20577"/>
        <pc:sldMkLst>
          <pc:docMk/>
          <pc:sldMk cId="3119682637" sldId="374"/>
        </pc:sldMkLst>
        <pc:spChg chg="mod">
          <ac:chgData name="Tracy Jose" userId="S::tracy@mymasterpieceliving.com::d0fdea4f-8bcb-4390-8ebb-aa52d8e16254" providerId="AD" clId="Web-{02B73433-7ED0-4B72-AAD8-5C12C65A117E}" dt="2022-02-11T00:32:28.667" v="916" actId="20577"/>
          <ac:spMkLst>
            <pc:docMk/>
            <pc:sldMk cId="3119682637" sldId="374"/>
            <ac:spMk id="2" creationId="{DFF154BF-BEEC-4CEB-A17E-95CAF6DF7F11}"/>
          </ac:spMkLst>
        </pc:spChg>
        <pc:spChg chg="mod">
          <ac:chgData name="Tracy Jose" userId="S::tracy@mymasterpieceliving.com::d0fdea4f-8bcb-4390-8ebb-aa52d8e16254" providerId="AD" clId="Web-{02B73433-7ED0-4B72-AAD8-5C12C65A117E}" dt="2022-02-11T00:32:46.214" v="919" actId="20577"/>
          <ac:spMkLst>
            <pc:docMk/>
            <pc:sldMk cId="3119682637" sldId="374"/>
            <ac:spMk id="4" creationId="{D0097070-5BB8-45B6-9D59-2DB0CBFC1FF0}"/>
          </ac:spMkLst>
        </pc:spChg>
        <pc:spChg chg="mod">
          <ac:chgData name="Tracy Jose" userId="S::tracy@mymasterpieceliving.com::d0fdea4f-8bcb-4390-8ebb-aa52d8e16254" providerId="AD" clId="Web-{02B73433-7ED0-4B72-AAD8-5C12C65A117E}" dt="2022-02-11T00:29:35.711" v="893" actId="20577"/>
          <ac:spMkLst>
            <pc:docMk/>
            <pc:sldMk cId="3119682637" sldId="374"/>
            <ac:spMk id="8" creationId="{66804313-A0D7-41D2-BF42-52EDB36E162C}"/>
          </ac:spMkLst>
        </pc:spChg>
      </pc:sldChg>
      <pc:sldChg chg="modSp">
        <pc:chgData name="Tracy Jose" userId="S::tracy@mymasterpieceliving.com::d0fdea4f-8bcb-4390-8ebb-aa52d8e16254" providerId="AD" clId="Web-{02B73433-7ED0-4B72-AAD8-5C12C65A117E}" dt="2022-02-11T00:13:17.841" v="715" actId="20577"/>
        <pc:sldMkLst>
          <pc:docMk/>
          <pc:sldMk cId="2859206930" sldId="378"/>
        </pc:sldMkLst>
        <pc:spChg chg="mod">
          <ac:chgData name="Tracy Jose" userId="S::tracy@mymasterpieceliving.com::d0fdea4f-8bcb-4390-8ebb-aa52d8e16254" providerId="AD" clId="Web-{02B73433-7ED0-4B72-AAD8-5C12C65A117E}" dt="2022-02-11T00:11:49.136" v="633" actId="20577"/>
          <ac:spMkLst>
            <pc:docMk/>
            <pc:sldMk cId="2859206930" sldId="378"/>
            <ac:spMk id="2" creationId="{DFF154BF-BEEC-4CEB-A17E-95CAF6DF7F11}"/>
          </ac:spMkLst>
        </pc:spChg>
        <pc:spChg chg="mod">
          <ac:chgData name="Tracy Jose" userId="S::tracy@mymasterpieceliving.com::d0fdea4f-8bcb-4390-8ebb-aa52d8e16254" providerId="AD" clId="Web-{02B73433-7ED0-4B72-AAD8-5C12C65A117E}" dt="2022-02-11T00:13:17.841" v="715" actId="20577"/>
          <ac:spMkLst>
            <pc:docMk/>
            <pc:sldMk cId="2859206930" sldId="378"/>
            <ac:spMk id="4" creationId="{D0097070-5BB8-45B6-9D59-2DB0CBFC1FF0}"/>
          </ac:spMkLst>
        </pc:spChg>
        <pc:spChg chg="mod">
          <ac:chgData name="Tracy Jose" userId="S::tracy@mymasterpieceliving.com::d0fdea4f-8bcb-4390-8ebb-aa52d8e16254" providerId="AD" clId="Web-{02B73433-7ED0-4B72-AAD8-5C12C65A117E}" dt="2022-02-11T00:12:55.325" v="700" actId="20577"/>
          <ac:spMkLst>
            <pc:docMk/>
            <pc:sldMk cId="2859206930" sldId="378"/>
            <ac:spMk id="8" creationId="{66804313-A0D7-41D2-BF42-52EDB36E162C}"/>
          </ac:spMkLst>
        </pc:spChg>
      </pc:sldChg>
      <pc:sldChg chg="modSp">
        <pc:chgData name="Tracy Jose" userId="S::tracy@mymasterpieceliving.com::d0fdea4f-8bcb-4390-8ebb-aa52d8e16254" providerId="AD" clId="Web-{02B73433-7ED0-4B72-AAD8-5C12C65A117E}" dt="2022-02-11T00:06:43.693" v="532" actId="20577"/>
        <pc:sldMkLst>
          <pc:docMk/>
          <pc:sldMk cId="189963923" sldId="379"/>
        </pc:sldMkLst>
        <pc:spChg chg="mod">
          <ac:chgData name="Tracy Jose" userId="S::tracy@mymasterpieceliving.com::d0fdea4f-8bcb-4390-8ebb-aa52d8e16254" providerId="AD" clId="Web-{02B73433-7ED0-4B72-AAD8-5C12C65A117E}" dt="2022-02-11T00:06:17.990" v="520" actId="20577"/>
          <ac:spMkLst>
            <pc:docMk/>
            <pc:sldMk cId="189963923" sldId="379"/>
            <ac:spMk id="2" creationId="{DFF154BF-BEEC-4CEB-A17E-95CAF6DF7F11}"/>
          </ac:spMkLst>
        </pc:spChg>
        <pc:spChg chg="mod">
          <ac:chgData name="Tracy Jose" userId="S::tracy@mymasterpieceliving.com::d0fdea4f-8bcb-4390-8ebb-aa52d8e16254" providerId="AD" clId="Web-{02B73433-7ED0-4B72-AAD8-5C12C65A117E}" dt="2022-02-11T00:06:43.693" v="532" actId="20577"/>
          <ac:spMkLst>
            <pc:docMk/>
            <pc:sldMk cId="189963923" sldId="379"/>
            <ac:spMk id="8" creationId="{66804313-A0D7-41D2-BF42-52EDB36E162C}"/>
          </ac:spMkLst>
        </pc:spChg>
      </pc:sldChg>
      <pc:sldChg chg="modSp">
        <pc:chgData name="Tracy Jose" userId="S::tracy@mymasterpieceliving.com::d0fdea4f-8bcb-4390-8ebb-aa52d8e16254" providerId="AD" clId="Web-{02B73433-7ED0-4B72-AAD8-5C12C65A117E}" dt="2022-02-10T23:57:00.261" v="383" actId="20577"/>
        <pc:sldMkLst>
          <pc:docMk/>
          <pc:sldMk cId="753818836" sldId="380"/>
        </pc:sldMkLst>
        <pc:spChg chg="mod">
          <ac:chgData name="Tracy Jose" userId="S::tracy@mymasterpieceliving.com::d0fdea4f-8bcb-4390-8ebb-aa52d8e16254" providerId="AD" clId="Web-{02B73433-7ED0-4B72-AAD8-5C12C65A117E}" dt="2022-02-10T23:57:00.261" v="383" actId="20577"/>
          <ac:spMkLst>
            <pc:docMk/>
            <pc:sldMk cId="753818836" sldId="380"/>
            <ac:spMk id="2" creationId="{DFF154BF-BEEC-4CEB-A17E-95CAF6DF7F11}"/>
          </ac:spMkLst>
        </pc:spChg>
      </pc:sldChg>
      <pc:sldChg chg="modSp">
        <pc:chgData name="Tracy Jose" userId="S::tracy@mymasterpieceliving.com::d0fdea4f-8bcb-4390-8ebb-aa52d8e16254" providerId="AD" clId="Web-{02B73433-7ED0-4B72-AAD8-5C12C65A117E}" dt="2022-02-11T00:49:07.781" v="1206" actId="20577"/>
        <pc:sldMkLst>
          <pc:docMk/>
          <pc:sldMk cId="1967651912" sldId="381"/>
        </pc:sldMkLst>
        <pc:spChg chg="mod">
          <ac:chgData name="Tracy Jose" userId="S::tracy@mymasterpieceliving.com::d0fdea4f-8bcb-4390-8ebb-aa52d8e16254" providerId="AD" clId="Web-{02B73433-7ED0-4B72-AAD8-5C12C65A117E}" dt="2022-02-11T00:44:59.417" v="1056" actId="20577"/>
          <ac:spMkLst>
            <pc:docMk/>
            <pc:sldMk cId="1967651912" sldId="381"/>
            <ac:spMk id="2" creationId="{DFF154BF-BEEC-4CEB-A17E-95CAF6DF7F11}"/>
          </ac:spMkLst>
        </pc:spChg>
        <pc:spChg chg="mod">
          <ac:chgData name="Tracy Jose" userId="S::tracy@mymasterpieceliving.com::d0fdea4f-8bcb-4390-8ebb-aa52d8e16254" providerId="AD" clId="Web-{02B73433-7ED0-4B72-AAD8-5C12C65A117E}" dt="2022-02-11T00:45:16.714" v="1070" actId="20577"/>
          <ac:spMkLst>
            <pc:docMk/>
            <pc:sldMk cId="1967651912" sldId="381"/>
            <ac:spMk id="4" creationId="{D0097070-5BB8-45B6-9D59-2DB0CBFC1FF0}"/>
          </ac:spMkLst>
        </pc:spChg>
        <pc:spChg chg="mod">
          <ac:chgData name="Tracy Jose" userId="S::tracy@mymasterpieceliving.com::d0fdea4f-8bcb-4390-8ebb-aa52d8e16254" providerId="AD" clId="Web-{02B73433-7ED0-4B72-AAD8-5C12C65A117E}" dt="2022-02-11T00:49:07.781" v="1206" actId="20577"/>
          <ac:spMkLst>
            <pc:docMk/>
            <pc:sldMk cId="1967651912" sldId="381"/>
            <ac:spMk id="6" creationId="{AF47C704-F381-4F0F-B1AC-4872814D7201}"/>
          </ac:spMkLst>
        </pc:spChg>
        <pc:spChg chg="mod">
          <ac:chgData name="Tracy Jose" userId="S::tracy@mymasterpieceliving.com::d0fdea4f-8bcb-4390-8ebb-aa52d8e16254" providerId="AD" clId="Web-{02B73433-7ED0-4B72-AAD8-5C12C65A117E}" dt="2022-02-11T00:48:30.890" v="1191" actId="20577"/>
          <ac:spMkLst>
            <pc:docMk/>
            <pc:sldMk cId="1967651912" sldId="381"/>
            <ac:spMk id="8" creationId="{66804313-A0D7-41D2-BF42-52EDB36E162C}"/>
          </ac:spMkLst>
        </pc:spChg>
      </pc:sldChg>
      <pc:sldChg chg="modSp">
        <pc:chgData name="Tracy Jose" userId="S::tracy@mymasterpieceliving.com::d0fdea4f-8bcb-4390-8ebb-aa52d8e16254" providerId="AD" clId="Web-{02B73433-7ED0-4B72-AAD8-5C12C65A117E}" dt="2022-02-11T02:58:12.277" v="1321" actId="20577"/>
        <pc:sldMkLst>
          <pc:docMk/>
          <pc:sldMk cId="3484460750" sldId="383"/>
        </pc:sldMkLst>
        <pc:spChg chg="mod">
          <ac:chgData name="Tracy Jose" userId="S::tracy@mymasterpieceliving.com::d0fdea4f-8bcb-4390-8ebb-aa52d8e16254" providerId="AD" clId="Web-{02B73433-7ED0-4B72-AAD8-5C12C65A117E}" dt="2022-02-11T02:58:12.277" v="1321" actId="20577"/>
          <ac:spMkLst>
            <pc:docMk/>
            <pc:sldMk cId="3484460750" sldId="383"/>
            <ac:spMk id="2" creationId="{DFF154BF-BEEC-4CEB-A17E-95CAF6DF7F11}"/>
          </ac:spMkLst>
        </pc:spChg>
        <pc:spChg chg="mod">
          <ac:chgData name="Tracy Jose" userId="S::tracy@mymasterpieceliving.com::d0fdea4f-8bcb-4390-8ebb-aa52d8e16254" providerId="AD" clId="Web-{02B73433-7ED0-4B72-AAD8-5C12C65A117E}" dt="2022-02-11T00:49:15.015" v="1207" actId="14100"/>
          <ac:spMkLst>
            <pc:docMk/>
            <pc:sldMk cId="3484460750" sldId="383"/>
            <ac:spMk id="3" creationId="{1C71BC38-975B-4B38-BEED-A3B17119A0C1}"/>
          </ac:spMkLst>
        </pc:spChg>
        <pc:spChg chg="mod">
          <ac:chgData name="Tracy Jose" userId="S::tracy@mymasterpieceliving.com::d0fdea4f-8bcb-4390-8ebb-aa52d8e16254" providerId="AD" clId="Web-{02B73433-7ED0-4B72-AAD8-5C12C65A117E}" dt="2022-02-11T00:51:36.971" v="1312" actId="20577"/>
          <ac:spMkLst>
            <pc:docMk/>
            <pc:sldMk cId="3484460750" sldId="383"/>
            <ac:spMk id="8" creationId="{66804313-A0D7-41D2-BF42-52EDB36E162C}"/>
          </ac:spMkLst>
        </pc:spChg>
      </pc:sldChg>
    </pc:docChg>
  </pc:docChgLst>
  <pc:docChgLst>
    <pc:chgData name="Kai Hillberry" userId="S::kai@mymasterpieceliving.com::a7357a97-e640-4b44-8fcb-12882f8677f1" providerId="AD" clId="Web-{93DE3A4B-2790-49DB-F125-ED7A483FFCD9}"/>
    <pc:docChg chg="modSld">
      <pc:chgData name="Kai Hillberry" userId="S::kai@mymasterpieceliving.com::a7357a97-e640-4b44-8fcb-12882f8677f1" providerId="AD" clId="Web-{93DE3A4B-2790-49DB-F125-ED7A483FFCD9}" dt="2022-01-18T22:51:19.226" v="0"/>
      <pc:docMkLst>
        <pc:docMk/>
      </pc:docMkLst>
      <pc:sldChg chg="modSp mod modClrScheme chgLayout">
        <pc:chgData name="Kai Hillberry" userId="S::kai@mymasterpieceliving.com::a7357a97-e640-4b44-8fcb-12882f8677f1" providerId="AD" clId="Web-{93DE3A4B-2790-49DB-F125-ED7A483FFCD9}" dt="2022-01-18T22:51:19.226" v="0"/>
        <pc:sldMkLst>
          <pc:docMk/>
          <pc:sldMk cId="2633314867" sldId="256"/>
        </pc:sldMkLst>
        <pc:spChg chg="mod ord">
          <ac:chgData name="Kai Hillberry" userId="S::kai@mymasterpieceliving.com::a7357a97-e640-4b44-8fcb-12882f8677f1" providerId="AD" clId="Web-{93DE3A4B-2790-49DB-F125-ED7A483FFCD9}" dt="2022-01-18T22:51:19.226" v="0"/>
          <ac:spMkLst>
            <pc:docMk/>
            <pc:sldMk cId="2633314867" sldId="256"/>
            <ac:spMk id="2" creationId="{894565BA-AB38-4B48-AF79-F77BB951E7F8}"/>
          </ac:spMkLst>
        </pc:spChg>
        <pc:spChg chg="mod ord">
          <ac:chgData name="Kai Hillberry" userId="S::kai@mymasterpieceliving.com::a7357a97-e640-4b44-8fcb-12882f8677f1" providerId="AD" clId="Web-{93DE3A4B-2790-49DB-F125-ED7A483FFCD9}" dt="2022-01-18T22:51:19.226" v="0"/>
          <ac:spMkLst>
            <pc:docMk/>
            <pc:sldMk cId="2633314867" sldId="256"/>
            <ac:spMk id="3" creationId="{33DF79C9-C326-40ED-A206-2E0691706AEC}"/>
          </ac:spMkLst>
        </pc:spChg>
      </pc:sldChg>
    </pc:docChg>
  </pc:docChgLst>
  <pc:docChgLst>
    <pc:chgData name="Kai Hillberry" userId="a7357a97-e640-4b44-8fcb-12882f8677f1" providerId="ADAL" clId="{C15422DF-F15E-4561-A0C2-AAC9908239B7}"/>
    <pc:docChg chg="undo custSel addSld delSld modSld sldOrd">
      <pc:chgData name="Kai Hillberry" userId="a7357a97-e640-4b44-8fcb-12882f8677f1" providerId="ADAL" clId="{C15422DF-F15E-4561-A0C2-AAC9908239B7}" dt="2022-01-31T15:15:10.310" v="478" actId="20577"/>
      <pc:docMkLst>
        <pc:docMk/>
      </pc:docMkLst>
      <pc:sldChg chg="mod modClrScheme chgLayout">
        <pc:chgData name="Kai Hillberry" userId="a7357a97-e640-4b44-8fcb-12882f8677f1" providerId="ADAL" clId="{C15422DF-F15E-4561-A0C2-AAC9908239B7}" dt="2022-01-18T22:54:17.610" v="4" actId="700"/>
        <pc:sldMkLst>
          <pc:docMk/>
          <pc:sldMk cId="3000644131" sldId="345"/>
        </pc:sldMkLst>
      </pc:sldChg>
      <pc:sldChg chg="new del">
        <pc:chgData name="Kai Hillberry" userId="a7357a97-e640-4b44-8fcb-12882f8677f1" providerId="ADAL" clId="{C15422DF-F15E-4561-A0C2-AAC9908239B7}" dt="2022-01-19T18:22:50.890" v="5" actId="47"/>
        <pc:sldMkLst>
          <pc:docMk/>
          <pc:sldMk cId="2044306495" sldId="346"/>
        </pc:sldMkLst>
      </pc:sldChg>
      <pc:sldChg chg="mod modClrScheme chgLayout">
        <pc:chgData name="Kai Hillberry" userId="a7357a97-e640-4b44-8fcb-12882f8677f1" providerId="ADAL" clId="{C15422DF-F15E-4561-A0C2-AAC9908239B7}" dt="2022-01-19T18:22:56.387" v="6" actId="700"/>
        <pc:sldMkLst>
          <pc:docMk/>
          <pc:sldMk cId="4271531121" sldId="352"/>
        </pc:sldMkLst>
      </pc:sldChg>
      <pc:sldChg chg="mod modClrScheme chgLayout">
        <pc:chgData name="Kai Hillberry" userId="a7357a97-e640-4b44-8fcb-12882f8677f1" providerId="ADAL" clId="{C15422DF-F15E-4561-A0C2-AAC9908239B7}" dt="2022-01-19T18:24:45.470" v="7" actId="700"/>
        <pc:sldMkLst>
          <pc:docMk/>
          <pc:sldMk cId="2539014565" sldId="355"/>
        </pc:sldMkLst>
      </pc:sldChg>
      <pc:sldChg chg="del ord">
        <pc:chgData name="Kai Hillberry" userId="a7357a97-e640-4b44-8fcb-12882f8677f1" providerId="ADAL" clId="{C15422DF-F15E-4561-A0C2-AAC9908239B7}" dt="2022-01-18T22:53:57.002" v="2" actId="47"/>
        <pc:sldMkLst>
          <pc:docMk/>
          <pc:sldMk cId="2347761954" sldId="360"/>
        </pc:sldMkLst>
      </pc:sldChg>
      <pc:sldChg chg="modSp mod">
        <pc:chgData name="Kai Hillberry" userId="a7357a97-e640-4b44-8fcb-12882f8677f1" providerId="ADAL" clId="{C15422DF-F15E-4561-A0C2-AAC9908239B7}" dt="2022-01-31T15:15:10.310" v="478" actId="20577"/>
        <pc:sldMkLst>
          <pc:docMk/>
          <pc:sldMk cId="3423060191" sldId="363"/>
        </pc:sldMkLst>
        <pc:spChg chg="mod">
          <ac:chgData name="Kai Hillberry" userId="a7357a97-e640-4b44-8fcb-12882f8677f1" providerId="ADAL" clId="{C15422DF-F15E-4561-A0C2-AAC9908239B7}" dt="2022-01-31T15:15:10.310" v="478" actId="20577"/>
          <ac:spMkLst>
            <pc:docMk/>
            <pc:sldMk cId="3423060191" sldId="363"/>
            <ac:spMk id="3" creationId="{1C71BC38-975B-4B38-BEED-A3B17119A0C1}"/>
          </ac:spMkLst>
        </pc:spChg>
      </pc:sldChg>
      <pc:sldChg chg="modSp del mod">
        <pc:chgData name="Kai Hillberry" userId="a7357a97-e640-4b44-8fcb-12882f8677f1" providerId="ADAL" clId="{C15422DF-F15E-4561-A0C2-AAC9908239B7}" dt="2022-01-31T14:58:00.445" v="427" actId="47"/>
        <pc:sldMkLst>
          <pc:docMk/>
          <pc:sldMk cId="2351093859" sldId="369"/>
        </pc:sldMkLst>
        <pc:spChg chg="mod">
          <ac:chgData name="Kai Hillberry" userId="a7357a97-e640-4b44-8fcb-12882f8677f1" providerId="ADAL" clId="{C15422DF-F15E-4561-A0C2-AAC9908239B7}" dt="2022-01-31T14:57:49.112" v="426" actId="20577"/>
          <ac:spMkLst>
            <pc:docMk/>
            <pc:sldMk cId="2351093859" sldId="369"/>
            <ac:spMk id="2" creationId="{DFF154BF-BEEC-4CEB-A17E-95CAF6DF7F11}"/>
          </ac:spMkLst>
        </pc:spChg>
      </pc:sldChg>
      <pc:sldChg chg="addSp delSp modSp mod">
        <pc:chgData name="Kai Hillberry" userId="a7357a97-e640-4b44-8fcb-12882f8677f1" providerId="ADAL" clId="{C15422DF-F15E-4561-A0C2-AAC9908239B7}" dt="2022-01-31T14:57:28.695" v="425" actId="478"/>
        <pc:sldMkLst>
          <pc:docMk/>
          <pc:sldMk cId="683065609" sldId="370"/>
        </pc:sldMkLst>
        <pc:spChg chg="mod">
          <ac:chgData name="Kai Hillberry" userId="a7357a97-e640-4b44-8fcb-12882f8677f1" providerId="ADAL" clId="{C15422DF-F15E-4561-A0C2-AAC9908239B7}" dt="2022-01-31T14:56:12.538" v="409" actId="20577"/>
          <ac:spMkLst>
            <pc:docMk/>
            <pc:sldMk cId="683065609" sldId="370"/>
            <ac:spMk id="2" creationId="{DFF154BF-BEEC-4CEB-A17E-95CAF6DF7F11}"/>
          </ac:spMkLst>
        </pc:spChg>
        <pc:spChg chg="mod">
          <ac:chgData name="Kai Hillberry" userId="a7357a97-e640-4b44-8fcb-12882f8677f1" providerId="ADAL" clId="{C15422DF-F15E-4561-A0C2-AAC9908239B7}" dt="2022-01-31T14:55:24.559" v="382" actId="20577"/>
          <ac:spMkLst>
            <pc:docMk/>
            <pc:sldMk cId="683065609" sldId="370"/>
            <ac:spMk id="4" creationId="{D0097070-5BB8-45B6-9D59-2DB0CBFC1FF0}"/>
          </ac:spMkLst>
        </pc:spChg>
        <pc:spChg chg="del mod">
          <ac:chgData name="Kai Hillberry" userId="a7357a97-e640-4b44-8fcb-12882f8677f1" providerId="ADAL" clId="{C15422DF-F15E-4561-A0C2-AAC9908239B7}" dt="2022-01-31T14:57:24.551" v="423" actId="478"/>
          <ac:spMkLst>
            <pc:docMk/>
            <pc:sldMk cId="683065609" sldId="370"/>
            <ac:spMk id="6" creationId="{AF47C704-F381-4F0F-B1AC-4872814D7201}"/>
          </ac:spMkLst>
        </pc:spChg>
        <pc:spChg chg="del mod">
          <ac:chgData name="Kai Hillberry" userId="a7357a97-e640-4b44-8fcb-12882f8677f1" providerId="ADAL" clId="{C15422DF-F15E-4561-A0C2-AAC9908239B7}" dt="2022-01-31T14:57:28.695" v="425" actId="478"/>
          <ac:spMkLst>
            <pc:docMk/>
            <pc:sldMk cId="683065609" sldId="370"/>
            <ac:spMk id="7" creationId="{A6E9679A-6EDB-4A3D-87A7-D914E4D37861}"/>
          </ac:spMkLst>
        </pc:spChg>
        <pc:spChg chg="add del mod">
          <ac:chgData name="Kai Hillberry" userId="a7357a97-e640-4b44-8fcb-12882f8677f1" providerId="ADAL" clId="{C15422DF-F15E-4561-A0C2-AAC9908239B7}" dt="2022-01-31T14:57:22.296" v="422"/>
          <ac:spMkLst>
            <pc:docMk/>
            <pc:sldMk cId="683065609" sldId="370"/>
            <ac:spMk id="8" creationId="{66804313-A0D7-41D2-BF42-52EDB36E162C}"/>
          </ac:spMkLst>
        </pc:spChg>
      </pc:sldChg>
      <pc:sldChg chg="modSp mod">
        <pc:chgData name="Kai Hillberry" userId="a7357a97-e640-4b44-8fcb-12882f8677f1" providerId="ADAL" clId="{C15422DF-F15E-4561-A0C2-AAC9908239B7}" dt="2022-01-31T15:00:59.706" v="459" actId="20577"/>
        <pc:sldMkLst>
          <pc:docMk/>
          <pc:sldMk cId="1800918916" sldId="371"/>
        </pc:sldMkLst>
        <pc:spChg chg="mod">
          <ac:chgData name="Kai Hillberry" userId="a7357a97-e640-4b44-8fcb-12882f8677f1" providerId="ADAL" clId="{C15422DF-F15E-4561-A0C2-AAC9908239B7}" dt="2022-01-31T15:00:59.706" v="459" actId="20577"/>
          <ac:spMkLst>
            <pc:docMk/>
            <pc:sldMk cId="1800918916" sldId="371"/>
            <ac:spMk id="2" creationId="{DFF154BF-BEEC-4CEB-A17E-95CAF6DF7F11}"/>
          </ac:spMkLst>
        </pc:spChg>
      </pc:sldChg>
      <pc:sldChg chg="del">
        <pc:chgData name="Kai Hillberry" userId="a7357a97-e640-4b44-8fcb-12882f8677f1" providerId="ADAL" clId="{C15422DF-F15E-4561-A0C2-AAC9908239B7}" dt="2022-01-31T14:54:53.953" v="348" actId="47"/>
        <pc:sldMkLst>
          <pc:docMk/>
          <pc:sldMk cId="3469123666" sldId="373"/>
        </pc:sldMkLst>
      </pc:sldChg>
      <pc:sldChg chg="modSp mod">
        <pc:chgData name="Kai Hillberry" userId="a7357a97-e640-4b44-8fcb-12882f8677f1" providerId="ADAL" clId="{C15422DF-F15E-4561-A0C2-AAC9908239B7}" dt="2022-01-30T18:16:20.053" v="60" actId="20577"/>
        <pc:sldMkLst>
          <pc:docMk/>
          <pc:sldMk cId="3119682637" sldId="374"/>
        </pc:sldMkLst>
        <pc:spChg chg="mod">
          <ac:chgData name="Kai Hillberry" userId="a7357a97-e640-4b44-8fcb-12882f8677f1" providerId="ADAL" clId="{C15422DF-F15E-4561-A0C2-AAC9908239B7}" dt="2022-01-30T18:16:20.053" v="60" actId="20577"/>
          <ac:spMkLst>
            <pc:docMk/>
            <pc:sldMk cId="3119682637" sldId="374"/>
            <ac:spMk id="3" creationId="{1C71BC38-975B-4B38-BEED-A3B17119A0C1}"/>
          </ac:spMkLst>
        </pc:spChg>
      </pc:sldChg>
      <pc:sldChg chg="modSp mod">
        <pc:chgData name="Kai Hillberry" userId="a7357a97-e640-4b44-8fcb-12882f8677f1" providerId="ADAL" clId="{C15422DF-F15E-4561-A0C2-AAC9908239B7}" dt="2022-01-31T14:54:36.716" v="347" actId="20577"/>
        <pc:sldMkLst>
          <pc:docMk/>
          <pc:sldMk cId="3625804625" sldId="375"/>
        </pc:sldMkLst>
        <pc:spChg chg="mod">
          <ac:chgData name="Kai Hillberry" userId="a7357a97-e640-4b44-8fcb-12882f8677f1" providerId="ADAL" clId="{C15422DF-F15E-4561-A0C2-AAC9908239B7}" dt="2022-01-31T14:54:36.716" v="347" actId="20577"/>
          <ac:spMkLst>
            <pc:docMk/>
            <pc:sldMk cId="3625804625" sldId="375"/>
            <ac:spMk id="2" creationId="{DFF154BF-BEEC-4CEB-A17E-95CAF6DF7F11}"/>
          </ac:spMkLst>
        </pc:spChg>
      </pc:sldChg>
      <pc:sldChg chg="modSp mod">
        <pc:chgData name="Kai Hillberry" userId="a7357a97-e640-4b44-8fcb-12882f8677f1" providerId="ADAL" clId="{C15422DF-F15E-4561-A0C2-AAC9908239B7}" dt="2022-01-30T18:15:56.657" v="38" actId="113"/>
        <pc:sldMkLst>
          <pc:docMk/>
          <pc:sldMk cId="2859206930" sldId="378"/>
        </pc:sldMkLst>
        <pc:spChg chg="mod">
          <ac:chgData name="Kai Hillberry" userId="a7357a97-e640-4b44-8fcb-12882f8677f1" providerId="ADAL" clId="{C15422DF-F15E-4561-A0C2-AAC9908239B7}" dt="2022-01-30T18:15:56.657" v="38" actId="113"/>
          <ac:spMkLst>
            <pc:docMk/>
            <pc:sldMk cId="2859206930" sldId="378"/>
            <ac:spMk id="2" creationId="{DFF154BF-BEEC-4CEB-A17E-95CAF6DF7F11}"/>
          </ac:spMkLst>
        </pc:spChg>
      </pc:sldChg>
      <pc:sldChg chg="modSp mod">
        <pc:chgData name="Kai Hillberry" userId="a7357a97-e640-4b44-8fcb-12882f8677f1" providerId="ADAL" clId="{C15422DF-F15E-4561-A0C2-AAC9908239B7}" dt="2022-01-30T18:15:23.882" v="20" actId="20577"/>
        <pc:sldMkLst>
          <pc:docMk/>
          <pc:sldMk cId="189963923" sldId="379"/>
        </pc:sldMkLst>
        <pc:spChg chg="mod">
          <ac:chgData name="Kai Hillberry" userId="a7357a97-e640-4b44-8fcb-12882f8677f1" providerId="ADAL" clId="{C15422DF-F15E-4561-A0C2-AAC9908239B7}" dt="2022-01-30T18:15:23.882" v="20" actId="20577"/>
          <ac:spMkLst>
            <pc:docMk/>
            <pc:sldMk cId="189963923" sldId="379"/>
            <ac:spMk id="2" creationId="{DFF154BF-BEEC-4CEB-A17E-95CAF6DF7F11}"/>
          </ac:spMkLst>
        </pc:spChg>
      </pc:sldChg>
      <pc:sldChg chg="modSp mod">
        <pc:chgData name="Kai Hillberry" userId="a7357a97-e640-4b44-8fcb-12882f8677f1" providerId="ADAL" clId="{C15422DF-F15E-4561-A0C2-AAC9908239B7}" dt="2022-01-30T18:15:39.871" v="22" actId="113"/>
        <pc:sldMkLst>
          <pc:docMk/>
          <pc:sldMk cId="753818836" sldId="380"/>
        </pc:sldMkLst>
        <pc:spChg chg="mod">
          <ac:chgData name="Kai Hillberry" userId="a7357a97-e640-4b44-8fcb-12882f8677f1" providerId="ADAL" clId="{C15422DF-F15E-4561-A0C2-AAC9908239B7}" dt="2022-01-30T18:15:39.871" v="22" actId="113"/>
          <ac:spMkLst>
            <pc:docMk/>
            <pc:sldMk cId="753818836" sldId="380"/>
            <ac:spMk id="2" creationId="{DFF154BF-BEEC-4CEB-A17E-95CAF6DF7F11}"/>
          </ac:spMkLst>
        </pc:spChg>
      </pc:sldChg>
      <pc:sldChg chg="modSp mod">
        <pc:chgData name="Kai Hillberry" userId="a7357a97-e640-4b44-8fcb-12882f8677f1" providerId="ADAL" clId="{C15422DF-F15E-4561-A0C2-AAC9908239B7}" dt="2022-01-30T18:16:30.075" v="67" actId="20577"/>
        <pc:sldMkLst>
          <pc:docMk/>
          <pc:sldMk cId="1967651912" sldId="381"/>
        </pc:sldMkLst>
        <pc:spChg chg="mod">
          <ac:chgData name="Kai Hillberry" userId="a7357a97-e640-4b44-8fcb-12882f8677f1" providerId="ADAL" clId="{C15422DF-F15E-4561-A0C2-AAC9908239B7}" dt="2022-01-30T18:16:30.075" v="67" actId="20577"/>
          <ac:spMkLst>
            <pc:docMk/>
            <pc:sldMk cId="1967651912" sldId="381"/>
            <ac:spMk id="3" creationId="{1C71BC38-975B-4B38-BEED-A3B17119A0C1}"/>
          </ac:spMkLst>
        </pc:spChg>
      </pc:sldChg>
      <pc:sldChg chg="del">
        <pc:chgData name="Kai Hillberry" userId="a7357a97-e640-4b44-8fcb-12882f8677f1" providerId="ADAL" clId="{C15422DF-F15E-4561-A0C2-AAC9908239B7}" dt="2022-01-30T18:16:40.108" v="68" actId="47"/>
        <pc:sldMkLst>
          <pc:docMk/>
          <pc:sldMk cId="3796213020" sldId="382"/>
        </pc:sldMkLst>
      </pc:sldChg>
      <pc:sldChg chg="modSp mod">
        <pc:chgData name="Kai Hillberry" userId="a7357a97-e640-4b44-8fcb-12882f8677f1" providerId="ADAL" clId="{C15422DF-F15E-4561-A0C2-AAC9908239B7}" dt="2022-01-30T18:19:26.739" v="268" actId="20577"/>
        <pc:sldMkLst>
          <pc:docMk/>
          <pc:sldMk cId="3484460750" sldId="383"/>
        </pc:sldMkLst>
        <pc:spChg chg="mod">
          <ac:chgData name="Kai Hillberry" userId="a7357a97-e640-4b44-8fcb-12882f8677f1" providerId="ADAL" clId="{C15422DF-F15E-4561-A0C2-AAC9908239B7}" dt="2022-01-30T18:17:57.003" v="186" actId="20577"/>
          <ac:spMkLst>
            <pc:docMk/>
            <pc:sldMk cId="3484460750" sldId="383"/>
            <ac:spMk id="2" creationId="{DFF154BF-BEEC-4CEB-A17E-95CAF6DF7F11}"/>
          </ac:spMkLst>
        </pc:spChg>
        <pc:spChg chg="mod">
          <ac:chgData name="Kai Hillberry" userId="a7357a97-e640-4b44-8fcb-12882f8677f1" providerId="ADAL" clId="{C15422DF-F15E-4561-A0C2-AAC9908239B7}" dt="2022-01-30T18:16:56.572" v="89" actId="20577"/>
          <ac:spMkLst>
            <pc:docMk/>
            <pc:sldMk cId="3484460750" sldId="383"/>
            <ac:spMk id="3" creationId="{1C71BC38-975B-4B38-BEED-A3B17119A0C1}"/>
          </ac:spMkLst>
        </pc:spChg>
        <pc:spChg chg="mod">
          <ac:chgData name="Kai Hillberry" userId="a7357a97-e640-4b44-8fcb-12882f8677f1" providerId="ADAL" clId="{C15422DF-F15E-4561-A0C2-AAC9908239B7}" dt="2022-01-30T18:19:26.739" v="268" actId="20577"/>
          <ac:spMkLst>
            <pc:docMk/>
            <pc:sldMk cId="3484460750" sldId="383"/>
            <ac:spMk id="6" creationId="{AF47C704-F381-4F0F-B1AC-4872814D7201}"/>
          </ac:spMkLst>
        </pc:spChg>
      </pc:sldChg>
      <pc:sldChg chg="del">
        <pc:chgData name="Kai Hillberry" userId="a7357a97-e640-4b44-8fcb-12882f8677f1" providerId="ADAL" clId="{C15422DF-F15E-4561-A0C2-AAC9908239B7}" dt="2022-01-31T15:14:12.476" v="476" actId="47"/>
        <pc:sldMkLst>
          <pc:docMk/>
          <pc:sldMk cId="314248797" sldId="384"/>
        </pc:sldMkLst>
      </pc:sldChg>
      <pc:sldChg chg="modSp mod">
        <pc:chgData name="Kai Hillberry" userId="a7357a97-e640-4b44-8fcb-12882f8677f1" providerId="ADAL" clId="{C15422DF-F15E-4561-A0C2-AAC9908239B7}" dt="2022-01-31T14:50:00.422" v="270" actId="1076"/>
        <pc:sldMkLst>
          <pc:docMk/>
          <pc:sldMk cId="3393818388" sldId="385"/>
        </pc:sldMkLst>
        <pc:spChg chg="mod">
          <ac:chgData name="Kai Hillberry" userId="a7357a97-e640-4b44-8fcb-12882f8677f1" providerId="ADAL" clId="{C15422DF-F15E-4561-A0C2-AAC9908239B7}" dt="2022-01-31T14:50:00.422" v="270" actId="1076"/>
          <ac:spMkLst>
            <pc:docMk/>
            <pc:sldMk cId="3393818388" sldId="385"/>
            <ac:spMk id="7" creationId="{A6E9679A-6EDB-4A3D-87A7-D914E4D37861}"/>
          </ac:spMkLst>
        </pc:spChg>
        <pc:spChg chg="mod">
          <ac:chgData name="Kai Hillberry" userId="a7357a97-e640-4b44-8fcb-12882f8677f1" providerId="ADAL" clId="{C15422DF-F15E-4561-A0C2-AAC9908239B7}" dt="2022-01-31T14:49:54.209" v="269" actId="1076"/>
          <ac:spMkLst>
            <pc:docMk/>
            <pc:sldMk cId="3393818388" sldId="385"/>
            <ac:spMk id="8" creationId="{66804313-A0D7-41D2-BF42-52EDB36E162C}"/>
          </ac:spMkLst>
        </pc:spChg>
      </pc:sldChg>
      <pc:sldChg chg="modSp mod">
        <pc:chgData name="Kai Hillberry" userId="a7357a97-e640-4b44-8fcb-12882f8677f1" providerId="ADAL" clId="{C15422DF-F15E-4561-A0C2-AAC9908239B7}" dt="2022-01-31T15:00:04.335" v="458" actId="20577"/>
        <pc:sldMkLst>
          <pc:docMk/>
          <pc:sldMk cId="1840367867" sldId="386"/>
        </pc:sldMkLst>
        <pc:spChg chg="mod">
          <ac:chgData name="Kai Hillberry" userId="a7357a97-e640-4b44-8fcb-12882f8677f1" providerId="ADAL" clId="{C15422DF-F15E-4561-A0C2-AAC9908239B7}" dt="2022-01-31T15:00:04.335" v="458" actId="20577"/>
          <ac:spMkLst>
            <pc:docMk/>
            <pc:sldMk cId="1840367867" sldId="386"/>
            <ac:spMk id="2" creationId="{DFF154BF-BEEC-4CEB-A17E-95CAF6DF7F11}"/>
          </ac:spMkLst>
        </pc:spChg>
        <pc:spChg chg="mod">
          <ac:chgData name="Kai Hillberry" userId="a7357a97-e640-4b44-8fcb-12882f8677f1" providerId="ADAL" clId="{C15422DF-F15E-4561-A0C2-AAC9908239B7}" dt="2022-01-31T14:58:22.029" v="449" actId="20577"/>
          <ac:spMkLst>
            <pc:docMk/>
            <pc:sldMk cId="1840367867" sldId="386"/>
            <ac:spMk id="6" creationId="{AF47C704-F381-4F0F-B1AC-4872814D7201}"/>
          </ac:spMkLst>
        </pc:spChg>
      </pc:sldChg>
      <pc:sldChg chg="modSp mod">
        <pc:chgData name="Kai Hillberry" userId="a7357a97-e640-4b44-8fcb-12882f8677f1" providerId="ADAL" clId="{C15422DF-F15E-4561-A0C2-AAC9908239B7}" dt="2022-01-31T15:02:17.408" v="468" actId="1076"/>
        <pc:sldMkLst>
          <pc:docMk/>
          <pc:sldMk cId="2507162731" sldId="389"/>
        </pc:sldMkLst>
        <pc:spChg chg="mod">
          <ac:chgData name="Kai Hillberry" userId="a7357a97-e640-4b44-8fcb-12882f8677f1" providerId="ADAL" clId="{C15422DF-F15E-4561-A0C2-AAC9908239B7}" dt="2022-01-31T15:02:08.975" v="467" actId="1076"/>
          <ac:spMkLst>
            <pc:docMk/>
            <pc:sldMk cId="2507162731" sldId="389"/>
            <ac:spMk id="6" creationId="{AF47C704-F381-4F0F-B1AC-4872814D7201}"/>
          </ac:spMkLst>
        </pc:spChg>
        <pc:spChg chg="mod">
          <ac:chgData name="Kai Hillberry" userId="a7357a97-e640-4b44-8fcb-12882f8677f1" providerId="ADAL" clId="{C15422DF-F15E-4561-A0C2-AAC9908239B7}" dt="2022-01-31T15:02:17.408" v="468" actId="1076"/>
          <ac:spMkLst>
            <pc:docMk/>
            <pc:sldMk cId="2507162731" sldId="389"/>
            <ac:spMk id="7" creationId="{A6E9679A-6EDB-4A3D-87A7-D914E4D37861}"/>
          </ac:spMkLst>
        </pc:spChg>
        <pc:spChg chg="mod">
          <ac:chgData name="Kai Hillberry" userId="a7357a97-e640-4b44-8fcb-12882f8677f1" providerId="ADAL" clId="{C15422DF-F15E-4561-A0C2-AAC9908239B7}" dt="2022-01-31T15:01:24.026" v="460" actId="1076"/>
          <ac:spMkLst>
            <pc:docMk/>
            <pc:sldMk cId="2507162731" sldId="389"/>
            <ac:spMk id="8" creationId="{66804313-A0D7-41D2-BF42-52EDB36E162C}"/>
          </ac:spMkLst>
        </pc:spChg>
        <pc:spChg chg="mod">
          <ac:chgData name="Kai Hillberry" userId="a7357a97-e640-4b44-8fcb-12882f8677f1" providerId="ADAL" clId="{C15422DF-F15E-4561-A0C2-AAC9908239B7}" dt="2022-01-31T15:01:41.531" v="464" actId="1076"/>
          <ac:spMkLst>
            <pc:docMk/>
            <pc:sldMk cId="2507162731" sldId="389"/>
            <ac:spMk id="9" creationId="{1FA8F700-26A4-46A9-BA82-77200B8D08A9}"/>
          </ac:spMkLst>
        </pc:spChg>
      </pc:sldChg>
      <pc:sldChg chg="modSp mod">
        <pc:chgData name="Kai Hillberry" userId="a7357a97-e640-4b44-8fcb-12882f8677f1" providerId="ADAL" clId="{C15422DF-F15E-4561-A0C2-AAC9908239B7}" dt="2022-01-31T15:02:52.172" v="469" actId="1076"/>
        <pc:sldMkLst>
          <pc:docMk/>
          <pc:sldMk cId="3570339414" sldId="392"/>
        </pc:sldMkLst>
        <pc:spChg chg="mod">
          <ac:chgData name="Kai Hillberry" userId="a7357a97-e640-4b44-8fcb-12882f8677f1" providerId="ADAL" clId="{C15422DF-F15E-4561-A0C2-AAC9908239B7}" dt="2022-01-31T15:02:52.172" v="469" actId="1076"/>
          <ac:spMkLst>
            <pc:docMk/>
            <pc:sldMk cId="3570339414" sldId="392"/>
            <ac:spMk id="8" creationId="{66804313-A0D7-41D2-BF42-52EDB36E162C}"/>
          </ac:spMkLst>
        </pc:spChg>
      </pc:sldChg>
      <pc:sldChg chg="modSp mod">
        <pc:chgData name="Kai Hillberry" userId="a7357a97-e640-4b44-8fcb-12882f8677f1" providerId="ADAL" clId="{C15422DF-F15E-4561-A0C2-AAC9908239B7}" dt="2022-01-31T15:03:34.800" v="470" actId="33524"/>
        <pc:sldMkLst>
          <pc:docMk/>
          <pc:sldMk cId="1180630219" sldId="393"/>
        </pc:sldMkLst>
        <pc:spChg chg="mod">
          <ac:chgData name="Kai Hillberry" userId="a7357a97-e640-4b44-8fcb-12882f8677f1" providerId="ADAL" clId="{C15422DF-F15E-4561-A0C2-AAC9908239B7}" dt="2022-01-31T15:03:34.800" v="470" actId="33524"/>
          <ac:spMkLst>
            <pc:docMk/>
            <pc:sldMk cId="1180630219" sldId="393"/>
            <ac:spMk id="2" creationId="{DFF154BF-BEEC-4CEB-A17E-95CAF6DF7F11}"/>
          </ac:spMkLst>
        </pc:spChg>
      </pc:sldChg>
      <pc:sldChg chg="del">
        <pc:chgData name="Kai Hillberry" userId="a7357a97-e640-4b44-8fcb-12882f8677f1" providerId="ADAL" clId="{C15422DF-F15E-4561-A0C2-AAC9908239B7}" dt="2022-01-31T15:05:02.697" v="475" actId="2696"/>
        <pc:sldMkLst>
          <pc:docMk/>
          <pc:sldMk cId="664508613" sldId="394"/>
        </pc:sldMkLst>
      </pc:sldChg>
      <pc:sldChg chg="modSp mod">
        <pc:chgData name="Kai Hillberry" userId="a7357a97-e640-4b44-8fcb-12882f8677f1" providerId="ADAL" clId="{C15422DF-F15E-4561-A0C2-AAC9908239B7}" dt="2022-01-31T15:03:51.508" v="472" actId="20577"/>
        <pc:sldMkLst>
          <pc:docMk/>
          <pc:sldMk cId="4283676807" sldId="396"/>
        </pc:sldMkLst>
        <pc:spChg chg="mod">
          <ac:chgData name="Kai Hillberry" userId="a7357a97-e640-4b44-8fcb-12882f8677f1" providerId="ADAL" clId="{C15422DF-F15E-4561-A0C2-AAC9908239B7}" dt="2022-01-31T15:03:51.508" v="472" actId="20577"/>
          <ac:spMkLst>
            <pc:docMk/>
            <pc:sldMk cId="4283676807" sldId="396"/>
            <ac:spMk id="3" creationId="{1C71BC38-975B-4B38-BEED-A3B17119A0C1}"/>
          </ac:spMkLst>
        </pc:spChg>
      </pc:sldChg>
      <pc:sldChg chg="del">
        <pc:chgData name="Kai Hillberry" userId="a7357a97-e640-4b44-8fcb-12882f8677f1" providerId="ADAL" clId="{C15422DF-F15E-4561-A0C2-AAC9908239B7}" dt="2022-01-31T15:04:31.075" v="473" actId="47"/>
        <pc:sldMkLst>
          <pc:docMk/>
          <pc:sldMk cId="1308522222" sldId="397"/>
        </pc:sldMkLst>
      </pc:sldChg>
      <pc:sldChg chg="del">
        <pc:chgData name="Kai Hillberry" userId="a7357a97-e640-4b44-8fcb-12882f8677f1" providerId="ADAL" clId="{C15422DF-F15E-4561-A0C2-AAC9908239B7}" dt="2022-01-31T15:04:48.990" v="474" actId="47"/>
        <pc:sldMkLst>
          <pc:docMk/>
          <pc:sldMk cId="1198740551" sldId="400"/>
        </pc:sldMkLst>
      </pc:sldChg>
    </pc:docChg>
  </pc:docChgLst>
  <pc:docChgLst>
    <pc:chgData name="Kai Hillberry" userId="S::kai@mymasterpieceliving.com::a7357a97-e640-4b44-8fcb-12882f8677f1" providerId="AD" clId="Web-{BECCF064-FBFC-7458-18E9-3756611AF972}"/>
    <pc:docChg chg="delSld modSld">
      <pc:chgData name="Kai Hillberry" userId="S::kai@mymasterpieceliving.com::a7357a97-e640-4b44-8fcb-12882f8677f1" providerId="AD" clId="Web-{BECCF064-FBFC-7458-18E9-3756611AF972}" dt="2022-01-30T18:13:13.007" v="75" actId="20577"/>
      <pc:docMkLst>
        <pc:docMk/>
      </pc:docMkLst>
      <pc:sldChg chg="modSp">
        <pc:chgData name="Kai Hillberry" userId="S::kai@mymasterpieceliving.com::a7357a97-e640-4b44-8fcb-12882f8677f1" providerId="AD" clId="Web-{BECCF064-FBFC-7458-18E9-3756611AF972}" dt="2022-01-30T18:04:56.924" v="1" actId="20577"/>
        <pc:sldMkLst>
          <pc:docMk/>
          <pc:sldMk cId="3680251958" sldId="356"/>
        </pc:sldMkLst>
        <pc:spChg chg="mod">
          <ac:chgData name="Kai Hillberry" userId="S::kai@mymasterpieceliving.com::a7357a97-e640-4b44-8fcb-12882f8677f1" providerId="AD" clId="Web-{BECCF064-FBFC-7458-18E9-3756611AF972}" dt="2022-01-30T18:04:56.924" v="1" actId="20577"/>
          <ac:spMkLst>
            <pc:docMk/>
            <pc:sldMk cId="3680251958" sldId="356"/>
            <ac:spMk id="2" creationId="{DFF154BF-BEEC-4CEB-A17E-95CAF6DF7F11}"/>
          </ac:spMkLst>
        </pc:spChg>
      </pc:sldChg>
      <pc:sldChg chg="modSp">
        <pc:chgData name="Kai Hillberry" userId="S::kai@mymasterpieceliving.com::a7357a97-e640-4b44-8fcb-12882f8677f1" providerId="AD" clId="Web-{BECCF064-FBFC-7458-18E9-3756611AF972}" dt="2022-01-30T18:06:39.180" v="12" actId="1076"/>
        <pc:sldMkLst>
          <pc:docMk/>
          <pc:sldMk cId="3018044079" sldId="358"/>
        </pc:sldMkLst>
        <pc:spChg chg="mod">
          <ac:chgData name="Kai Hillberry" userId="S::kai@mymasterpieceliving.com::a7357a97-e640-4b44-8fcb-12882f8677f1" providerId="AD" clId="Web-{BECCF064-FBFC-7458-18E9-3756611AF972}" dt="2022-01-30T18:05:43.128" v="4" actId="20577"/>
          <ac:spMkLst>
            <pc:docMk/>
            <pc:sldMk cId="3018044079" sldId="358"/>
            <ac:spMk id="4" creationId="{D0097070-5BB8-45B6-9D59-2DB0CBFC1FF0}"/>
          </ac:spMkLst>
        </pc:spChg>
        <pc:spChg chg="mod">
          <ac:chgData name="Kai Hillberry" userId="S::kai@mymasterpieceliving.com::a7357a97-e640-4b44-8fcb-12882f8677f1" providerId="AD" clId="Web-{BECCF064-FBFC-7458-18E9-3756611AF972}" dt="2022-01-30T18:06:22.570" v="9" actId="1076"/>
          <ac:spMkLst>
            <pc:docMk/>
            <pc:sldMk cId="3018044079" sldId="358"/>
            <ac:spMk id="5" creationId="{69A17C07-008A-4963-A3CE-1430CF05F270}"/>
          </ac:spMkLst>
        </pc:spChg>
        <pc:spChg chg="mod">
          <ac:chgData name="Kai Hillberry" userId="S::kai@mymasterpieceliving.com::a7357a97-e640-4b44-8fcb-12882f8677f1" providerId="AD" clId="Web-{BECCF064-FBFC-7458-18E9-3756611AF972}" dt="2022-01-30T18:06:35.242" v="11" actId="1076"/>
          <ac:spMkLst>
            <pc:docMk/>
            <pc:sldMk cId="3018044079" sldId="358"/>
            <ac:spMk id="6" creationId="{AF47C704-F381-4F0F-B1AC-4872814D7201}"/>
          </ac:spMkLst>
        </pc:spChg>
        <pc:spChg chg="mod">
          <ac:chgData name="Kai Hillberry" userId="S::kai@mymasterpieceliving.com::a7357a97-e640-4b44-8fcb-12882f8677f1" providerId="AD" clId="Web-{BECCF064-FBFC-7458-18E9-3756611AF972}" dt="2022-01-30T18:06:39.180" v="12" actId="1076"/>
          <ac:spMkLst>
            <pc:docMk/>
            <pc:sldMk cId="3018044079" sldId="358"/>
            <ac:spMk id="7" creationId="{A6E9679A-6EDB-4A3D-87A7-D914E4D37861}"/>
          </ac:spMkLst>
        </pc:spChg>
        <pc:spChg chg="mod">
          <ac:chgData name="Kai Hillberry" userId="S::kai@mymasterpieceliving.com::a7357a97-e640-4b44-8fcb-12882f8677f1" providerId="AD" clId="Web-{BECCF064-FBFC-7458-18E9-3756611AF972}" dt="2022-01-30T18:06:29.539" v="10" actId="1076"/>
          <ac:spMkLst>
            <pc:docMk/>
            <pc:sldMk cId="3018044079" sldId="358"/>
            <ac:spMk id="8" creationId="{66804313-A0D7-41D2-BF42-52EDB36E162C}"/>
          </ac:spMkLst>
        </pc:spChg>
        <pc:spChg chg="mod">
          <ac:chgData name="Kai Hillberry" userId="S::kai@mymasterpieceliving.com::a7357a97-e640-4b44-8fcb-12882f8677f1" providerId="AD" clId="Web-{BECCF064-FBFC-7458-18E9-3756611AF972}" dt="2022-01-30T18:06:18.883" v="8" actId="1076"/>
          <ac:spMkLst>
            <pc:docMk/>
            <pc:sldMk cId="3018044079" sldId="358"/>
            <ac:spMk id="9" creationId="{1FA8F700-26A4-46A9-BA82-77200B8D08A9}"/>
          </ac:spMkLst>
        </pc:spChg>
      </pc:sldChg>
      <pc:sldChg chg="del">
        <pc:chgData name="Kai Hillberry" userId="S::kai@mymasterpieceliving.com::a7357a97-e640-4b44-8fcb-12882f8677f1" providerId="AD" clId="Web-{BECCF064-FBFC-7458-18E9-3756611AF972}" dt="2022-01-30T18:06:57.649" v="13"/>
        <pc:sldMkLst>
          <pc:docMk/>
          <pc:sldMk cId="762127325" sldId="360"/>
        </pc:sldMkLst>
      </pc:sldChg>
      <pc:sldChg chg="modSp">
        <pc:chgData name="Kai Hillberry" userId="S::kai@mymasterpieceliving.com::a7357a97-e640-4b44-8fcb-12882f8677f1" providerId="AD" clId="Web-{BECCF064-FBFC-7458-18E9-3756611AF972}" dt="2022-01-30T18:07:33.197" v="17" actId="1076"/>
        <pc:sldMkLst>
          <pc:docMk/>
          <pc:sldMk cId="3677221012" sldId="361"/>
        </pc:sldMkLst>
        <pc:spChg chg="mod">
          <ac:chgData name="Kai Hillberry" userId="S::kai@mymasterpieceliving.com::a7357a97-e640-4b44-8fcb-12882f8677f1" providerId="AD" clId="Web-{BECCF064-FBFC-7458-18E9-3756611AF972}" dt="2022-01-30T18:07:23.056" v="15" actId="1076"/>
          <ac:spMkLst>
            <pc:docMk/>
            <pc:sldMk cId="3677221012" sldId="361"/>
            <ac:spMk id="7" creationId="{A6E9679A-6EDB-4A3D-87A7-D914E4D37861}"/>
          </ac:spMkLst>
        </pc:spChg>
        <pc:spChg chg="mod">
          <ac:chgData name="Kai Hillberry" userId="S::kai@mymasterpieceliving.com::a7357a97-e640-4b44-8fcb-12882f8677f1" providerId="AD" clId="Web-{BECCF064-FBFC-7458-18E9-3756611AF972}" dt="2022-01-30T18:07:28.478" v="16" actId="1076"/>
          <ac:spMkLst>
            <pc:docMk/>
            <pc:sldMk cId="3677221012" sldId="361"/>
            <ac:spMk id="8" creationId="{66804313-A0D7-41D2-BF42-52EDB36E162C}"/>
          </ac:spMkLst>
        </pc:spChg>
        <pc:spChg chg="mod">
          <ac:chgData name="Kai Hillberry" userId="S::kai@mymasterpieceliving.com::a7357a97-e640-4b44-8fcb-12882f8677f1" providerId="AD" clId="Web-{BECCF064-FBFC-7458-18E9-3756611AF972}" dt="2022-01-30T18:07:33.197" v="17" actId="1076"/>
          <ac:spMkLst>
            <pc:docMk/>
            <pc:sldMk cId="3677221012" sldId="361"/>
            <ac:spMk id="9" creationId="{1FA8F700-26A4-46A9-BA82-77200B8D08A9}"/>
          </ac:spMkLst>
        </pc:spChg>
      </pc:sldChg>
      <pc:sldChg chg="delSp modSp">
        <pc:chgData name="Kai Hillberry" userId="S::kai@mymasterpieceliving.com::a7357a97-e640-4b44-8fcb-12882f8677f1" providerId="AD" clId="Web-{BECCF064-FBFC-7458-18E9-3756611AF972}" dt="2022-01-30T18:08:53.031" v="29" actId="20577"/>
        <pc:sldMkLst>
          <pc:docMk/>
          <pc:sldMk cId="2110275911" sldId="362"/>
        </pc:sldMkLst>
        <pc:spChg chg="mod">
          <ac:chgData name="Kai Hillberry" userId="S::kai@mymasterpieceliving.com::a7357a97-e640-4b44-8fcb-12882f8677f1" providerId="AD" clId="Web-{BECCF064-FBFC-7458-18E9-3756611AF972}" dt="2022-01-30T18:08:53.031" v="29" actId="20577"/>
          <ac:spMkLst>
            <pc:docMk/>
            <pc:sldMk cId="2110275911" sldId="362"/>
            <ac:spMk id="2" creationId="{DFF154BF-BEEC-4CEB-A17E-95CAF6DF7F11}"/>
          </ac:spMkLst>
        </pc:spChg>
        <pc:spChg chg="del mod">
          <ac:chgData name="Kai Hillberry" userId="S::kai@mymasterpieceliving.com::a7357a97-e640-4b44-8fcb-12882f8677f1" providerId="AD" clId="Web-{BECCF064-FBFC-7458-18E9-3756611AF972}" dt="2022-01-30T18:08:22.921" v="21"/>
          <ac:spMkLst>
            <pc:docMk/>
            <pc:sldMk cId="2110275911" sldId="362"/>
            <ac:spMk id="6" creationId="{AF47C704-F381-4F0F-B1AC-4872814D7201}"/>
          </ac:spMkLst>
        </pc:spChg>
        <pc:spChg chg="del">
          <ac:chgData name="Kai Hillberry" userId="S::kai@mymasterpieceliving.com::a7357a97-e640-4b44-8fcb-12882f8677f1" providerId="AD" clId="Web-{BECCF064-FBFC-7458-18E9-3756611AF972}" dt="2022-01-30T18:08:21.077" v="20"/>
          <ac:spMkLst>
            <pc:docMk/>
            <pc:sldMk cId="2110275911" sldId="362"/>
            <ac:spMk id="7" creationId="{A6E9679A-6EDB-4A3D-87A7-D914E4D37861}"/>
          </ac:spMkLst>
        </pc:spChg>
        <pc:spChg chg="mod">
          <ac:chgData name="Kai Hillberry" userId="S::kai@mymasterpieceliving.com::a7357a97-e640-4b44-8fcb-12882f8677f1" providerId="AD" clId="Web-{BECCF064-FBFC-7458-18E9-3756611AF972}" dt="2022-01-30T18:08:40.140" v="27" actId="20577"/>
          <ac:spMkLst>
            <pc:docMk/>
            <pc:sldMk cId="2110275911" sldId="362"/>
            <ac:spMk id="8" creationId="{66804313-A0D7-41D2-BF42-52EDB36E162C}"/>
          </ac:spMkLst>
        </pc:spChg>
      </pc:sldChg>
      <pc:sldChg chg="modSp">
        <pc:chgData name="Kai Hillberry" userId="S::kai@mymasterpieceliving.com::a7357a97-e640-4b44-8fcb-12882f8677f1" providerId="AD" clId="Web-{BECCF064-FBFC-7458-18E9-3756611AF972}" dt="2022-01-30T18:09:53.563" v="35" actId="20577"/>
        <pc:sldMkLst>
          <pc:docMk/>
          <pc:sldMk cId="3423060191" sldId="363"/>
        </pc:sldMkLst>
        <pc:spChg chg="mod">
          <ac:chgData name="Kai Hillberry" userId="S::kai@mymasterpieceliving.com::a7357a97-e640-4b44-8fcb-12882f8677f1" providerId="AD" clId="Web-{BECCF064-FBFC-7458-18E9-3756611AF972}" dt="2022-01-30T18:09:53.563" v="35" actId="20577"/>
          <ac:spMkLst>
            <pc:docMk/>
            <pc:sldMk cId="3423060191" sldId="363"/>
            <ac:spMk id="2" creationId="{DFF154BF-BEEC-4CEB-A17E-95CAF6DF7F11}"/>
          </ac:spMkLst>
        </pc:spChg>
      </pc:sldChg>
      <pc:sldChg chg="modSp">
        <pc:chgData name="Kai Hillberry" userId="S::kai@mymasterpieceliving.com::a7357a97-e640-4b44-8fcb-12882f8677f1" providerId="AD" clId="Web-{BECCF064-FBFC-7458-18E9-3756611AF972}" dt="2022-01-30T18:10:27.955" v="40" actId="1076"/>
        <pc:sldMkLst>
          <pc:docMk/>
          <pc:sldMk cId="851172474" sldId="365"/>
        </pc:sldMkLst>
        <pc:spChg chg="mod">
          <ac:chgData name="Kai Hillberry" userId="S::kai@mymasterpieceliving.com::a7357a97-e640-4b44-8fcb-12882f8677f1" providerId="AD" clId="Web-{BECCF064-FBFC-7458-18E9-3756611AF972}" dt="2022-01-30T18:10:22.095" v="39" actId="1076"/>
          <ac:spMkLst>
            <pc:docMk/>
            <pc:sldMk cId="851172474" sldId="365"/>
            <ac:spMk id="6" creationId="{AF47C704-F381-4F0F-B1AC-4872814D7201}"/>
          </ac:spMkLst>
        </pc:spChg>
        <pc:spChg chg="mod">
          <ac:chgData name="Kai Hillberry" userId="S::kai@mymasterpieceliving.com::a7357a97-e640-4b44-8fcb-12882f8677f1" providerId="AD" clId="Web-{BECCF064-FBFC-7458-18E9-3756611AF972}" dt="2022-01-30T18:10:16.392" v="38" actId="1076"/>
          <ac:spMkLst>
            <pc:docMk/>
            <pc:sldMk cId="851172474" sldId="365"/>
            <ac:spMk id="7" creationId="{A6E9679A-6EDB-4A3D-87A7-D914E4D37861}"/>
          </ac:spMkLst>
        </pc:spChg>
        <pc:spChg chg="mod">
          <ac:chgData name="Kai Hillberry" userId="S::kai@mymasterpieceliving.com::a7357a97-e640-4b44-8fcb-12882f8677f1" providerId="AD" clId="Web-{BECCF064-FBFC-7458-18E9-3756611AF972}" dt="2022-01-30T18:10:13.376" v="37" actId="1076"/>
          <ac:spMkLst>
            <pc:docMk/>
            <pc:sldMk cId="851172474" sldId="365"/>
            <ac:spMk id="8" creationId="{66804313-A0D7-41D2-BF42-52EDB36E162C}"/>
          </ac:spMkLst>
        </pc:spChg>
        <pc:spChg chg="mod">
          <ac:chgData name="Kai Hillberry" userId="S::kai@mymasterpieceliving.com::a7357a97-e640-4b44-8fcb-12882f8677f1" providerId="AD" clId="Web-{BECCF064-FBFC-7458-18E9-3756611AF972}" dt="2022-01-30T18:10:27.955" v="40" actId="1076"/>
          <ac:spMkLst>
            <pc:docMk/>
            <pc:sldMk cId="851172474" sldId="365"/>
            <ac:spMk id="9" creationId="{1FA8F700-26A4-46A9-BA82-77200B8D08A9}"/>
          </ac:spMkLst>
        </pc:spChg>
      </pc:sldChg>
      <pc:sldChg chg="modSp">
        <pc:chgData name="Kai Hillberry" userId="S::kai@mymasterpieceliving.com::a7357a97-e640-4b44-8fcb-12882f8677f1" providerId="AD" clId="Web-{BECCF064-FBFC-7458-18E9-3756611AF972}" dt="2022-01-30T18:10:46.830" v="43" actId="20577"/>
        <pc:sldMkLst>
          <pc:docMk/>
          <pc:sldMk cId="1326409393" sldId="366"/>
        </pc:sldMkLst>
        <pc:spChg chg="mod">
          <ac:chgData name="Kai Hillberry" userId="S::kai@mymasterpieceliving.com::a7357a97-e640-4b44-8fcb-12882f8677f1" providerId="AD" clId="Web-{BECCF064-FBFC-7458-18E9-3756611AF972}" dt="2022-01-30T18:10:46.830" v="43" actId="20577"/>
          <ac:spMkLst>
            <pc:docMk/>
            <pc:sldMk cId="1326409393" sldId="366"/>
            <ac:spMk id="2" creationId="{DFF154BF-BEEC-4CEB-A17E-95CAF6DF7F11}"/>
          </ac:spMkLst>
        </pc:spChg>
      </pc:sldChg>
      <pc:sldChg chg="del">
        <pc:chgData name="Kai Hillberry" userId="S::kai@mymasterpieceliving.com::a7357a97-e640-4b44-8fcb-12882f8677f1" providerId="AD" clId="Web-{BECCF064-FBFC-7458-18E9-3756611AF972}" dt="2022-01-30T18:11:02.549" v="44"/>
        <pc:sldMkLst>
          <pc:docMk/>
          <pc:sldMk cId="4269515070" sldId="367"/>
        </pc:sldMkLst>
      </pc:sldChg>
      <pc:sldChg chg="modSp">
        <pc:chgData name="Kai Hillberry" userId="S::kai@mymasterpieceliving.com::a7357a97-e640-4b44-8fcb-12882f8677f1" providerId="AD" clId="Web-{BECCF064-FBFC-7458-18E9-3756611AF972}" dt="2022-01-30T18:11:25.549" v="47" actId="1076"/>
        <pc:sldMkLst>
          <pc:docMk/>
          <pc:sldMk cId="606958508" sldId="368"/>
        </pc:sldMkLst>
        <pc:spChg chg="mod">
          <ac:chgData name="Kai Hillberry" userId="S::kai@mymasterpieceliving.com::a7357a97-e640-4b44-8fcb-12882f8677f1" providerId="AD" clId="Web-{BECCF064-FBFC-7458-18E9-3756611AF972}" dt="2022-01-30T18:11:20.924" v="46" actId="1076"/>
          <ac:spMkLst>
            <pc:docMk/>
            <pc:sldMk cId="606958508" sldId="368"/>
            <ac:spMk id="6" creationId="{AF47C704-F381-4F0F-B1AC-4872814D7201}"/>
          </ac:spMkLst>
        </pc:spChg>
        <pc:spChg chg="mod">
          <ac:chgData name="Kai Hillberry" userId="S::kai@mymasterpieceliving.com::a7357a97-e640-4b44-8fcb-12882f8677f1" providerId="AD" clId="Web-{BECCF064-FBFC-7458-18E9-3756611AF972}" dt="2022-01-30T18:11:25.549" v="47" actId="1076"/>
          <ac:spMkLst>
            <pc:docMk/>
            <pc:sldMk cId="606958508" sldId="368"/>
            <ac:spMk id="7" creationId="{A6E9679A-6EDB-4A3D-87A7-D914E4D37861}"/>
          </ac:spMkLst>
        </pc:spChg>
      </pc:sldChg>
      <pc:sldChg chg="modSp">
        <pc:chgData name="Kai Hillberry" userId="S::kai@mymasterpieceliving.com::a7357a97-e640-4b44-8fcb-12882f8677f1" providerId="AD" clId="Web-{BECCF064-FBFC-7458-18E9-3756611AF972}" dt="2022-01-30T18:13:13.007" v="75" actId="20577"/>
        <pc:sldMkLst>
          <pc:docMk/>
          <pc:sldMk cId="2859206930" sldId="378"/>
        </pc:sldMkLst>
        <pc:spChg chg="mod">
          <ac:chgData name="Kai Hillberry" userId="S::kai@mymasterpieceliving.com::a7357a97-e640-4b44-8fcb-12882f8677f1" providerId="AD" clId="Web-{BECCF064-FBFC-7458-18E9-3756611AF972}" dt="2022-01-30T18:13:13.007" v="75" actId="20577"/>
          <ac:spMkLst>
            <pc:docMk/>
            <pc:sldMk cId="2859206930" sldId="378"/>
            <ac:spMk id="2" creationId="{DFF154BF-BEEC-4CEB-A17E-95CAF6DF7F1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911A46-D698-4C40-BB6E-7B65154C5F82}" type="datetimeFigureOut">
              <a:rPr lang="en-US" smtClean="0"/>
              <a:t>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A89AEA-6FA3-4DA1-9EAC-4A86E4535E48}" type="slidenum">
              <a:rPr lang="en-US" smtClean="0"/>
              <a:t>‹#›</a:t>
            </a:fld>
            <a:endParaRPr lang="en-US" dirty="0"/>
          </a:p>
        </p:txBody>
      </p:sp>
    </p:spTree>
    <p:extLst>
      <p:ext uri="{BB962C8B-B14F-4D97-AF65-F5344CB8AC3E}">
        <p14:creationId xmlns:p14="http://schemas.microsoft.com/office/powerpoint/2010/main" val="428251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0117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2406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712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5706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09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880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3009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6539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5638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332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22813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800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363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1556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86155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2063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4356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25892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31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449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1681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624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3989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3264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A89AEA-6FA3-4DA1-9EAC-4A86E4535E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980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568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hysic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4BD5F18-169A-4CA1-A443-BCB06ACD9EEC}"/>
              </a:ext>
            </a:extLst>
          </p:cNvPr>
          <p:cNvSpPr/>
          <p:nvPr userDrawn="1"/>
        </p:nvSpPr>
        <p:spPr>
          <a:xfrm>
            <a:off x="0" y="0"/>
            <a:ext cx="12192000" cy="6858000"/>
          </a:xfrm>
          <a:prstGeom prst="rect">
            <a:avLst/>
          </a:prstGeom>
          <a:gradFill>
            <a:gsLst>
              <a:gs pos="100000">
                <a:srgbClr val="0D514C"/>
              </a:gs>
              <a:gs pos="0">
                <a:srgbClr val="05D190"/>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oogle Shape;109;p14">
            <a:extLst>
              <a:ext uri="{FF2B5EF4-FFF2-40B4-BE49-F238E27FC236}">
                <a16:creationId xmlns:a16="http://schemas.microsoft.com/office/drawing/2014/main" id="{C5A0B9AC-A1A2-4265-93B1-9B1853C49076}"/>
              </a:ext>
            </a:extLst>
          </p:cNvPr>
          <p:cNvGrpSpPr/>
          <p:nvPr userDrawn="1"/>
        </p:nvGrpSpPr>
        <p:grpSpPr>
          <a:xfrm>
            <a:off x="9875520" y="6309360"/>
            <a:ext cx="2072078" cy="378351"/>
            <a:chOff x="5200907" y="9436905"/>
            <a:chExt cx="2072078" cy="378351"/>
          </a:xfrm>
        </p:grpSpPr>
        <p:pic>
          <p:nvPicPr>
            <p:cNvPr id="8" name="Google Shape;110;p14">
              <a:extLst>
                <a:ext uri="{FF2B5EF4-FFF2-40B4-BE49-F238E27FC236}">
                  <a16:creationId xmlns:a16="http://schemas.microsoft.com/office/drawing/2014/main" id="{07D3495D-1E01-44A4-BE91-E2ECD0ADEFF8}"/>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9" name="Google Shape;111;p14">
              <a:extLst>
                <a:ext uri="{FF2B5EF4-FFF2-40B4-BE49-F238E27FC236}">
                  <a16:creationId xmlns:a16="http://schemas.microsoft.com/office/drawing/2014/main" id="{356C6C79-B7BD-4E60-B980-051DA9AB6CCB}"/>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344095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llecutual ">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0AB5C8"/>
              </a:gs>
              <a:gs pos="0">
                <a:srgbClr val="00DEB5"/>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60453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eace and Fulfillm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3787E0"/>
              </a:gs>
              <a:gs pos="0">
                <a:srgbClr val="A761F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59285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oci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0E95E2-9F89-4035-B18D-4BDD2EBD12B1}"/>
              </a:ext>
            </a:extLst>
          </p:cNvPr>
          <p:cNvSpPr/>
          <p:nvPr userDrawn="1"/>
        </p:nvSpPr>
        <p:spPr>
          <a:xfrm>
            <a:off x="0" y="0"/>
            <a:ext cx="12192000" cy="6858000"/>
          </a:xfrm>
          <a:prstGeom prst="rect">
            <a:avLst/>
          </a:prstGeom>
          <a:gradFill>
            <a:gsLst>
              <a:gs pos="100000">
                <a:srgbClr val="B56BDE"/>
              </a:gs>
              <a:gs pos="0">
                <a:srgbClr val="F3987B"/>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oogle Shape;109;p14">
            <a:extLst>
              <a:ext uri="{FF2B5EF4-FFF2-40B4-BE49-F238E27FC236}">
                <a16:creationId xmlns:a16="http://schemas.microsoft.com/office/drawing/2014/main" id="{07C9E753-089F-42C6-B294-36AD7923E4FE}"/>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F4AFC8A2-7CD1-45F9-AEF8-CA28EF2FB7DC}"/>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13DD9C34-E2EE-4A59-BCA7-40B70EB3A45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87265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userDrawn="1">
  <p:cSld name="Personal">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A66366"/>
              </a:gs>
              <a:gs pos="0">
                <a:srgbClr val="FCD54D"/>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05832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preserve="1" userDrawn="1">
  <p:cSld name="Movement">
    <p:spTree>
      <p:nvGrpSpPr>
        <p:cNvPr id="1" name="Shape 11"/>
        <p:cNvGrpSpPr/>
        <p:nvPr/>
      </p:nvGrpSpPr>
      <p:grpSpPr>
        <a:xfrm>
          <a:off x="0" y="0"/>
          <a:ext cx="0" cy="0"/>
          <a:chOff x="0" y="0"/>
          <a:chExt cx="0" cy="0"/>
        </a:xfrm>
      </p:grpSpPr>
      <p:sp>
        <p:nvSpPr>
          <p:cNvPr id="8" name="Rectangle 7">
            <a:extLst>
              <a:ext uri="{FF2B5EF4-FFF2-40B4-BE49-F238E27FC236}">
                <a16:creationId xmlns:a16="http://schemas.microsoft.com/office/drawing/2014/main" id="{565BFB7D-DB36-4F17-AC2F-E1813763FE68}"/>
              </a:ext>
            </a:extLst>
          </p:cNvPr>
          <p:cNvSpPr/>
          <p:nvPr userDrawn="1"/>
        </p:nvSpPr>
        <p:spPr>
          <a:xfrm>
            <a:off x="0" y="0"/>
            <a:ext cx="12192000" cy="6858000"/>
          </a:xfrm>
          <a:prstGeom prst="rect">
            <a:avLst/>
          </a:prstGeom>
          <a:gradFill>
            <a:gsLst>
              <a:gs pos="100000">
                <a:srgbClr val="6DD961"/>
              </a:gs>
              <a:gs pos="0">
                <a:srgbClr val="ECDF4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oogle Shape;109;p14">
            <a:extLst>
              <a:ext uri="{FF2B5EF4-FFF2-40B4-BE49-F238E27FC236}">
                <a16:creationId xmlns:a16="http://schemas.microsoft.com/office/drawing/2014/main" id="{9937A58A-1599-40C2-9A07-6598C8F871B7}"/>
              </a:ext>
            </a:extLst>
          </p:cNvPr>
          <p:cNvGrpSpPr/>
          <p:nvPr userDrawn="1"/>
        </p:nvGrpSpPr>
        <p:grpSpPr>
          <a:xfrm>
            <a:off x="9875520" y="6309360"/>
            <a:ext cx="2072078" cy="378351"/>
            <a:chOff x="5200907" y="9436905"/>
            <a:chExt cx="2072078" cy="378351"/>
          </a:xfrm>
        </p:grpSpPr>
        <p:pic>
          <p:nvPicPr>
            <p:cNvPr id="10" name="Google Shape;110;p14">
              <a:extLst>
                <a:ext uri="{FF2B5EF4-FFF2-40B4-BE49-F238E27FC236}">
                  <a16:creationId xmlns:a16="http://schemas.microsoft.com/office/drawing/2014/main" id="{26913C91-3450-42CB-88EA-1F478A8C62EB}"/>
                </a:ext>
              </a:extLst>
            </p:cNvPr>
            <p:cNvPicPr preferRelativeResize="0"/>
            <p:nvPr/>
          </p:nvPicPr>
          <p:blipFill rotWithShape="1">
            <a:blip r:embed="rId2">
              <a:alphaModFix/>
            </a:blip>
            <a:srcRect/>
            <a:stretch/>
          </p:blipFill>
          <p:spPr>
            <a:xfrm>
              <a:off x="5918886" y="9436905"/>
              <a:ext cx="1354099" cy="378351"/>
            </a:xfrm>
            <a:prstGeom prst="rect">
              <a:avLst/>
            </a:prstGeom>
            <a:noFill/>
            <a:ln>
              <a:noFill/>
            </a:ln>
          </p:spPr>
        </p:pic>
        <p:pic>
          <p:nvPicPr>
            <p:cNvPr id="11" name="Google Shape;111;p14">
              <a:extLst>
                <a:ext uri="{FF2B5EF4-FFF2-40B4-BE49-F238E27FC236}">
                  <a16:creationId xmlns:a16="http://schemas.microsoft.com/office/drawing/2014/main" id="{46F01D88-A5EB-43D8-8755-474F77399BD7}"/>
                </a:ext>
              </a:extLst>
            </p:cNvPr>
            <p:cNvPicPr preferRelativeResize="0"/>
            <p:nvPr/>
          </p:nvPicPr>
          <p:blipFill rotWithShape="1">
            <a:blip r:embed="rId3">
              <a:alphaModFix/>
            </a:blip>
            <a:srcRect/>
            <a:stretch/>
          </p:blipFill>
          <p:spPr>
            <a:xfrm>
              <a:off x="5200907" y="9574594"/>
              <a:ext cx="781050" cy="152400"/>
            </a:xfrm>
            <a:prstGeom prst="rect">
              <a:avLst/>
            </a:prstGeom>
            <a:noFill/>
            <a:ln>
              <a:noFill/>
            </a:ln>
          </p:spPr>
        </p:pic>
      </p:grpSp>
    </p:spTree>
    <p:extLst>
      <p:ext uri="{BB962C8B-B14F-4D97-AF65-F5344CB8AC3E}">
        <p14:creationId xmlns:p14="http://schemas.microsoft.com/office/powerpoint/2010/main" val="150407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997004"/>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7" r:id="rId3"/>
    <p:sldLayoutId id="2147483686" r:id="rId4"/>
    <p:sldLayoutId id="2147483687" r:id="rId5"/>
    <p:sldLayoutId id="2147483685" r:id="rId6"/>
    <p:sldLayoutId id="2147483688"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65BA-AB38-4B48-AF79-F77BB951E7F8}"/>
              </a:ext>
            </a:extLst>
          </p:cNvPr>
          <p:cNvSpPr>
            <a:spLocks noGrp="1"/>
          </p:cNvSpPr>
          <p:nvPr>
            <p:ph type="ctrTitle" idx="4294967295"/>
          </p:nvPr>
        </p:nvSpPr>
        <p:spPr>
          <a:xfrm>
            <a:off x="0" y="1122363"/>
            <a:ext cx="9144000" cy="2387600"/>
          </a:xfrm>
          <a:prstGeom prst="rect">
            <a:avLst/>
          </a:prstGeom>
        </p:spPr>
        <p:txBody>
          <a:bodyPr>
            <a:normAutofit/>
          </a:bodyPr>
          <a:lstStyle/>
          <a:p>
            <a:br>
              <a:rPr lang="en-US" sz="1600" b="1" dirty="0">
                <a:latin typeface="Calibri" panose="020F0502020204030204" pitchFamily="34" charset="0"/>
                <a:ea typeface="Calibri" panose="020F0502020204030204" pitchFamily="34" charset="0"/>
                <a:cs typeface="Times New Roman" panose="02020603050405020304" pitchFamily="18" charset="0"/>
              </a:rPr>
            </a:br>
            <a:br>
              <a:rPr lang="en-US" sz="1600" b="1" dirty="0">
                <a:latin typeface="Calibri" panose="020F0502020204030204" pitchFamily="34" charset="0"/>
                <a:ea typeface="Calibri" panose="020F0502020204030204" pitchFamily="34" charset="0"/>
                <a:cs typeface="Times New Roman" panose="02020603050405020304" pitchFamily="18" charset="0"/>
              </a:rPr>
            </a:br>
            <a:br>
              <a:rPr lang="en-US" sz="1600" b="1" dirty="0">
                <a:latin typeface="Calibri" panose="020F0502020204030204" pitchFamily="34" charset="0"/>
                <a:ea typeface="Calibri" panose="020F0502020204030204" pitchFamily="34" charset="0"/>
                <a:cs typeface="Times New Roman" panose="02020603050405020304" pitchFamily="18" charset="0"/>
              </a:rPr>
            </a:br>
            <a:endParaRPr lang="en-US" sz="1600" dirty="0"/>
          </a:p>
        </p:txBody>
      </p:sp>
      <p:sp>
        <p:nvSpPr>
          <p:cNvPr id="3" name="Subtitle 2">
            <a:extLst>
              <a:ext uri="{FF2B5EF4-FFF2-40B4-BE49-F238E27FC236}">
                <a16:creationId xmlns:a16="http://schemas.microsoft.com/office/drawing/2014/main" id="{33DF79C9-C326-40ED-A206-2E0691706AEC}"/>
              </a:ext>
            </a:extLst>
          </p:cNvPr>
          <p:cNvSpPr>
            <a:spLocks noGrp="1"/>
          </p:cNvSpPr>
          <p:nvPr>
            <p:ph type="subTitle" idx="4294967295"/>
          </p:nvPr>
        </p:nvSpPr>
        <p:spPr>
          <a:xfrm>
            <a:off x="0" y="774700"/>
            <a:ext cx="9144000" cy="3794125"/>
          </a:xfrm>
          <a:prstGeom prst="rect">
            <a:avLst/>
          </a:prstGeom>
        </p:spPr>
        <p:txBody>
          <a:bodyPr lIns="91440" tIns="45720" rIns="91440" bIns="45720" anchor="t"/>
          <a:lstStyle/>
          <a:p>
            <a:pPr marL="0" indent="0" algn="ctr">
              <a:buNone/>
            </a:pPr>
            <a:r>
              <a:rPr lang="en-US" b="1" dirty="0">
                <a:latin typeface="Open Sans"/>
                <a:ea typeface="Open Sans"/>
                <a:cs typeface="Open Sans"/>
              </a:rPr>
              <a:t>10-Minute Topics</a:t>
            </a:r>
          </a:p>
        </p:txBody>
      </p:sp>
      <p:sp>
        <p:nvSpPr>
          <p:cNvPr id="5" name="TextBox 4">
            <a:extLst>
              <a:ext uri="{FF2B5EF4-FFF2-40B4-BE49-F238E27FC236}">
                <a16:creationId xmlns:a16="http://schemas.microsoft.com/office/drawing/2014/main" id="{4D27E4B6-6DBD-4780-969E-D268F554ECF6}"/>
              </a:ext>
            </a:extLst>
          </p:cNvPr>
          <p:cNvSpPr txBox="1"/>
          <p:nvPr/>
        </p:nvSpPr>
        <p:spPr>
          <a:xfrm>
            <a:off x="3049524" y="1817149"/>
            <a:ext cx="6099048" cy="3500702"/>
          </a:xfrm>
          <a:prstGeom prst="rect">
            <a:avLst/>
          </a:prstGeom>
          <a:noFill/>
        </p:spPr>
        <p:txBody>
          <a:bodyPr wrap="square" lIns="91440" tIns="45720" rIns="91440" bIns="45720" anchor="t">
            <a:spAutoFit/>
          </a:bodyPr>
          <a:lstStyle/>
          <a:p>
            <a:r>
              <a:rPr lang="en-US" sz="2800" b="1" dirty="0">
                <a:latin typeface="Open Sans"/>
                <a:ea typeface="Open Sans"/>
                <a:cs typeface="Open Sans"/>
              </a:rPr>
              <a:t>10-Minute topics are quick, easy to understand discussion topics to continue education and support healthy longevity</a:t>
            </a:r>
            <a:r>
              <a:rPr lang="en-US" sz="1800" b="1" dirty="0">
                <a:latin typeface="Open Sans"/>
                <a:ea typeface="Open Sans"/>
                <a:cs typeface="Open Sans"/>
              </a:rPr>
              <a:t>.</a:t>
            </a:r>
            <a:endParaRPr lang="en-US" b="1" dirty="0">
              <a:latin typeface="Open Sans"/>
              <a:ea typeface="Open Sans"/>
              <a:cs typeface="Open Sans"/>
            </a:endParaRPr>
          </a:p>
          <a:p>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dirty="0">
                <a:latin typeface="Open Sans"/>
                <a:ea typeface="Open Sans"/>
                <a:cs typeface="Open Sans"/>
              </a:rPr>
              <a:t>Please note that some of the topics are sensitive subject matter. Participation in discussion should be voluntary to ensure privacy and comfort of all participants. </a:t>
            </a:r>
            <a:endParaRPr lang="en-US" dirty="0">
              <a:latin typeface="Open Sans"/>
              <a:ea typeface="Open Sans"/>
              <a:cs typeface="Open Sans"/>
            </a:endParaRPr>
          </a:p>
          <a:p>
            <a:pPr marL="457200" algn="ctr">
              <a:lnSpc>
                <a:spcPct val="114999"/>
              </a:lnSpc>
              <a:spcAft>
                <a:spcPts val="1000"/>
              </a:spcAft>
            </a:pPr>
            <a:endParaRPr lang="en-US" sz="1800" dirty="0">
              <a:latin typeface="Calibri" panose="020F0502020204030204" pitchFamily="34" charset="0"/>
              <a:ea typeface="Calibri" panose="020F0502020204030204" pitchFamily="34" charset="0"/>
              <a:cs typeface="Calibri"/>
            </a:endParaRPr>
          </a:p>
        </p:txBody>
      </p:sp>
    </p:spTree>
    <p:extLst>
      <p:ext uri="{BB962C8B-B14F-4D97-AF65-F5344CB8AC3E}">
        <p14:creationId xmlns:p14="http://schemas.microsoft.com/office/powerpoint/2010/main" val="2633314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579120" y="1273193"/>
            <a:ext cx="6309360" cy="32675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ea typeface="Calibri" panose="020F0502020204030204" pitchFamily="34" charset="0"/>
                <a:cs typeface="Times New Roman"/>
              </a:rPr>
              <a:t>Stretching at any age is beneficial for flexibility and becomes increasingly important as we age.  With age, the tissue around joints tend to thicken and become tighter and more restricted. Stretching joints, muscles, and tendons increases the range of motion for movement in different parts of the body. Benefits of stretching and being flexible include easier movement and a greater range of movement while decreasing joint pain and the chance of falling.</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Flexibility and Stretching</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741920" y="1378785"/>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ea typeface="Calibri" panose="020F0502020204030204" pitchFamily="34" charset="0"/>
                <a:cs typeface="Times New Roman" panose="02020603050405020304" pitchFamily="18" charset="0"/>
              </a:rPr>
              <a:t>What do you do for stretching and flexibility?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2909539"/>
            <a:ext cx="3870960" cy="116602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1000"/>
              </a:spcAft>
            </a:pPr>
            <a:r>
              <a:rPr lang="en-US" sz="1800" dirty="0">
                <a:ea typeface="Calibri" panose="020F0502020204030204" pitchFamily="34" charset="0"/>
                <a:cs typeface="Times New Roman" panose="02020603050405020304" pitchFamily="18" charset="0"/>
              </a:rPr>
              <a:t>How have you benefited from stretching and increasing flexibility?</a:t>
            </a:r>
          </a:p>
        </p:txBody>
      </p:sp>
      <p:sp>
        <p:nvSpPr>
          <p:cNvPr id="11" name="Google Shape;436;p22">
            <a:extLst>
              <a:ext uri="{FF2B5EF4-FFF2-40B4-BE49-F238E27FC236}">
                <a16:creationId xmlns:a16="http://schemas.microsoft.com/office/drawing/2014/main" id="{3FB2E487-D6B1-4557-BDE4-C7ED988D0F4C}"/>
              </a:ext>
            </a:extLst>
          </p:cNvPr>
          <p:cNvSpPr/>
          <p:nvPr/>
        </p:nvSpPr>
        <p:spPr>
          <a:xfrm>
            <a:off x="7284720" y="260497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p>
        </p:txBody>
      </p:sp>
    </p:spTree>
    <p:extLst>
      <p:ext uri="{BB962C8B-B14F-4D97-AF65-F5344CB8AC3E}">
        <p14:creationId xmlns:p14="http://schemas.microsoft.com/office/powerpoint/2010/main" val="1326409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2675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solidFill>
                  <a:srgbClr val="000000"/>
                </a:solidFill>
              </a:rPr>
              <a:t>A fall is when a person unintentionally ends up on the ground or floor</a:t>
            </a:r>
            <a:r>
              <a:rPr lang="en-US" sz="1600" b="1" dirty="0">
                <a:solidFill>
                  <a:srgbClr val="82B44C"/>
                </a:solidFill>
              </a:rPr>
              <a:t>. </a:t>
            </a:r>
            <a:r>
              <a:rPr lang="en-US" sz="1600" dirty="0">
                <a:solidFill>
                  <a:srgbClr val="000000"/>
                </a:solidFill>
              </a:rPr>
              <a:t>Each year one out of every four adults 65 years or older falls. Older adults are hospitalized for fall related injuries five times more than other causes of hospitalizations.  Every 11 seconds an older adult is treated in the emergency room for a fall. Studies have shown that exercises such as strength training, balance training and aerobic activity can help prevent older people from falling. </a:t>
            </a:r>
            <a:endParaRPr lang="en-US" sz="1600" dirty="0">
              <a:ea typeface="Calibri" panose="020F0502020204030204" pitchFamily="34" charset="0"/>
              <a:cs typeface="Arial"/>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F</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alls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lnSpc>
                <a:spcPct val="110000"/>
              </a:lnSpc>
            </a:pPr>
            <a:r>
              <a:rPr lang="en-US" sz="1800" dirty="0">
                <a:solidFill>
                  <a:srgbClr val="000000"/>
                </a:solidFill>
              </a:rPr>
              <a:t>Did any of these statistics on falls surprise you? </a:t>
            </a:r>
            <a:r>
              <a:rPr lang="en-US" sz="1800" dirty="0">
                <a:solidFill>
                  <a:srgbClr val="444444"/>
                </a:solidFill>
              </a:rPr>
              <a: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lnSpc>
                <a:spcPct val="110000"/>
              </a:lnSpc>
            </a:pPr>
            <a:r>
              <a:rPr lang="en-US" sz="1800" dirty="0">
                <a:solidFill>
                  <a:srgbClr val="000000"/>
                </a:solidFill>
              </a:rPr>
              <a:t>How can we continue to prevent falls in our community? </a:t>
            </a:r>
            <a:endParaRPr lang="en-US" sz="1800" dirty="0">
              <a:solidFill>
                <a:srgbClr val="444444"/>
              </a:solidFill>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lnSpc>
                <a:spcPct val="110000"/>
              </a:lnSpc>
            </a:pPr>
            <a:r>
              <a:rPr lang="en-US" sz="1800" dirty="0">
                <a:solidFill>
                  <a:srgbClr val="000000"/>
                </a:solidFill>
              </a:rPr>
              <a:t>What do you do to </a:t>
            </a:r>
            <a:r>
              <a:rPr lang="en-US" dirty="0">
                <a:solidFill>
                  <a:srgbClr val="000000"/>
                </a:solidFill>
              </a:rPr>
              <a:t>lower your fall risk</a:t>
            </a:r>
            <a:r>
              <a:rPr lang="en-US" sz="1800" dirty="0">
                <a:solidFill>
                  <a:srgbClr val="000000"/>
                </a:solidFill>
              </a:rPr>
              <a:t>?</a:t>
            </a:r>
            <a:r>
              <a:rPr lang="en-US" sz="1800" dirty="0">
                <a:solidFill>
                  <a:srgbClr val="444444"/>
                </a:solidFill>
              </a:rPr>
              <a:t>​</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8996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10572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20000"/>
              </a:lnSpc>
              <a:spcAft>
                <a:spcPts val="1000"/>
              </a:spcAft>
            </a:pPr>
            <a:r>
              <a:rPr lang="en-US" sz="1600" dirty="0">
                <a:ea typeface="Times New Roman" panose="02020603050405020304" pitchFamily="18" charset="0"/>
                <a:cs typeface="Times New Roman"/>
              </a:rPr>
              <a:t>On average, one in three adults over 65 falls each year. Those who fall are two to three times more likely to fall again. One major cause of falls are environmental hazards. </a:t>
            </a:r>
            <a:r>
              <a:rPr lang="en-US" sz="1600" b="1" dirty="0">
                <a:ea typeface="Times New Roman" panose="02020603050405020304" pitchFamily="18" charset="0"/>
                <a:cs typeface="Times New Roman"/>
              </a:rPr>
              <a:t>Some examples of environmental fall hazards are: </a:t>
            </a:r>
            <a:endParaRPr lang="en-US" sz="1600" b="1" dirty="0"/>
          </a:p>
          <a:p>
            <a:pPr marL="342900" indent="-342900">
              <a:spcAft>
                <a:spcPts val="1000"/>
              </a:spcAft>
              <a:buFont typeface="Arial"/>
              <a:buChar char="•"/>
            </a:pPr>
            <a:r>
              <a:rPr lang="en-US" sz="1600" dirty="0"/>
              <a:t>Poor lighting</a:t>
            </a:r>
            <a:endParaRPr lang="en-US" sz="1600" dirty="0">
              <a:cs typeface="Arial"/>
            </a:endParaRPr>
          </a:p>
          <a:p>
            <a:pPr marL="342900" indent="-342900">
              <a:spcAft>
                <a:spcPts val="1000"/>
              </a:spcAft>
              <a:buFont typeface="Arial" panose="020B0604020202020204" pitchFamily="34" charset="0"/>
              <a:buChar char="•"/>
            </a:pPr>
            <a:r>
              <a:rPr lang="en-US" sz="1600" dirty="0"/>
              <a:t>Trip hazards such as items on the floor (power cords, etc.)</a:t>
            </a:r>
          </a:p>
          <a:p>
            <a:pPr marL="342900" indent="-342900">
              <a:spcAft>
                <a:spcPts val="1000"/>
              </a:spcAft>
              <a:buFont typeface="Arial" panose="020B0604020202020204" pitchFamily="34" charset="0"/>
              <a:buChar char="•"/>
            </a:pPr>
            <a:r>
              <a:rPr lang="en-US" sz="1600" dirty="0"/>
              <a:t>Slip hazards such as loose rugs and wet or icy surfaces</a:t>
            </a:r>
          </a:p>
          <a:p>
            <a:pPr marL="342900" indent="-342900">
              <a:spcAft>
                <a:spcPts val="1000"/>
              </a:spcAft>
              <a:buFont typeface="Arial" panose="020B0604020202020204" pitchFamily="34" charset="0"/>
              <a:buChar char="•"/>
            </a:pPr>
            <a:r>
              <a:rPr lang="en-US" sz="1600" dirty="0"/>
              <a:t>Staircases are common areas for falling due to loss of balance or coordination or a slick surface</a:t>
            </a:r>
            <a:endParaRPr lang="en-US" sz="1600" dirty="0">
              <a:cs typeface="Arial"/>
            </a:endParaRPr>
          </a:p>
          <a:p>
            <a:pPr marL="342900" indent="-342900">
              <a:spcAft>
                <a:spcPts val="1000"/>
              </a:spcAft>
              <a:buFont typeface="Arial" panose="020B0604020202020204" pitchFamily="34" charset="0"/>
              <a:buChar char="•"/>
            </a:pPr>
            <a:r>
              <a:rPr lang="en-US" sz="1600" dirty="0"/>
              <a:t>A clear, well-lit path from the bed to the bathroom is important for the evening</a:t>
            </a:r>
            <a:endParaRPr lang="en-US" sz="1600" dirty="0">
              <a:cs typeface="Arial"/>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F</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all Hazards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defRPr/>
            </a:pPr>
            <a:r>
              <a:rPr lang="en-US" dirty="0">
                <a:ea typeface="Times New Roman" panose="02020603050405020304" pitchFamily="18" charset="0"/>
                <a:cs typeface="Times New Roman"/>
              </a:rPr>
              <a:t>In what ways do we currently prevent fall </a:t>
            </a:r>
            <a:r>
              <a:rPr lang="en-US" sz="1800" dirty="0">
                <a:ea typeface="Times New Roman" panose="02020603050405020304" pitchFamily="18" charset="0"/>
                <a:cs typeface="Times New Roman"/>
              </a:rPr>
              <a:t>hazards around the community?</a:t>
            </a:r>
            <a:endParaRPr kumimoji="0" lang="en-US" sz="1800" b="0" i="0" u="none" strike="noStrike" kern="1200" cap="none" spc="0" normalizeH="0" baseline="0" noProof="0" dirty="0">
              <a:ln>
                <a:noFill/>
              </a:ln>
              <a:effectLst/>
              <a:uLnTx/>
              <a:uFillTx/>
              <a:latin typeface="Arial" panose="020B0604020202020204" pitchFamily="34" charset="0"/>
              <a:cs typeface="Times New Roman"/>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defRPr/>
            </a:pPr>
            <a:r>
              <a:rPr lang="en-US" dirty="0">
                <a:ea typeface="Times New Roman" panose="02020603050405020304" pitchFamily="18" charset="0"/>
                <a:cs typeface="Times New Roman"/>
              </a:rPr>
              <a:t>What other ideas can you think of to lower the risk of falling in our</a:t>
            </a:r>
            <a:r>
              <a:rPr lang="en-US" sz="1800" dirty="0">
                <a:ea typeface="Times New Roman" panose="02020603050405020304" pitchFamily="18" charset="0"/>
                <a:cs typeface="Times New Roman"/>
              </a:rPr>
              <a:t> community?</a:t>
            </a:r>
            <a:endParaRPr kumimoji="0" lang="en-US" sz="1800" b="0" i="0" u="none" strike="noStrike" kern="1200" cap="none" spc="0" normalizeH="0" baseline="0" noProof="0" dirty="0">
              <a:ln>
                <a:noFill/>
              </a:ln>
              <a:effectLst/>
              <a:uLnTx/>
              <a:uFillTx/>
              <a:latin typeface="Arial"/>
              <a:cs typeface="Times New Roman"/>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859206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63687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ea typeface="Times New Roman" panose="02020603050405020304" pitchFamily="18" charset="0"/>
                <a:cs typeface="Times New Roman"/>
              </a:rPr>
              <a:t>Water aerobics is a great alternative to exercising on land. The combination of buoyancy and resistance provides an excellent workout for those who may experience limitations exercising on land, as well as for those who just enjoy the water! Water immersion reduces blood pressure and stress hormones. In addition, immersion strengthens breathing muscles, enhances the efficiency of the heart, improves kidney function and increases blood circulation to the muscles. </a:t>
            </a:r>
            <a:endParaRPr lang="en-US" sz="1600" dirty="0">
              <a:ea typeface="Times New Roman" panose="02020603050405020304" pitchFamily="18"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26432" y="640080"/>
            <a:ext cx="10046366"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Water Aerobics – Part 1</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a typeface="Times New Roman" panose="02020603050405020304" pitchFamily="18" charset="0"/>
                <a:cs typeface="Times New Roman"/>
              </a:rPr>
              <a:t>Who has tried water aerobics?</a:t>
            </a:r>
            <a:r>
              <a:rPr lang="en-US" dirty="0">
                <a:ea typeface="Times New Roman" panose="02020603050405020304" pitchFamily="18" charset="0"/>
                <a:cs typeface="Times New Roman"/>
              </a:rPr>
              <a:t> </a:t>
            </a:r>
            <a:r>
              <a:rPr lang="en-US" sz="1800" dirty="0">
                <a:ea typeface="Times New Roman" panose="02020603050405020304" pitchFamily="18" charset="0"/>
                <a:cs typeface="Times New Roman"/>
              </a:rPr>
              <a:t> </a:t>
            </a:r>
            <a:r>
              <a:rPr lang="en-US" dirty="0">
                <a:ea typeface="Times New Roman" panose="02020603050405020304" pitchFamily="18" charset="0"/>
                <a:cs typeface="Times New Roman"/>
              </a:rPr>
              <a:t>How</a:t>
            </a:r>
            <a:r>
              <a:rPr lang="en-US" sz="1800" dirty="0">
                <a:ea typeface="Times New Roman" panose="02020603050405020304" pitchFamily="18" charset="0"/>
                <a:cs typeface="Times New Roman"/>
              </a:rPr>
              <a:t> did </a:t>
            </a:r>
            <a:r>
              <a:rPr lang="en-US" dirty="0">
                <a:ea typeface="Times New Roman" panose="02020603050405020304" pitchFamily="18" charset="0"/>
                <a:cs typeface="Times New Roman"/>
              </a:rPr>
              <a:t>you</a:t>
            </a:r>
            <a:r>
              <a:rPr lang="en-US" sz="1800" dirty="0">
                <a:ea typeface="Times New Roman" panose="02020603050405020304" pitchFamily="18" charset="0"/>
                <a:cs typeface="Times New Roman"/>
              </a:rPr>
              <a:t> feel after participating?</a:t>
            </a:r>
            <a:r>
              <a:rPr lang="en-US" dirty="0">
                <a:ea typeface="Times New Roman" panose="02020603050405020304" pitchFamily="18" charset="0"/>
                <a:cs typeface="Times New Roman"/>
              </a:rPr>
              <a:t> </a:t>
            </a:r>
            <a:endParaRPr lang="en-US" sz="1800" dirty="0">
              <a:ea typeface="Times New Roman" panose="02020603050405020304" pitchFamily="18"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44838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spcAft>
                <a:spcPts val="1000"/>
              </a:spcAft>
            </a:pPr>
            <a:r>
              <a:rPr lang="en-US" sz="1800" dirty="0">
                <a:ea typeface="Times New Roman" panose="02020603050405020304" pitchFamily="18" charset="0"/>
                <a:cs typeface="Times New Roman"/>
              </a:rPr>
              <a:t>With the many benefits</a:t>
            </a:r>
            <a:r>
              <a:rPr lang="en-US" dirty="0">
                <a:ea typeface="Times New Roman" panose="02020603050405020304" pitchFamily="18" charset="0"/>
                <a:cs typeface="Times New Roman"/>
              </a:rPr>
              <a:t> of this form of exercise</a:t>
            </a:r>
            <a:r>
              <a:rPr lang="en-US" sz="1800" dirty="0">
                <a:ea typeface="Times New Roman" panose="02020603050405020304" pitchFamily="18" charset="0"/>
                <a:cs typeface="Times New Roman"/>
              </a:rPr>
              <a:t>, what do you think </a:t>
            </a:r>
            <a:r>
              <a:rPr lang="en-US" dirty="0">
                <a:ea typeface="Times New Roman" panose="02020603050405020304" pitchFamily="18" charset="0"/>
                <a:cs typeface="Times New Roman"/>
              </a:rPr>
              <a:t>prevents some people from</a:t>
            </a:r>
            <a:r>
              <a:rPr lang="en-US" sz="1800" dirty="0">
                <a:ea typeface="Times New Roman" panose="02020603050405020304" pitchFamily="18" charset="0"/>
                <a:cs typeface="Times New Roman"/>
              </a:rPr>
              <a:t> participating?</a:t>
            </a:r>
            <a:r>
              <a:rPr lang="en-US" dirty="0">
                <a:ea typeface="Times New Roman" panose="02020603050405020304" pitchFamily="18" charset="0"/>
                <a:cs typeface="Times New Roman"/>
              </a:rPr>
              <a:t> </a:t>
            </a:r>
            <a:endParaRPr lang="en-US" sz="1800" dirty="0">
              <a:ea typeface="Times New Roman" panose="02020603050405020304" pitchFamily="18"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119682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63687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ea typeface="Times New Roman" panose="02020603050405020304" pitchFamily="18" charset="0"/>
                <a:cs typeface="Times New Roman"/>
              </a:rPr>
              <a:t>Aquatic exercise is more popular than ever: everyone from athletes to fitness beginners benefit from water workouts! Aquatic exercise helps to increase strength, flexibility, and endurance. Due to less gravity in water, there is a lower risk of injury. Research has also shown that aquatic exercise  increases bone density in older women. In short, whether you’re an older adult, a competitive athlete, overweight, recovering from injury, pregnant, or dealing with chronic pain, water workouts are a good option to consider!</a:t>
            </a:r>
            <a:r>
              <a:rPr lang="en-US" sz="1600" baseline="30000" dirty="0">
                <a:ea typeface="Times New Roman" panose="02020603050405020304" pitchFamily="18" charset="0"/>
                <a:cs typeface="Times New Roman"/>
              </a:rPr>
              <a:t> </a:t>
            </a:r>
            <a:endParaRPr lang="en-US" sz="1600" dirty="0">
              <a:ea typeface="Times New Roman" panose="02020603050405020304" pitchFamily="18"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400" y="640080"/>
            <a:ext cx="10058398"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Water Aerobics – Part 2</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ea typeface="Times New Roman" panose="02020603050405020304" pitchFamily="18" charset="0"/>
                <a:cs typeface="Times New Roman"/>
              </a:rPr>
              <a:t>What opportunities are</a:t>
            </a:r>
            <a:r>
              <a:rPr lang="en-US" dirty="0">
                <a:ea typeface="Times New Roman" panose="02020603050405020304" pitchFamily="18" charset="0"/>
                <a:cs typeface="Times New Roman"/>
              </a:rPr>
              <a:t> available to you for</a:t>
            </a:r>
            <a:r>
              <a:rPr lang="en-US" sz="1800" dirty="0">
                <a:ea typeface="Times New Roman" panose="02020603050405020304" pitchFamily="18" charset="0"/>
                <a:cs typeface="Times New Roman"/>
              </a:rPr>
              <a:t> aquatic exercise?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dirty="0">
                <a:ea typeface="+mn-lt"/>
                <a:cs typeface="Arial"/>
              </a:rPr>
              <a:t>What perceptions do you have of water exercise?  Do these fit with the reasons athletes participate in this type of exercise?</a:t>
            </a:r>
            <a:endParaRPr lang="en-US" dirty="0">
              <a:ea typeface="+mn-lt"/>
              <a:cs typeface="+mn-lt"/>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dirty="0">
                <a:ea typeface="Times New Roman" panose="02020603050405020304" pitchFamily="18" charset="0"/>
                <a:cs typeface="Arial"/>
              </a:rPr>
              <a:t>How might you benefit from this type of activity? </a:t>
            </a:r>
            <a:endParaRPr lang="en-US" dirty="0">
              <a:cs typeface="Times New Roman"/>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96765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2675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spcAft>
                <a:spcPts val="1000"/>
              </a:spcAft>
            </a:pPr>
            <a:r>
              <a:rPr lang="en-US" sz="1600" dirty="0">
                <a:solidFill>
                  <a:srgbClr val="000000"/>
                </a:solidFill>
                <a:latin typeface="Arial"/>
                <a:cs typeface="Arial"/>
              </a:rPr>
              <a:t>The Movement and Motion section of the Lifestyle Profile measures balance, flexibility, strength and endurance. Even professional athletes measure endurance, speed and strength on a regular basis. It is a good idea to look at strengths and opportunities for improvement in each of these different areas of physical activity. The Movement and Motion section helps do this, which is important, so one can continue participating as fully as they can in activities they enjoy. </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648303" y="640080"/>
            <a:ext cx="10324495"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Movement and Motion</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r>
              <a:rPr lang="en-US" sz="1800" dirty="0">
                <a:solidFill>
                  <a:srgbClr val="000000"/>
                </a:solidFill>
                <a:latin typeface="Arial" panose="020B0604020202020204" pitchFamily="34" charset="0"/>
                <a:cs typeface="Arial" panose="020B0604020202020204" pitchFamily="34" charset="0"/>
              </a:rPr>
              <a:t>What do you do to improve your balance, flexibility and strength? </a:t>
            </a:r>
            <a:r>
              <a:rPr lang="en-US" sz="1800" dirty="0">
                <a:solidFill>
                  <a:srgbClr val="444444"/>
                </a:solidFill>
                <a:latin typeface="Arial" panose="020B0604020202020204" pitchFamily="34" charset="0"/>
                <a:cs typeface="Arial" panose="020B0604020202020204" pitchFamily="34" charset="0"/>
              </a:rPr>
              <a: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20000" y="4842586"/>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r>
              <a:rPr lang="en-US" sz="1800" dirty="0">
                <a:solidFill>
                  <a:srgbClr val="000000"/>
                </a:solidFill>
                <a:latin typeface="Arial" panose="020B0604020202020204" pitchFamily="34" charset="0"/>
                <a:cs typeface="Arial" panose="020B0604020202020204" pitchFamily="34" charset="0"/>
              </a:rPr>
              <a:t>How can we encourage others to participate in the Movement and Motion exercises?</a:t>
            </a:r>
            <a:endParaRPr lang="en-US" sz="1800" dirty="0">
              <a:solidFill>
                <a:srgbClr val="444444"/>
              </a:solidFill>
              <a:latin typeface="Arial" panose="020B0604020202020204" pitchFamily="34" charset="0"/>
              <a:cs typeface="Arial" panose="020B0604020202020204" pitchFamily="34"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3016679"/>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r>
              <a:rPr lang="en-US" dirty="0">
                <a:solidFill>
                  <a:srgbClr val="444444"/>
                </a:solidFill>
                <a:latin typeface="Arial"/>
                <a:cs typeface="Arial"/>
              </a:rPr>
              <a:t>Knowing the benefits of these components of exercise, do you think most people perform them regularly?</a:t>
            </a:r>
            <a:endParaRPr lang="en-US" sz="1800" dirty="0">
              <a:solidFill>
                <a:srgbClr val="444444"/>
              </a:solidFill>
              <a:latin typeface="Arial"/>
              <a:cs typeface="Arial"/>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48446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85800" y="1224815"/>
            <a:ext cx="6309360" cy="486798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spcBef>
                <a:spcPts val="0"/>
              </a:spcBef>
              <a:spcAft>
                <a:spcPts val="0"/>
              </a:spcAft>
              <a:buNone/>
            </a:pPr>
            <a:r>
              <a:rPr lang="en-US" sz="1600" i="1" dirty="0">
                <a:latin typeface="Arial" panose="020B0604020202020204" pitchFamily="34" charset="0"/>
                <a:ea typeface="Calibri" panose="020F0502020204030204" pitchFamily="34" charset="0"/>
                <a:cs typeface="Arial" panose="020B0604020202020204" pitchFamily="34" charset="0"/>
              </a:rPr>
              <a:t>[Facilitator: Begin this topic with the 30-second Chair Stand exercise from Movement and Motion. Have participants cross their arms over their chest and count how many times they can go from a seated to standing position in 30 seconds]</a:t>
            </a:r>
          </a:p>
          <a:p>
            <a:pPr marL="0" marR="0" indent="0">
              <a:spcBef>
                <a:spcPts val="0"/>
              </a:spcBef>
              <a:spcAft>
                <a:spcPts val="0"/>
              </a:spcAft>
              <a:buNone/>
            </a:pPr>
            <a:endParaRPr lang="en-US" sz="16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1000"/>
              </a:spcAft>
            </a:pPr>
            <a:r>
              <a:rPr lang="en-US" sz="1600" dirty="0">
                <a:latin typeface="Arial"/>
                <a:ea typeface="Calibri" panose="020F0502020204030204" pitchFamily="34" charset="0"/>
                <a:cs typeface="Arial"/>
              </a:rPr>
              <a:t>Walking and jogging are examples of aerobic activities. Research has shown that older adults can remain healthy and live longer independently by maintaining and improving their aerobic fitness. Studies show the benefits of aerobic activity include lower risk of heart disease and stroke, control of diabetes, protection from bone loss, lower blood pressure and cholesterol, and better digestive function. The benefits are more than just physical.  As you have probably heard, what’s good for the heart is good for the brain!</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685800" y="640080"/>
            <a:ext cx="10286998"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Aerobic Activity</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types of aerobic activities do you participate in on a regular basis?</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are your plans for including aerobic activity in your daily life in the future?</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benefits have you experienced from aerobic activity?</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6258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98596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indent="0">
              <a:lnSpc>
                <a:spcPct val="150000"/>
              </a:lnSpc>
              <a:buNone/>
            </a:pPr>
            <a:r>
              <a:rPr lang="en-US" sz="1600" dirty="0"/>
              <a:t>Older adults can experience sensory changes as they age. These changes can impact various areas of life, including mealtimes. The most common sensory changes experienced are vision and hearing. These changes can impact the ability to participate in mealtime conversations. Vision impairment can also impact the visual appeal of the food a person is eating. On average, the senses of touch and smell do not change a great deal with age. However, some medications can interfere with the sense of taste or other senses. Be sure to check with your doctor about possible side effects from medication. Today, there are many tools and equipment available to assist older adults experiencing sensory changes. </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02368" y="640080"/>
            <a:ext cx="1033756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Sensory Challenges and Dining</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00000"/>
              </a:lnSpc>
            </a:pPr>
            <a:r>
              <a:rPr lang="en-US" sz="1800" dirty="0"/>
              <a:t>How can we support people experiencing sensory changes in their dining experience?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00000"/>
              </a:lnSpc>
            </a:pPr>
            <a:r>
              <a:rPr lang="en-US" sz="1800" dirty="0"/>
              <a:t>Have you experienced any </a:t>
            </a:r>
            <a:r>
              <a:rPr lang="en-US" dirty="0"/>
              <a:t>sensory changes, even if only temporary</a:t>
            </a:r>
            <a:r>
              <a:rPr lang="en-US" sz="1800" dirty="0"/>
              <a:t>?  If so, how have those changes affected you?</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39014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76997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600" dirty="0">
                <a:latin typeface="Arial" panose="020B0604020202020204" pitchFamily="34" charset="0"/>
                <a:ea typeface="Calibri" panose="020F0502020204030204" pitchFamily="34" charset="0"/>
                <a:cs typeface="Arial" panose="020B0604020202020204" pitchFamily="34" charset="0"/>
              </a:rPr>
              <a:t>It is recommended that we eat five tor more servings of fruits and vegetables each day, specifically aiming for at least three vegetables and two fruit servings daily. Fruits and vegetables are packed with healthy vitamins and nutrients. To get the maximum benefit, it is recommended to choose fruits and veggies that are bright in color including dark greens, deep reds and vibrant yellows.</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26755" y="618923"/>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Fruits and Vegetables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spcBef>
                <a:spcPts val="0"/>
              </a:spcBef>
              <a:tabLst>
                <a:tab pos="228600" algn="l"/>
              </a:tabLst>
            </a:pPr>
            <a:r>
              <a:rPr lang="en-US" sz="1800" dirty="0">
                <a:latin typeface="Arial" panose="020B0604020202020204" pitchFamily="34" charset="0"/>
                <a:ea typeface="Calibri" panose="020F0502020204030204" pitchFamily="34" charset="0"/>
                <a:cs typeface="Arial" panose="020B0604020202020204" pitchFamily="34" charset="0"/>
              </a:rPr>
              <a:t>What is your favorite fruit? What is you</a:t>
            </a:r>
            <a:r>
              <a:rPr lang="en-US" dirty="0">
                <a:latin typeface="Arial" panose="020B0604020202020204" pitchFamily="34" charset="0"/>
                <a:ea typeface="Calibri" panose="020F0502020204030204" pitchFamily="34" charset="0"/>
                <a:cs typeface="Arial" panose="020B0604020202020204" pitchFamily="34" charset="0"/>
              </a:rPr>
              <a:t>r favorite v</a:t>
            </a:r>
            <a:r>
              <a:rPr lang="en-US" sz="1800" dirty="0">
                <a:latin typeface="Arial" panose="020B0604020202020204" pitchFamily="34" charset="0"/>
                <a:ea typeface="Calibri" panose="020F0502020204030204" pitchFamily="34" charset="0"/>
                <a:cs typeface="Arial" panose="020B0604020202020204" pitchFamily="34" charset="0"/>
              </a:rPr>
              <a:t>egetable?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tabLst>
                <a:tab pos="228600" algn="l"/>
              </a:tabLst>
            </a:pPr>
            <a:r>
              <a:rPr lang="en-US" sz="1800" dirty="0">
                <a:latin typeface="Arial" panose="020B0604020202020204" pitchFamily="34" charset="0"/>
                <a:ea typeface="Calibri" panose="020F0502020204030204" pitchFamily="34" charset="0"/>
                <a:cs typeface="Arial" panose="020B0604020202020204" pitchFamily="34" charset="0"/>
              </a:rPr>
              <a:t>What tips or tricks can you share that will help people meet the recommended number of servings each day?</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683065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24730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lvl="0">
              <a:lnSpc>
                <a:spcPct val="150000"/>
              </a:lnSpc>
              <a:defRPr/>
            </a:pPr>
            <a:r>
              <a:rPr lang="en-US" sz="1600" dirty="0">
                <a:ea typeface="Times New Roman" panose="02020603050405020304" pitchFamily="18" charset="0"/>
                <a:cs typeface="Calibri" panose="020F0502020204030204" pitchFamily="34" charset="0"/>
              </a:rPr>
              <a:t>Trans fats are a group of naturally occurring fats that can be found in small amounts in meat or dairy products. We can receive additional trans fats in our diet through foods that have been industrially manufactured such as stick margarine, shortenings and hydrogenated vegetable oils. Trans fats are often used as a preservative to extend the shelf life of packaged foods and can be found in packaged cakes, crackers, cookies and snacks. While some fats are good for your heart, trans fats are considered a ‘bad fat’ because they are not healthy for the heart. It is recommended that you avoid foods containing trans fat. </a:t>
            </a:r>
            <a:endParaRPr kumimoji="0" lang="en-US" sz="16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Trans F</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ats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342900" marR="0" lvl="0" indent="-342900">
              <a:lnSpc>
                <a:spcPct val="100000"/>
              </a:lnSpc>
              <a:spcBef>
                <a:spcPts val="0"/>
              </a:spcBef>
              <a:spcAft>
                <a:spcPts val="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What popular </a:t>
            </a:r>
            <a:r>
              <a:rPr lang="en-US" dirty="0">
                <a:ea typeface="Calibri" panose="020F0502020204030204" pitchFamily="34" charset="0"/>
                <a:cs typeface="Times New Roman" panose="02020603050405020304" pitchFamily="18" charset="0"/>
              </a:rPr>
              <a:t>snacks or processed foods can you guess likely have trans fats?</a:t>
            </a:r>
            <a:r>
              <a:rPr lang="en-US" sz="1800" dirty="0">
                <a:ea typeface="Calibri" panose="020F0502020204030204" pitchFamily="34" charset="0"/>
                <a:cs typeface="Times New Roman" panose="02020603050405020304" pitchFamily="18" charset="0"/>
              </a:rPr>
              <a:t>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342900" marR="0" lvl="0" indent="-342900">
              <a:lnSpc>
                <a:spcPct val="100000"/>
              </a:lnSpc>
              <a:spcBef>
                <a:spcPts val="0"/>
              </a:spcBef>
              <a:spcAft>
                <a:spcPts val="0"/>
              </a:spcAft>
              <a:buFont typeface="Symbol" panose="05050102010706020507" pitchFamily="18" charset="2"/>
              <a:buChar char=""/>
            </a:pPr>
            <a:r>
              <a:rPr lang="en-US" sz="1800" dirty="0">
                <a:ea typeface="Calibri" panose="020F0502020204030204" pitchFamily="34" charset="0"/>
                <a:cs typeface="Times New Roman" panose="02020603050405020304" pitchFamily="18" charset="0"/>
              </a:rPr>
              <a:t>How does learning about trans fats impact the way you look at packaged snack foods?</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45648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400642"/>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defRPr/>
            </a:pPr>
            <a:r>
              <a:rPr lang="en-US" sz="1600" dirty="0">
                <a:latin typeface="Arial"/>
                <a:ea typeface="Calibri" panose="020F0502020204030204" pitchFamily="34" charset="0"/>
                <a:cs typeface="Arial"/>
              </a:rPr>
              <a:t>Exercising regularly </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helps to improve mood, </a:t>
            </a:r>
            <a:r>
              <a:rPr lang="en-US" sz="1600" dirty="0">
                <a:latin typeface="Arial"/>
                <a:ea typeface="Calibri" panose="020F0502020204030204" pitchFamily="34" charset="0"/>
                <a:cs typeface="Arial"/>
              </a:rPr>
              <a:t>maintain weight and fight</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disease</a:t>
            </a:r>
            <a:r>
              <a:rPr lang="en-US" sz="1600" dirty="0">
                <a:latin typeface="Arial"/>
                <a:ea typeface="Calibri" panose="020F0502020204030204" pitchFamily="34" charset="0"/>
                <a:cs typeface="Arial"/>
              </a:rPr>
              <a:t>.</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There are many</a:t>
            </a:r>
            <a:r>
              <a:rPr lang="en-US" sz="1600" dirty="0">
                <a:latin typeface="Arial"/>
                <a:ea typeface="Calibri" panose="020F0502020204030204" pitchFamily="34" charset="0"/>
                <a:cs typeface="Arial"/>
              </a:rPr>
              <a:t> ways</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people can</a:t>
            </a:r>
            <a:r>
              <a:rPr lang="en-US" sz="1600" dirty="0">
                <a:latin typeface="Arial"/>
                <a:ea typeface="Calibri" panose="020F0502020204030204" pitchFamily="34" charset="0"/>
                <a:cs typeface="Arial"/>
              </a:rPr>
              <a:t> be</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physically active. Dancing, for example, is a fun way to</a:t>
            </a:r>
            <a:r>
              <a:rPr lang="en-US" sz="1600" dirty="0">
                <a:latin typeface="Arial"/>
                <a:ea typeface="Calibri" panose="020F0502020204030204" pitchFamily="34" charset="0"/>
                <a:cs typeface="Arial"/>
              </a:rPr>
              <a:t> </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exercise</a:t>
            </a:r>
            <a:r>
              <a:rPr lang="en-US" sz="1600" dirty="0">
                <a:latin typeface="Arial"/>
                <a:ea typeface="Calibri" panose="020F0502020204030204" pitchFamily="34" charset="0"/>
                <a:cs typeface="Arial"/>
              </a:rPr>
              <a:t> and has been</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linked to lowering the risk of dementia. Exercising through dance </a:t>
            </a:r>
            <a:r>
              <a:rPr lang="en-US" sz="1600" dirty="0">
                <a:latin typeface="Arial"/>
                <a:ea typeface="Calibri" panose="020F0502020204030204" pitchFamily="34" charset="0"/>
                <a:cs typeface="Arial"/>
              </a:rPr>
              <a:t>often has</a:t>
            </a:r>
            <a:r>
              <a:rPr kumimoji="0" lang="en-US" sz="1600" b="0" i="0" u="none" strike="noStrike" kern="1200" cap="none" spc="0" normalizeH="0" baseline="0" noProof="0" dirty="0">
                <a:ln>
                  <a:noFill/>
                </a:ln>
                <a:effectLst/>
                <a:uLnTx/>
                <a:uFillTx/>
                <a:latin typeface="Arial"/>
                <a:ea typeface="Calibri" panose="020F0502020204030204" pitchFamily="34" charset="0"/>
                <a:cs typeface="Arial"/>
              </a:rPr>
              <a:t> the added benefit of</a:t>
            </a:r>
            <a:r>
              <a:rPr lang="en-US" sz="1600" dirty="0">
                <a:latin typeface="Arial"/>
                <a:ea typeface="Calibri" panose="020F0502020204030204" pitchFamily="34" charset="0"/>
                <a:cs typeface="Arial"/>
              </a:rPr>
              <a:t> social connection. </a:t>
            </a:r>
            <a:endParaRPr kumimoji="0" lang="en-US" sz="1600" b="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Dance</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1600"/>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type of music makes you want to get up and dance?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opportunities do you have to dance in a social setting?</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6"/>
            <a:ext cx="3931920" cy="95060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90000"/>
              </a:lnSpc>
              <a:spcBef>
                <a:spcPts val="0"/>
              </a:spcBef>
              <a:spcAft>
                <a:spcPts val="0"/>
              </a:spcAft>
              <a:buClr>
                <a:srgbClr val="000000"/>
              </a:buClr>
              <a:buSzTx/>
              <a:buFont typeface="Arial"/>
              <a:buNone/>
              <a:tabLst/>
              <a:defRPr/>
            </a:pPr>
            <a:r>
              <a:rPr kumimoji="0" lang="en-US" sz="1800" b="0" i="0" u="none" strike="noStrike" kern="1200" cap="none" spc="0" normalizeH="0" baseline="0" noProof="0" dirty="0">
                <a:ln>
                  <a:noFill/>
                </a:ln>
                <a:solidFill>
                  <a:srgbClr val="000000"/>
                </a:solidFill>
                <a:effectLst/>
                <a:uLnTx/>
                <a:uFillTx/>
                <a:latin typeface="Arial"/>
                <a:cs typeface="Arial"/>
                <a:sym typeface="Arial"/>
              </a:rPr>
              <a:t>What is your favorite type of dance? (</a:t>
            </a:r>
            <a:r>
              <a:rPr lang="en-US" dirty="0">
                <a:solidFill>
                  <a:srgbClr val="000000"/>
                </a:solidFill>
                <a:latin typeface="Arial"/>
                <a:cs typeface="Arial"/>
                <a:sym typeface="Arial"/>
              </a:rPr>
              <a:t>Salsa</a:t>
            </a:r>
            <a:r>
              <a:rPr kumimoji="0" lang="en-US" sz="1800" b="0" i="0" u="none" strike="noStrike" kern="1200" cap="none" spc="0" normalizeH="0" baseline="0" noProof="0" dirty="0">
                <a:ln>
                  <a:noFill/>
                </a:ln>
                <a:solidFill>
                  <a:srgbClr val="000000"/>
                </a:solidFill>
                <a:effectLst/>
                <a:uLnTx/>
                <a:uFillTx/>
                <a:latin typeface="Arial"/>
                <a:cs typeface="Arial"/>
                <a:sym typeface="Arial"/>
              </a:rPr>
              <a:t>, </a:t>
            </a:r>
            <a:r>
              <a:rPr lang="en-US" dirty="0">
                <a:solidFill>
                  <a:srgbClr val="000000"/>
                </a:solidFill>
                <a:latin typeface="Arial"/>
                <a:cs typeface="Arial"/>
                <a:sym typeface="Arial"/>
              </a:rPr>
              <a:t>Ballroom</a:t>
            </a:r>
            <a:r>
              <a:rPr kumimoji="0" lang="en-US" sz="1800" b="0" i="0" u="none" strike="noStrike" kern="1200" cap="none" spc="0" normalizeH="0" baseline="0" noProof="0" dirty="0">
                <a:ln>
                  <a:noFill/>
                </a:ln>
                <a:solidFill>
                  <a:srgbClr val="000000"/>
                </a:solidFill>
                <a:effectLst/>
                <a:uLnTx/>
                <a:uFillTx/>
                <a:latin typeface="Arial"/>
                <a:cs typeface="Arial"/>
                <a:sym typeface="Arial"/>
              </a:rPr>
              <a:t>, etc.) Why is that a favorite?</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000644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503782"/>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1000"/>
              </a:spcAft>
              <a:buNone/>
            </a:pPr>
            <a:r>
              <a:rPr lang="en-US" sz="1600" dirty="0">
                <a:latin typeface="Arial" panose="020B0604020202020204" pitchFamily="34" charset="0"/>
                <a:ea typeface="Calibri" panose="020F0502020204030204" pitchFamily="34" charset="0"/>
                <a:cs typeface="Arial" panose="020B0604020202020204" pitchFamily="34" charset="0"/>
              </a:rPr>
              <a:t>You may have heard of cataracts. Afterall, more than half of people over age 80 have had, or currently have, a cataract.  </a:t>
            </a:r>
          </a:p>
          <a:p>
            <a:pPr marL="0" marR="0" indent="0">
              <a:lnSpc>
                <a:spcPct val="150000"/>
              </a:lnSpc>
              <a:spcBef>
                <a:spcPts val="0"/>
              </a:spcBef>
              <a:spcAft>
                <a:spcPts val="1000"/>
              </a:spcAft>
              <a:buNone/>
            </a:pPr>
            <a:r>
              <a:rPr lang="en-US" sz="1600" dirty="0">
                <a:latin typeface="Arial" panose="020B0604020202020204" pitchFamily="34" charset="0"/>
                <a:ea typeface="Calibri" panose="020F0502020204030204" pitchFamily="34" charset="0"/>
                <a:cs typeface="Arial" panose="020B0604020202020204" pitchFamily="34" charset="0"/>
              </a:rPr>
              <a:t>What are cataracts? They are a clouding of the eye that affects vision. Common symptoms of a cataract can show up as blurry vision, faded colors, poor night vision, double vision and/or seeing a glare. The risk of experiencing cataracts increases as you age. Other factors such as smoking and alcohol use, excessive exposure to sunlight, head traumas, and some diseases such as diabetes can put one at higher risk for cataracts. The good news is that corrective surgery improves the condition for most people.</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C</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ataracts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might cataracts impact a person’s day to day life?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vision impairment resources are available at our community? </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800918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431;p22">
            <a:extLst>
              <a:ext uri="{FF2B5EF4-FFF2-40B4-BE49-F238E27FC236}">
                <a16:creationId xmlns:a16="http://schemas.microsoft.com/office/drawing/2014/main" id="{66804313-A0D7-41D2-BF42-52EDB36E162C}"/>
              </a:ext>
            </a:extLst>
          </p:cNvPr>
          <p:cNvSpPr/>
          <p:nvPr/>
        </p:nvSpPr>
        <p:spPr>
          <a:xfrm>
            <a:off x="7711440" y="2998397"/>
            <a:ext cx="387096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might you encourage others to become more physically active knowing this benefit?</a:t>
            </a:r>
          </a:p>
        </p:txBody>
      </p:sp>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215955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1000"/>
              </a:spcAft>
              <a:buNone/>
            </a:pPr>
            <a:r>
              <a:rPr lang="en-US" sz="1600" dirty="0">
                <a:latin typeface="Arial" panose="020B0604020202020204" pitchFamily="34" charset="0"/>
                <a:ea typeface="Calibri" panose="020F0502020204030204" pitchFamily="34" charset="0"/>
                <a:cs typeface="Arial" panose="020B0604020202020204" pitchFamily="34" charset="0"/>
              </a:rPr>
              <a:t>Exercise offers many incredible benefits for our health. A recent study found that people who reported engaging in moderate to heavy levels of physical activity had a 40% lower risk of developing any type of dementia.</a:t>
            </a:r>
            <a:r>
              <a:rPr lang="en-US" sz="1600" baseline="30000" dirty="0">
                <a:latin typeface="Arial" panose="020B0604020202020204" pitchFamily="34" charset="0"/>
                <a:ea typeface="Calibri" panose="020F0502020204030204" pitchFamily="34" charset="0"/>
                <a:cs typeface="Arial" panose="020B0604020202020204" pitchFamily="34" charset="0"/>
              </a:rPr>
              <a:t> </a:t>
            </a:r>
            <a:r>
              <a:rPr lang="en-US" sz="1600" dirty="0">
                <a:latin typeface="Arial" panose="020B0604020202020204" pitchFamily="34" charset="0"/>
                <a:ea typeface="Calibri" panose="020F0502020204030204" pitchFamily="34" charset="0"/>
                <a:cs typeface="Arial" panose="020B0604020202020204" pitchFamily="34" charset="0"/>
              </a:rPr>
              <a:t>How you spend your time today can truly impact your future. </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681316" y="613186"/>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Physic</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al Activity and Dementia</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1800" dirty="0">
                <a:latin typeface="Arial" panose="020B0604020202020204" pitchFamily="34" charset="0"/>
                <a:ea typeface="Calibri" panose="020F0502020204030204" pitchFamily="34" charset="0"/>
                <a:cs typeface="Arial" panose="020B0604020202020204" pitchFamily="34" charset="0"/>
              </a:rPr>
              <a:t>How might you increase your physical activity if you chose to focus on increasing brain health?</a:t>
            </a:r>
            <a:endParaRPr kumimoji="0" lang="en-US" sz="1800" b="0" i="0" u="none" strike="noStrike" kern="1200" cap="none" spc="0" normalizeH="0" baseline="0" noProof="0" dirty="0">
              <a:ln>
                <a:noFill/>
              </a:ln>
              <a:solidFill>
                <a:srgbClr val="444444"/>
              </a:solidFill>
              <a:effectLst/>
              <a:uLnTx/>
              <a:uFillTx/>
              <a:latin typeface="Arial" panose="020B060402020202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743773" y="4638527"/>
            <a:ext cx="3869107"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opportunities exist for physical activity at our community? </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182853" y="409155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182853" y="260165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07162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5207564"/>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20000"/>
              </a:lnSpc>
              <a:spcBef>
                <a:spcPts val="0"/>
              </a:spcBef>
              <a:spcAft>
                <a:spcPts val="0"/>
              </a:spcAft>
              <a:buNone/>
            </a:pPr>
            <a:r>
              <a:rPr lang="en-US" sz="1600" dirty="0">
                <a:latin typeface="Arial" panose="020B0604020202020204" pitchFamily="34" charset="0"/>
                <a:ea typeface="Calibri" panose="020F0502020204030204" pitchFamily="34" charset="0"/>
                <a:cs typeface="Arial" panose="020B0604020202020204" pitchFamily="34" charset="0"/>
              </a:rPr>
              <a:t>Mindfulness is about being present in the moment. </a:t>
            </a:r>
            <a:r>
              <a:rPr lang="en-US" sz="1600" i="1" dirty="0">
                <a:latin typeface="Arial" panose="020B0604020202020204" pitchFamily="34" charset="0"/>
                <a:ea typeface="Calibri" panose="020F0502020204030204" pitchFamily="34" charset="0"/>
                <a:cs typeface="Arial" panose="020B0604020202020204" pitchFamily="34" charset="0"/>
              </a:rPr>
              <a:t>[Facilitator: Use the exercise below to practice being mindful while eating. Provide the group with a healthy snack, such as a bag of trail mix or a piece of fruit. Guide them through the senses as they experience their snack.]</a:t>
            </a:r>
          </a:p>
          <a:p>
            <a:pPr marL="0" marR="0" indent="0">
              <a:lnSpc>
                <a:spcPct val="120000"/>
              </a:lnSpc>
              <a:spcBef>
                <a:spcPts val="0"/>
              </a:spcBef>
              <a:spcAft>
                <a:spcPts val="0"/>
              </a:spcAft>
              <a:buNone/>
            </a:pPr>
            <a:endParaRPr lang="en-US" sz="1600" dirty="0">
              <a:latin typeface="Arial" panose="020B0604020202020204" pitchFamily="34" charset="0"/>
              <a:ea typeface="Calibri" panose="020F0502020204030204" pitchFamily="34" charset="0"/>
              <a:cs typeface="Arial" panose="020B0604020202020204" pitchFamily="34" charset="0"/>
            </a:endParaRPr>
          </a:p>
          <a:p>
            <a:pPr marL="0" marR="0" indent="0">
              <a:lnSpc>
                <a:spcPct val="120000"/>
              </a:lnSpc>
              <a:spcBef>
                <a:spcPts val="0"/>
              </a:spcBef>
              <a:spcAft>
                <a:spcPts val="0"/>
              </a:spcAft>
              <a:buNone/>
            </a:pPr>
            <a:r>
              <a:rPr lang="en-US" sz="1600" b="1" dirty="0">
                <a:latin typeface="Arial" panose="020B0604020202020204" pitchFamily="34" charset="0"/>
                <a:ea typeface="Calibri" panose="020F0502020204030204" pitchFamily="34" charset="0"/>
                <a:cs typeface="Arial" panose="020B0604020202020204" pitchFamily="34" charset="0"/>
              </a:rPr>
              <a:t>Sight</a:t>
            </a:r>
            <a:r>
              <a:rPr lang="en-US" sz="1600" dirty="0">
                <a:latin typeface="Arial" panose="020B0604020202020204" pitchFamily="34" charset="0"/>
                <a:ea typeface="Calibri" panose="020F0502020204030204" pitchFamily="34" charset="0"/>
                <a:cs typeface="Arial" panose="020B0604020202020204" pitchFamily="34" charset="0"/>
              </a:rPr>
              <a:t>:  Ask the group to look at their snack and notice the colors, textures and the shape of the snack.</a:t>
            </a:r>
          </a:p>
          <a:p>
            <a:pPr marL="0" marR="0" indent="0">
              <a:lnSpc>
                <a:spcPct val="120000"/>
              </a:lnSpc>
              <a:spcBef>
                <a:spcPts val="0"/>
              </a:spcBef>
              <a:spcAft>
                <a:spcPts val="0"/>
              </a:spcAft>
              <a:buNone/>
            </a:pPr>
            <a:r>
              <a:rPr lang="en-US" sz="1600" b="1" dirty="0">
                <a:latin typeface="Arial" panose="020B0604020202020204" pitchFamily="34" charset="0"/>
                <a:ea typeface="Calibri" panose="020F0502020204030204" pitchFamily="34" charset="0"/>
                <a:cs typeface="Arial" panose="020B0604020202020204" pitchFamily="34" charset="0"/>
              </a:rPr>
              <a:t>Hearing &amp; Touch</a:t>
            </a:r>
            <a:r>
              <a:rPr lang="en-US" sz="1600" dirty="0">
                <a:latin typeface="Arial" panose="020B0604020202020204" pitchFamily="34" charset="0"/>
                <a:ea typeface="Calibri" panose="020F0502020204030204" pitchFamily="34" charset="0"/>
                <a:cs typeface="Arial" panose="020B0604020202020204" pitchFamily="34" charset="0"/>
              </a:rPr>
              <a:t>:  Ask them to hold and unwrap the snack from the packaging (if any). Guide them to listen to the sounds of the wrapper as they unwrap it. Guide them to notice the weight and textures of the snack.</a:t>
            </a:r>
          </a:p>
          <a:p>
            <a:pPr marL="0" marR="0" indent="0">
              <a:lnSpc>
                <a:spcPct val="120000"/>
              </a:lnSpc>
              <a:spcBef>
                <a:spcPts val="0"/>
              </a:spcBef>
              <a:spcAft>
                <a:spcPts val="0"/>
              </a:spcAft>
              <a:buNone/>
            </a:pPr>
            <a:r>
              <a:rPr lang="en-US" sz="1600" b="1" dirty="0">
                <a:latin typeface="Arial" panose="020B0604020202020204" pitchFamily="34" charset="0"/>
                <a:ea typeface="Calibri" panose="020F0502020204030204" pitchFamily="34" charset="0"/>
                <a:cs typeface="Arial" panose="020B0604020202020204" pitchFamily="34" charset="0"/>
              </a:rPr>
              <a:t>Smell</a:t>
            </a:r>
            <a:r>
              <a:rPr lang="en-US" sz="1600" dirty="0">
                <a:latin typeface="Arial" panose="020B0604020202020204" pitchFamily="34" charset="0"/>
                <a:ea typeface="Calibri" panose="020F0502020204030204" pitchFamily="34" charset="0"/>
                <a:cs typeface="Arial" panose="020B0604020202020204" pitchFamily="34" charset="0"/>
              </a:rPr>
              <a:t>:  Ask them to smell the snack and notice the many aromas they can detect. </a:t>
            </a:r>
          </a:p>
          <a:p>
            <a:pPr marL="0" marR="0" indent="0">
              <a:lnSpc>
                <a:spcPct val="120000"/>
              </a:lnSpc>
              <a:spcBef>
                <a:spcPts val="0"/>
              </a:spcBef>
              <a:spcAft>
                <a:spcPts val="0"/>
              </a:spcAft>
              <a:buNone/>
            </a:pPr>
            <a:r>
              <a:rPr lang="en-US" sz="1600" b="1" dirty="0">
                <a:latin typeface="Arial" panose="020B0604020202020204" pitchFamily="34" charset="0"/>
                <a:ea typeface="Calibri" panose="020F0502020204030204" pitchFamily="34" charset="0"/>
                <a:cs typeface="Arial" panose="020B0604020202020204" pitchFamily="34" charset="0"/>
              </a:rPr>
              <a:t>Taste</a:t>
            </a:r>
            <a:r>
              <a:rPr lang="en-US" sz="1600" dirty="0">
                <a:latin typeface="Arial" panose="020B0604020202020204" pitchFamily="34" charset="0"/>
                <a:ea typeface="Calibri" panose="020F0502020204030204" pitchFamily="34" charset="0"/>
                <a:cs typeface="Arial" panose="020B0604020202020204" pitchFamily="34" charset="0"/>
              </a:rPr>
              <a:t>:  Now, ask the group to take a bite of their snack. Guide them to savor their bite, chew slowly, taste the layers of flavors and notice the textures as they eat.</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Mindful E</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ating</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76901"/>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2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was the experience of eating the snack in this way?</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615206"/>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2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could a lifestyle practice of mindful eating support healthy longevity? </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54240" y="4312118"/>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11440" y="2901830"/>
            <a:ext cx="387096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2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might this </a:t>
            </a:r>
            <a:r>
              <a:rPr lang="en-US" dirty="0">
                <a:latin typeface="Arial" panose="020B0604020202020204" pitchFamily="34" charset="0"/>
                <a:ea typeface="Calibri" panose="020F0502020204030204" pitchFamily="34" charset="0"/>
                <a:cs typeface="Arial" panose="020B0604020202020204" pitchFamily="34" charset="0"/>
              </a:rPr>
              <a:t>differ </a:t>
            </a:r>
            <a:r>
              <a:rPr lang="en-US" sz="1800" dirty="0">
                <a:latin typeface="Arial" panose="020B0604020202020204" pitchFamily="34" charset="0"/>
                <a:ea typeface="Calibri" panose="020F0502020204030204" pitchFamily="34" charset="0"/>
                <a:cs typeface="Arial" panose="020B0604020202020204" pitchFamily="34" charset="0"/>
              </a:rPr>
              <a:t>from the way people often eat snacks or meals?</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52323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840367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26754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1000"/>
              </a:spcAft>
              <a:buNone/>
            </a:pPr>
            <a:r>
              <a:rPr lang="en-US" sz="1600" dirty="0">
                <a:latin typeface="Arial" panose="020B0604020202020204" pitchFamily="34" charset="0"/>
                <a:ea typeface="Times New Roman" panose="02020603050405020304" pitchFamily="18" charset="0"/>
                <a:cs typeface="Arial" panose="020B0604020202020204" pitchFamily="34" charset="0"/>
              </a:rPr>
              <a:t>Did you know that there are fats that are good for your health? It’s true. Monounsaturated fats and polyunsaturated fats are considered “good fats” as they’ve been found to support a healthy heart. These fats also benefit other bodily functions such as managing insulin levels and maintaining healthy blood sugar levels. Foods containing these healthy fats include avocados, salmon and olives, safflower and corn oils.</a:t>
            </a:r>
            <a:r>
              <a:rPr lang="en-US" sz="1600" baseline="30000" dirty="0">
                <a:latin typeface="Arial" panose="020B0604020202020204" pitchFamily="34" charset="0"/>
                <a:ea typeface="Times New Roman" panose="02020603050405020304" pitchFamily="18" charset="0"/>
                <a:cs typeface="Arial" panose="020B0604020202020204" pitchFamily="34" charset="0"/>
              </a:rPr>
              <a:t> </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Healthy F</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ats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are some other foods you know of that contain healthy fats?</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How do you think healthy fats like these might help with satiety?</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81041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0"/>
              </a:spcAft>
              <a:buNone/>
            </a:pPr>
            <a:r>
              <a:rPr lang="en-US" sz="1600" dirty="0">
                <a:ea typeface="Calibri" panose="020F0502020204030204" pitchFamily="34" charset="0"/>
                <a:cs typeface="Calibri" panose="020F0502020204030204" pitchFamily="34" charset="0"/>
              </a:rPr>
              <a:t>Our hands can be used as a general guide for identifying serving sizes of a </a:t>
            </a:r>
            <a:r>
              <a:rPr lang="en-US" sz="1600" dirty="0">
                <a:ea typeface="Calibri" panose="020F0502020204030204" pitchFamily="34" charset="0"/>
                <a:cs typeface="Arial" panose="020B0604020202020204" pitchFamily="34" charset="0"/>
              </a:rPr>
              <a:t>variety of foods. This can be especially helpful when dining out at a restaurant or in the homes of friends and families. </a:t>
            </a:r>
            <a:endParaRPr lang="en-US" sz="1600" baseline="30000" dirty="0">
              <a:ea typeface="Calibri" panose="020F0502020204030204" pitchFamily="34" charset="0"/>
              <a:cs typeface="Arial" panose="020B0604020202020204" pitchFamily="34" charset="0"/>
            </a:endParaRPr>
          </a:p>
          <a:p>
            <a:pPr marL="342900" marR="0" lvl="0" indent="-342900">
              <a:lnSpc>
                <a:spcPct val="150000"/>
              </a:lnSpc>
              <a:spcBef>
                <a:spcPts val="0"/>
              </a:spcBef>
              <a:spcAft>
                <a:spcPts val="0"/>
              </a:spcAft>
              <a:buFont typeface="Symbol" panose="05050102010706020507" pitchFamily="18" charset="2"/>
              <a:buChar char=""/>
            </a:pPr>
            <a:r>
              <a:rPr lang="en-US" sz="1600" dirty="0">
                <a:latin typeface="Arial" panose="020B0604020202020204" pitchFamily="34" charset="0"/>
                <a:ea typeface="Calibri" panose="020F0502020204030204" pitchFamily="34" charset="0"/>
                <a:cs typeface="Arial" panose="020B0604020202020204" pitchFamily="34" charset="0"/>
              </a:rPr>
              <a:t>Palm = 3-5 ounces. Serving guide for meat, poultry and fish</a:t>
            </a:r>
          </a:p>
          <a:p>
            <a:pPr marL="342900" marR="0" lvl="0" indent="-342900">
              <a:lnSpc>
                <a:spcPct val="150000"/>
              </a:lnSpc>
              <a:spcBef>
                <a:spcPts val="0"/>
              </a:spcBef>
              <a:spcAft>
                <a:spcPts val="0"/>
              </a:spcAft>
              <a:buFont typeface="Symbol" panose="05050102010706020507" pitchFamily="18" charset="2"/>
              <a:buChar char=""/>
            </a:pPr>
            <a:r>
              <a:rPr lang="en-US" sz="1600" dirty="0">
                <a:latin typeface="Arial" panose="020B0604020202020204" pitchFamily="34" charset="0"/>
                <a:ea typeface="Calibri" panose="020F0502020204030204" pitchFamily="34" charset="0"/>
                <a:cs typeface="Arial" panose="020B0604020202020204" pitchFamily="34" charset="0"/>
              </a:rPr>
              <a:t>Thumb = 1 tablespoon. Serving guide for peanut butter and salad dressing</a:t>
            </a:r>
          </a:p>
          <a:p>
            <a:pPr marL="342900" marR="0" lvl="0" indent="-342900">
              <a:lnSpc>
                <a:spcPct val="150000"/>
              </a:lnSpc>
              <a:spcBef>
                <a:spcPts val="0"/>
              </a:spcBef>
              <a:spcAft>
                <a:spcPts val="0"/>
              </a:spcAft>
              <a:buFont typeface="Symbol" panose="05050102010706020507" pitchFamily="18" charset="2"/>
              <a:buChar char=""/>
            </a:pPr>
            <a:r>
              <a:rPr lang="en-US" sz="1600" dirty="0">
                <a:latin typeface="Arial" panose="020B0604020202020204" pitchFamily="34" charset="0"/>
                <a:ea typeface="Calibri" panose="020F0502020204030204" pitchFamily="34" charset="0"/>
                <a:cs typeface="Arial" panose="020B0604020202020204" pitchFamily="34" charset="0"/>
              </a:rPr>
              <a:t>Finger = 1 ounce. Serving guide for cheese</a:t>
            </a:r>
          </a:p>
          <a:p>
            <a:pPr marL="342900" marR="0" lvl="0" indent="-342900">
              <a:lnSpc>
                <a:spcPct val="150000"/>
              </a:lnSpc>
              <a:spcBef>
                <a:spcPts val="0"/>
              </a:spcBef>
              <a:spcAft>
                <a:spcPts val="0"/>
              </a:spcAft>
              <a:buFont typeface="Symbol" panose="05050102010706020507" pitchFamily="18" charset="2"/>
              <a:buChar char=""/>
            </a:pPr>
            <a:r>
              <a:rPr lang="en-US" sz="1600" dirty="0">
                <a:latin typeface="Arial" panose="020B0604020202020204" pitchFamily="34" charset="0"/>
                <a:ea typeface="Calibri" panose="020F0502020204030204" pitchFamily="34" charset="0"/>
                <a:cs typeface="Arial" panose="020B0604020202020204" pitchFamily="34" charset="0"/>
              </a:rPr>
              <a:t>Fingertip = 1 teaspoon. Serving guide for butter and oil</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The ‘Handy’ Guide</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dirty="0">
                <a:latin typeface="Arial" panose="020B0604020202020204" pitchFamily="34" charset="0"/>
                <a:cs typeface="Arial" panose="020B0604020202020204" pitchFamily="34" charset="0"/>
              </a:rPr>
              <a:t>How can this influence the  portions to eat when grabbing a snack while travelling or dining out?</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858703" y="4701408"/>
            <a:ext cx="3754177"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fontAlgn="base">
              <a:defRPr/>
            </a:pPr>
            <a:r>
              <a:rPr lang="en-US" sz="1800" dirty="0">
                <a:latin typeface="Arial" panose="020B0604020202020204" pitchFamily="34" charset="0"/>
                <a:cs typeface="Arial" panose="020B0604020202020204" pitchFamily="34" charset="0"/>
              </a:rPr>
              <a:t>What can be substituted to improve taste and enjoyment of your foods instead of salt, gravy or butters?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44444"/>
              </a:solidFill>
              <a:effectLst/>
              <a:uLnTx/>
              <a:uFillTx/>
              <a:latin typeface="Arial" panose="020B0604020202020204" pitchFamily="34" charset="0"/>
              <a:cs typeface="Arial" panose="020B0604020202020204" pitchFamily="34"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2880539"/>
            <a:ext cx="3870960" cy="160002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dirty="0">
                <a:latin typeface="Arial" panose="020B0604020202020204" pitchFamily="34" charset="0"/>
                <a:cs typeface="Arial" panose="020B0604020202020204" pitchFamily="34" charset="0"/>
              </a:rPr>
              <a:t>If you are aware a restaurant typically has large servings, what options do you have instead of eating the full meal in one sitting?</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57033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98596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600" dirty="0">
                <a:ea typeface="Times New Roman" panose="02020603050405020304" pitchFamily="18" charset="0"/>
              </a:rPr>
              <a:t>Did you know the food you eat can influence mood and levels of stress? We not only “feed” our mood on a physical and biological level, but we also do so on a psychological level.  Research has found certain nutrients and minerals to be associated with improving one’s mood. How? When you eat fruits, starchy vegetables and whole grains throughout the day you keep your body fueled and your blood sugar levels properly balanced. Combining carbohydrates and proteins enhances the availability of serotonin in your brain. Serotonin is a neurotransmitter said to have a calming effect and play a role in sleep. Additionally, eating healthy foods often makes one feel good about themselves and the choices they make in their diet.</a:t>
            </a:r>
            <a:endParaRPr kumimoji="0" lang="en-US" sz="16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Food and Mood</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224815"/>
            <a:ext cx="3931920" cy="131766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What foods do you eat that seem to have an affect on </a:t>
            </a:r>
            <a:r>
              <a:rPr lang="en-US" dirty="0">
                <a:latin typeface="Arial" panose="020B0604020202020204" pitchFamily="34" charset="0"/>
                <a:ea typeface="Calibri" panose="020F0502020204030204" pitchFamily="34" charset="0"/>
                <a:cs typeface="Arial" panose="020B0604020202020204" pitchFamily="34" charset="0"/>
              </a:rPr>
              <a:t>the way you feel – while eating them? – after eating them?</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20000" y="4798395"/>
            <a:ext cx="3931920" cy="116602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1000"/>
              </a:spcAft>
            </a:pPr>
            <a:r>
              <a:rPr lang="en-US" sz="1800" dirty="0">
                <a:latin typeface="Arial" panose="020B0604020202020204" pitchFamily="34" charset="0"/>
                <a:ea typeface="Calibri" panose="020F0502020204030204" pitchFamily="34" charset="0"/>
                <a:cs typeface="Arial" panose="020B0604020202020204" pitchFamily="34" charset="0"/>
              </a:rPr>
              <a:t>Knowing the effects of food on mood, how can you support others to eat healthier?</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08232" y="3238724"/>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00000"/>
              </a:lnSpc>
              <a:spcBef>
                <a:spcPts val="0"/>
              </a:spcBef>
              <a:spcAft>
                <a:spcPts val="0"/>
              </a:spcAft>
            </a:pPr>
            <a:r>
              <a:rPr lang="en-US" sz="1800" dirty="0">
                <a:latin typeface="Arial" panose="020B0604020202020204" pitchFamily="34" charset="0"/>
                <a:ea typeface="Calibri" panose="020F0502020204030204" pitchFamily="34" charset="0"/>
                <a:cs typeface="Arial" panose="020B0604020202020204" pitchFamily="34" charset="0"/>
              </a:rPr>
              <a:t>How can you better “feed” your mood to reduce stress levels you in your life?</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89808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513685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24189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750"/>
              </a:spcAft>
              <a:buNone/>
            </a:pPr>
            <a:r>
              <a:rPr lang="en-US" sz="1600" dirty="0">
                <a:latin typeface="Arial" panose="020B0604020202020204" pitchFamily="34" charset="0"/>
                <a:ea typeface="Calibri" panose="020F0502020204030204" pitchFamily="34" charset="0"/>
                <a:cs typeface="Arial" panose="020B0604020202020204" pitchFamily="34" charset="0"/>
              </a:rPr>
              <a:t>You may have heard that you should eat more fiber, but does anyone know why fiber is important? Not only does fiber help our digestion, but it can also help prevent diabetes and heart disease, contribute to maintaining a healthy weight and lower cholesterol. What are some good sources of fiber? Grains and whole-grains, fruits, vegetables, beans, peas, nuts and seeds are all great sources of fiber. Be aware that canned foods, pulp free juice, white pasta and breads are low in fiber.</a:t>
            </a:r>
            <a:r>
              <a:rPr lang="en-US" sz="1600" baseline="30000" dirty="0">
                <a:latin typeface="Arial" panose="020B0604020202020204" pitchFamily="34" charset="0"/>
                <a:ea typeface="Calibri" panose="020F0502020204030204" pitchFamily="34" charset="0"/>
                <a:cs typeface="Arial" panose="020B0604020202020204" pitchFamily="34" charset="0"/>
              </a:rPr>
              <a:t> </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Fiber</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latin typeface="Arial" panose="020B0604020202020204" pitchFamily="34" charset="0"/>
                <a:ea typeface="Calibri" panose="020F0502020204030204" pitchFamily="34" charset="0"/>
                <a:cs typeface="Arial" panose="020B0604020202020204" pitchFamily="34" charset="0"/>
              </a:rPr>
              <a:t>What are some meals or  recipes you enjoy that have healthy </a:t>
            </a:r>
            <a:r>
              <a:rPr lang="en-US" dirty="0">
                <a:latin typeface="Arial" panose="020B0604020202020204" pitchFamily="34" charset="0"/>
                <a:ea typeface="Calibri" panose="020F0502020204030204" pitchFamily="34" charset="0"/>
                <a:cs typeface="Arial" panose="020B0604020202020204" pitchFamily="34" charset="0"/>
              </a:rPr>
              <a:t>amounts of fiber?</a:t>
            </a:r>
            <a:endParaRPr lang="en-US" sz="1800" dirty="0">
              <a:latin typeface="Arial" panose="020B0604020202020204" pitchFamily="34" charset="0"/>
              <a:ea typeface="Calibri" panose="020F0502020204030204" pitchFamily="34" charset="0"/>
              <a:cs typeface="Arial" panose="020B0604020202020204" pitchFamily="34"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748468"/>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latin typeface="Arial" panose="020B0604020202020204" pitchFamily="34" charset="0"/>
                <a:ea typeface="Calibri" panose="020F0502020204030204" pitchFamily="34" charset="0"/>
                <a:cs typeface="Arial" panose="020B0604020202020204" pitchFamily="34" charset="0"/>
              </a:rPr>
              <a:t>What are your favorite fiber-rich foods for snacks? </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41920" y="2992549"/>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latin typeface="Arial" panose="020B0604020202020204" pitchFamily="34" charset="0"/>
                <a:ea typeface="Calibri" panose="020F0502020204030204" pitchFamily="34" charset="0"/>
                <a:cs typeface="Arial" panose="020B0604020202020204" pitchFamily="34" charset="0"/>
              </a:rPr>
              <a:t>How do you incorporate adequate fiber into your daily diet?</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180630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51814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Times New Roman" panose="02020603050405020304" pitchFamily="18" charset="0"/>
                <a:cs typeface="Calibri" panose="020F0502020204030204" pitchFamily="34" charset="0"/>
              </a:rPr>
              <a:t>As people age their sleep patterns change. Older adults tend to spend less time in the deeper stages of sleep</a:t>
            </a:r>
            <a:r>
              <a:rPr lang="en-US" sz="1600" dirty="0">
                <a:ea typeface="Calibri" panose="020F0502020204030204" pitchFamily="34" charset="0"/>
                <a:cs typeface="Calibri" panose="020F0502020204030204" pitchFamily="34" charset="0"/>
              </a:rPr>
              <a:t>, including the Rapid Eye Movement, or REM, stage of sleep.  This means that sleep is generally lighter and can be interrupted very easily. For this reason, older adults have problems with staying asleep at night. Modifying the environment by making the room calmer and darker can help. Avoiding the light from tech screens for a couple of hours before going to bed can be of help. Physical activity also increases the possibility of getting an adequate amount of sleep - which is generally considered to be seven to eight hours for most people.</a:t>
            </a:r>
            <a:endParaRPr lang="en-US" sz="1600" dirty="0"/>
          </a:p>
          <a:p>
            <a:pPr marL="0" marR="0" indent="0">
              <a:lnSpc>
                <a:spcPct val="110000"/>
              </a:lnSpc>
              <a:spcBef>
                <a:spcPts val="0"/>
              </a:spcBef>
              <a:spcAft>
                <a:spcPts val="0"/>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Sle</a:t>
            </a: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ep</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252730"/>
            <a:ext cx="393192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ea typeface="Calibri" panose="020F0502020204030204" pitchFamily="34" charset="0"/>
                <a:cs typeface="Times New Roman" panose="02020603050405020304" pitchFamily="18" charset="0"/>
              </a:rPr>
              <a:t>How would you characterize your sleep patterns?</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830727"/>
            <a:ext cx="3931920" cy="1430607"/>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ea typeface="Calibri" panose="020F0502020204030204" pitchFamily="34" charset="0"/>
                <a:cs typeface="Times New Roman" panose="02020603050405020304" pitchFamily="18" charset="0"/>
              </a:rPr>
              <a:t>What are some things that you do, or could do, to get better sleep, or to fall asleep after waking up?</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024288"/>
            <a:ext cx="3870960" cy="809423"/>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ea typeface="Calibri" panose="020F0502020204030204" pitchFamily="34" charset="0"/>
                <a:cs typeface="Times New Roman" panose="02020603050405020304" pitchFamily="18" charset="0"/>
              </a:rPr>
              <a:t>What are some things that typically affect your sleep?</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1240177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24730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0"/>
              </a:spcAft>
              <a:buNone/>
            </a:pPr>
            <a:r>
              <a:rPr lang="en-US" sz="1600" dirty="0">
                <a:solidFill>
                  <a:srgbClr val="000000"/>
                </a:solidFill>
              </a:rPr>
              <a:t>Arthritis is the leading cause of disability in the United States. About 1 in 5 adults have arthritis. This disease can limit the ability to walk, dress and bathe. However, there are many things that can help manage symptoms. Exercise is beneficial in managing arthritis and overall health. It can strengthen muscles that support painful joints, preserve and increase joint range of motion, improve sleep quality, boost mood and the sense of wellbeing and help shed excess pounds that add stress to painful joints. Eating a healthy diet, getting good sleep, and working with a doctor are additional ways to help successfully manage arthritis.</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Arthritis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48630"/>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solidFill>
                  <a:srgbClr val="000000"/>
                </a:solidFill>
              </a:rPr>
              <a:t>How can you share with others what you have learned about </a:t>
            </a:r>
            <a:r>
              <a:rPr lang="en-US" dirty="0">
                <a:solidFill>
                  <a:srgbClr val="000000"/>
                </a:solidFill>
              </a:rPr>
              <a:t>arthritis</a:t>
            </a:r>
            <a:r>
              <a:rPr lang="en-US" sz="1800" dirty="0">
                <a:solidFill>
                  <a:srgbClr val="000000"/>
                </a:solidFill>
              </a:rPr>
              <a:t>? </a:t>
            </a:r>
            <a:r>
              <a:rPr lang="en-US" sz="1800" dirty="0">
                <a:solidFill>
                  <a:srgbClr val="444444"/>
                </a:solidFill>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1039317"/>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704678"/>
            <a:ext cx="3931920" cy="1430607"/>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solidFill>
                  <a:srgbClr val="000000"/>
                </a:solidFill>
              </a:rPr>
              <a:t>What types of activities does our community offer to help those who experience </a:t>
            </a:r>
            <a:r>
              <a:rPr lang="en-US" dirty="0">
                <a:solidFill>
                  <a:srgbClr val="000000"/>
                </a:solidFill>
              </a:rPr>
              <a:t>arthritis</a:t>
            </a:r>
            <a:r>
              <a:rPr lang="en-US" sz="1800" dirty="0">
                <a:solidFill>
                  <a:srgbClr val="000000"/>
                </a:solidFill>
              </a:rPr>
              <a:t>? </a:t>
            </a:r>
            <a:r>
              <a:rPr lang="en-US" sz="1800" dirty="0">
                <a:solidFill>
                  <a:srgbClr val="444444"/>
                </a:solidFill>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068456"/>
            <a:ext cx="387096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0000"/>
              </a:lnSpc>
            </a:pPr>
            <a:r>
              <a:rPr lang="en-US" sz="1800" dirty="0">
                <a:solidFill>
                  <a:srgbClr val="000000"/>
                </a:solidFill>
              </a:rPr>
              <a:t>How might you be able to support others who have </a:t>
            </a:r>
            <a:r>
              <a:rPr lang="en-US" dirty="0">
                <a:solidFill>
                  <a:srgbClr val="000000"/>
                </a:solidFill>
              </a:rPr>
              <a:t>arthritis</a:t>
            </a:r>
            <a:r>
              <a:rPr lang="en-US" sz="1800" dirty="0">
                <a:solidFill>
                  <a:srgbClr val="000000"/>
                </a:solidFill>
              </a:rPr>
              <a:t>?</a:t>
            </a:r>
            <a:r>
              <a:rPr lang="en-US" sz="1800" dirty="0">
                <a:solidFill>
                  <a:srgbClr val="444444"/>
                </a:solidFill>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844314"/>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35852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95490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431;p22">
            <a:extLst>
              <a:ext uri="{FF2B5EF4-FFF2-40B4-BE49-F238E27FC236}">
                <a16:creationId xmlns:a16="http://schemas.microsoft.com/office/drawing/2014/main" id="{66804313-A0D7-41D2-BF42-52EDB36E162C}"/>
              </a:ext>
            </a:extLst>
          </p:cNvPr>
          <p:cNvSpPr/>
          <p:nvPr/>
        </p:nvSpPr>
        <p:spPr>
          <a:xfrm>
            <a:off x="7741920" y="3070689"/>
            <a:ext cx="3870960" cy="181178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How do you manage known risks? Do you have the information you need to best manage the risks, or know where to find that information?</a:t>
            </a:r>
          </a:p>
        </p:txBody>
      </p:sp>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00621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lvl="0" indent="0" algn="l" defTabSz="914400" rtl="0" eaLnBrk="1" fontAlgn="auto" latinLnBrk="0" hangingPunct="1">
              <a:lnSpc>
                <a:spcPct val="150000"/>
              </a:lnSpc>
              <a:spcBef>
                <a:spcPts val="0"/>
              </a:spcBef>
              <a:spcAft>
                <a:spcPts val="10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Sometimes we can be at risk for certain illnesses even if our lifestyle is very healthy. Factors that we cannot control may put us at risk, such as age, gender, race or genetics. If a condition runs in the family, there is a chance that you could be at higher risk for experiencing that condition. The best way to deal with this is to live a healthy lifestyle and be aware and educated about the condition. Schedule regular checkups with your doctor so, working together, you can monitor the situation. Take advantage of preventative screenings. Early detection is important in managing health conditions.</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Health Risks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070400"/>
            <a:ext cx="3931920" cy="181178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How aware are you of certain health conditions that run in your family? If you are </a:t>
            </a:r>
            <a:r>
              <a:rPr lang="en-US" dirty="0">
                <a:solidFill>
                  <a:prstClr val="black"/>
                </a:solidFill>
                <a:latin typeface="Arial" panose="020B0604020202020204"/>
                <a:ea typeface="Calibri" panose="020F0502020204030204" pitchFamily="34" charset="0"/>
                <a:cs typeface="Times New Roman" panose="02020603050405020304" pitchFamily="18" charset="0"/>
              </a:rPr>
              <a:t>not aware of potential risks, h</a:t>
            </a:r>
            <a:r>
              <a:rPr kumimoji="0" lang="en-US" sz="18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ow can you become more aware?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710638" y="5070979"/>
            <a:ext cx="387096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Calibri" panose="020F0502020204030204" pitchFamily="34" charset="0"/>
                <a:cs typeface="Times New Roman" panose="02020603050405020304" pitchFamily="18" charset="0"/>
              </a:rPr>
              <a:t>What are some of the ways our community supports you in managing health risks?</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427153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139306"/>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t>Walking is one of the simplest forms of physical activity that can be done anywhere, with anyone and without extra cost. Research shows that older adults who participate in regular walking increase muscle strength and improve their physical and mental health status. Walking can improve flexibility and balance and decrease the risk of chronic disease. To help make walking a routine, consider starting a walking group in your community and invite others to join.</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20408"/>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Walking</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ffectLst/>
                <a:ea typeface="Calibri" panose="020F0502020204030204" pitchFamily="34" charset="0"/>
                <a:cs typeface="Times New Roman"/>
              </a:rPr>
              <a:t>What</a:t>
            </a:r>
            <a:r>
              <a:rPr lang="en-US" dirty="0">
                <a:ea typeface="Calibri" panose="020F0502020204030204" pitchFamily="34" charset="0"/>
                <a:cs typeface="Times New Roman"/>
              </a:rPr>
              <a:t> </a:t>
            </a:r>
            <a:r>
              <a:rPr lang="en-US" sz="1800" dirty="0">
                <a:effectLst/>
                <a:ea typeface="Calibri" panose="020F0502020204030204" pitchFamily="34" charset="0"/>
                <a:cs typeface="Times New Roman"/>
              </a:rPr>
              <a:t>benefits </a:t>
            </a:r>
            <a:r>
              <a:rPr lang="en-US" dirty="0">
                <a:ea typeface="Calibri" panose="020F0502020204030204" pitchFamily="34" charset="0"/>
                <a:cs typeface="Times New Roman"/>
              </a:rPr>
              <a:t>do you experience from </a:t>
            </a:r>
            <a:r>
              <a:rPr lang="en-US" sz="1800" dirty="0">
                <a:effectLst/>
                <a:ea typeface="Calibri" panose="020F0502020204030204" pitchFamily="34" charset="0"/>
                <a:cs typeface="Times New Roman"/>
              </a:rPr>
              <a:t>walking?</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756331"/>
            <a:ext cx="3931920" cy="144838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spcAft>
                <a:spcPts val="1000"/>
              </a:spcAft>
            </a:pPr>
            <a:r>
              <a:rPr lang="en-US" sz="1800" dirty="0">
                <a:effectLst/>
                <a:ea typeface="Calibri" panose="020F0502020204030204" pitchFamily="34" charset="0"/>
                <a:cs typeface="Times New Roman"/>
              </a:rPr>
              <a:t>What are some of the barriers that </a:t>
            </a:r>
            <a:r>
              <a:rPr lang="en-US" dirty="0">
                <a:ea typeface="Calibri" panose="020F0502020204030204" pitchFamily="34" charset="0"/>
                <a:cs typeface="Times New Roman"/>
              </a:rPr>
              <a:t>have might have prevented</a:t>
            </a:r>
            <a:r>
              <a:rPr lang="en-US" sz="1800" dirty="0">
                <a:effectLst/>
                <a:ea typeface="Calibri" panose="020F0502020204030204" pitchFamily="34" charset="0"/>
                <a:cs typeface="Times New Roman"/>
              </a:rPr>
              <a:t> or </a:t>
            </a:r>
            <a:r>
              <a:rPr lang="en-US" dirty="0">
                <a:ea typeface="Calibri" panose="020F0502020204030204" pitchFamily="34" charset="0"/>
                <a:cs typeface="Times New Roman"/>
              </a:rPr>
              <a:t>discouraged</a:t>
            </a:r>
            <a:r>
              <a:rPr lang="en-US" sz="1800" dirty="0">
                <a:effectLst/>
                <a:ea typeface="Calibri" panose="020F0502020204030204" pitchFamily="34" charset="0"/>
                <a:cs typeface="Times New Roman"/>
              </a:rPr>
              <a:t> you from walking </a:t>
            </a:r>
            <a:r>
              <a:rPr lang="en-US" dirty="0">
                <a:ea typeface="Calibri" panose="020F0502020204030204" pitchFamily="34" charset="0"/>
                <a:cs typeface="Times New Roman"/>
              </a:rPr>
              <a:t>more in the past</a:t>
            </a:r>
            <a:r>
              <a:rPr lang="en-US" sz="1800" dirty="0">
                <a:effectLst/>
                <a:ea typeface="Calibri" panose="020F0502020204030204" pitchFamily="34" charset="0"/>
                <a:cs typeface="Times New Roman"/>
              </a:rPr>
              <a:t>?</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480560"/>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013584"/>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effectLst/>
                <a:ea typeface="Calibri" panose="020F0502020204030204" pitchFamily="34" charset="0"/>
                <a:cs typeface="Times New Roman"/>
              </a:rPr>
              <a:t>How can you </a:t>
            </a:r>
            <a:r>
              <a:rPr lang="en-US" dirty="0">
                <a:ea typeface="Calibri" panose="020F0502020204030204" pitchFamily="34" charset="0"/>
                <a:cs typeface="Times New Roman"/>
              </a:rPr>
              <a:t>increase</a:t>
            </a:r>
            <a:r>
              <a:rPr lang="en-US" sz="1800" dirty="0">
                <a:effectLst/>
                <a:ea typeface="Calibri" panose="020F0502020204030204" pitchFamily="34" charset="0"/>
                <a:cs typeface="Times New Roman"/>
              </a:rPr>
              <a:t> </a:t>
            </a:r>
            <a:r>
              <a:rPr lang="en-US" dirty="0">
                <a:ea typeface="Calibri" panose="020F0502020204030204" pitchFamily="34" charset="0"/>
                <a:cs typeface="Times New Roman"/>
              </a:rPr>
              <a:t>the distance you walk </a:t>
            </a:r>
            <a:r>
              <a:rPr lang="en-US" sz="1800" dirty="0">
                <a:effectLst/>
                <a:ea typeface="Calibri" panose="020F0502020204030204" pitchFamily="34" charset="0"/>
                <a:cs typeface="Times New Roman"/>
              </a:rPr>
              <a:t>during your day?</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65553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431;p22">
            <a:extLst>
              <a:ext uri="{FF2B5EF4-FFF2-40B4-BE49-F238E27FC236}">
                <a16:creationId xmlns:a16="http://schemas.microsoft.com/office/drawing/2014/main" id="{66804313-A0D7-41D2-BF42-52EDB36E162C}"/>
              </a:ext>
            </a:extLst>
          </p:cNvPr>
          <p:cNvSpPr/>
          <p:nvPr/>
        </p:nvSpPr>
        <p:spPr>
          <a:xfrm>
            <a:off x="7741920" y="2991499"/>
            <a:ext cx="3870960" cy="1487079"/>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5000"/>
              </a:lnSpc>
              <a:spcBef>
                <a:spcPts val="0"/>
              </a:spcBef>
              <a:spcAft>
                <a:spcPts val="0"/>
              </a:spcAft>
            </a:pPr>
            <a:r>
              <a:rPr lang="en-US" sz="1800" dirty="0">
                <a:ea typeface="Calibri" panose="020F0502020204030204" pitchFamily="34" charset="0"/>
                <a:cs typeface="Times New Roman" panose="02020603050405020304" pitchFamily="18" charset="0"/>
              </a:rPr>
              <a:t>What motivates you to walk, or how do you feel after you’ve exercised your body by</a:t>
            </a:r>
            <a:r>
              <a:rPr lang="en-US" dirty="0">
                <a:ea typeface="Calibri" panose="020F0502020204030204" pitchFamily="34" charset="0"/>
                <a:cs typeface="Times New Roman" panose="02020603050405020304" pitchFamily="18" charset="0"/>
              </a:rPr>
              <a:t> </a:t>
            </a:r>
            <a:r>
              <a:rPr lang="en-US" sz="1800" dirty="0">
                <a:ea typeface="Calibri" panose="020F0502020204030204" pitchFamily="34" charset="0"/>
                <a:cs typeface="Times New Roman" panose="02020603050405020304" pitchFamily="18" charset="0"/>
              </a:rPr>
              <a:t>walking?</a:t>
            </a:r>
          </a:p>
        </p:txBody>
      </p:sp>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247301"/>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The benefits of walking are countless. Two aging related benefits of walking are decreased biological age and  improved memory. What does it mean to decrease biological age?  An example would be that a person who participates in a vigorous walking routine over time could see their number of functional years (years that they are independent) increase by 1</a:t>
            </a:r>
            <a:r>
              <a:rPr lang="en-US" sz="1600" i="1" dirty="0">
                <a:ea typeface="Calibri" panose="020F0502020204030204" pitchFamily="34" charset="0"/>
                <a:cs typeface="Times New Roman"/>
              </a:rPr>
              <a:t>2 years</a:t>
            </a:r>
            <a:r>
              <a:rPr lang="en-US" sz="1600" dirty="0">
                <a:ea typeface="Calibri" panose="020F0502020204030204" pitchFamily="34" charset="0"/>
                <a:cs typeface="Times New Roman"/>
              </a:rPr>
              <a:t>.</a:t>
            </a:r>
            <a:r>
              <a:rPr lang="en-US" sz="1600" baseline="30000" dirty="0">
                <a:ea typeface="Calibri" panose="020F0502020204030204" pitchFamily="34" charset="0"/>
                <a:cs typeface="Times New Roman"/>
              </a:rPr>
              <a:t> </a:t>
            </a:r>
            <a:r>
              <a:rPr lang="en-US" sz="1600" dirty="0">
                <a:ea typeface="Calibri" panose="020F0502020204030204" pitchFamily="34" charset="0"/>
                <a:cs typeface="Times New Roman"/>
              </a:rPr>
              <a:t>To add to that, a study of 18,000 women showed that those who walked had better memory, learning and attention. These aging-specific benefits, combined with numerous other health benefits make walking a “no brainer." Let’s get walking! </a:t>
            </a:r>
            <a:endParaRPr lang="en-US" sz="1600" dirty="0">
              <a:ea typeface="Calibri" panose="020F0502020204030204" pitchFamily="34" charset="0"/>
              <a:cs typeface="Times New Roman" panose="02020603050405020304" pitchFamily="18" charset="0"/>
            </a:endParaRP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Walking and Aging</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625437"/>
            <a:ext cx="3931920" cy="83765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dirty="0">
                <a:ea typeface="Calibri" panose="020F0502020204030204" pitchFamily="34" charset="0"/>
                <a:cs typeface="Times New Roman"/>
              </a:rPr>
              <a:t>What benefit do you enjoy the most from walking?</a:t>
            </a:r>
            <a:endParaRPr lang="en-US" sz="1800" dirty="0">
              <a:ea typeface="Calibri" panose="020F0502020204030204" pitchFamily="34" charset="0"/>
              <a:cs typeface="Times New Roman"/>
            </a:endParaRP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1240902"/>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707429" y="5023049"/>
            <a:ext cx="3931920" cy="116236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a:lnSpc>
                <a:spcPct val="115000"/>
              </a:lnSpc>
            </a:pPr>
            <a:r>
              <a:rPr lang="en-US" sz="1800" dirty="0">
                <a:ea typeface="Calibri" panose="020F0502020204030204" pitchFamily="34" charset="0"/>
                <a:cs typeface="Times New Roman"/>
              </a:rPr>
              <a:t>How can our community</a:t>
            </a:r>
            <a:r>
              <a:rPr lang="en-US" dirty="0">
                <a:ea typeface="Calibri" panose="020F0502020204030204" pitchFamily="34" charset="0"/>
                <a:cs typeface="Times New Roman"/>
              </a:rPr>
              <a:t> </a:t>
            </a:r>
            <a:r>
              <a:rPr lang="en-US" sz="1800" dirty="0">
                <a:ea typeface="Calibri" panose="020F0502020204030204" pitchFamily="34" charset="0"/>
                <a:cs typeface="Times New Roman"/>
              </a:rPr>
              <a:t>support </a:t>
            </a:r>
            <a:r>
              <a:rPr lang="en-US" dirty="0">
                <a:ea typeface="Calibri" panose="020F0502020204030204" pitchFamily="34" charset="0"/>
                <a:cs typeface="Times New Roman"/>
              </a:rPr>
              <a:t>you and others to walk more?</a:t>
            </a:r>
            <a:endParaRPr lang="en-US" sz="1800" dirty="0">
              <a:ea typeface="Calibri" panose="020F0502020204030204" pitchFamily="34" charset="0"/>
              <a:cs typeface="Times New Roman" panose="02020603050405020304" pitchFamily="18"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84720" y="434995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606958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579120" y="1407966"/>
            <a:ext cx="6309360" cy="387797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ea typeface="Calibri" panose="020F0502020204030204" pitchFamily="34" charset="0"/>
                <a:cs typeface="Times New Roman"/>
              </a:rPr>
              <a:t>Walking poles are designed to improve the walking experience. They can increase confidence and provide more control while walking. They also turn walking into a full body exercise by working your upper body while you walk.</a:t>
            </a:r>
            <a:r>
              <a:rPr lang="en-US" sz="1600" baseline="30000" dirty="0">
                <a:ea typeface="Calibri" panose="020F0502020204030204" pitchFamily="34" charset="0"/>
                <a:cs typeface="Times New Roman"/>
              </a:rPr>
              <a:t>. </a:t>
            </a:r>
            <a:endParaRPr lang="en-US" sz="1600" dirty="0">
              <a:ea typeface="Calibri" panose="020F0502020204030204" pitchFamily="34" charset="0"/>
              <a:cs typeface="Times New Roman" panose="02020603050405020304" pitchFamily="18" charset="0"/>
            </a:endParaRPr>
          </a:p>
          <a:p>
            <a:pPr marR="0" indent="0">
              <a:lnSpc>
                <a:spcPct val="150000"/>
              </a:lnSpc>
              <a:spcBef>
                <a:spcPts val="0"/>
              </a:spcBef>
              <a:spcAft>
                <a:spcPts val="0"/>
              </a:spcAft>
              <a:buNone/>
            </a:pPr>
            <a:r>
              <a:rPr lang="en-US" sz="1600" b="1" dirty="0">
                <a:ea typeface="Calibri" panose="020F0502020204030204" pitchFamily="34" charset="0"/>
                <a:cs typeface="Times New Roman" panose="02020603050405020304" pitchFamily="18" charset="0"/>
              </a:rPr>
              <a:t>Benefits of using poles for mobility include:</a:t>
            </a:r>
          </a:p>
          <a:p>
            <a:pPr marL="285750" marR="0" indent="-285750">
              <a:lnSpc>
                <a:spcPct val="150000"/>
              </a:lnSpc>
              <a:spcBef>
                <a:spcPts val="0"/>
              </a:spcBef>
              <a:spcAft>
                <a:spcPts val="0"/>
              </a:spcAft>
              <a:buFont typeface="Arial" panose="020B0604020202020204" pitchFamily="34" charset="0"/>
              <a:buChar char="•"/>
            </a:pPr>
            <a:r>
              <a:rPr lang="en-US" sz="1600" b="1" dirty="0">
                <a:ea typeface="Calibri" panose="020F0502020204030204" pitchFamily="34" charset="0"/>
                <a:cs typeface="Times New Roman"/>
              </a:rPr>
              <a:t>I</a:t>
            </a:r>
            <a:r>
              <a:rPr lang="en-US" sz="1600" dirty="0">
                <a:ea typeface="Calibri" panose="020F0502020204030204" pitchFamily="34" charset="0"/>
                <a:cs typeface="Times New Roman"/>
              </a:rPr>
              <a:t>mprove balance and stability</a:t>
            </a:r>
          </a:p>
          <a:p>
            <a:pPr marL="285750" marR="0" indent="-285750">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Reduce risk of falling &amp; improve circulation</a:t>
            </a:r>
          </a:p>
          <a:p>
            <a:pPr marL="285750" marR="0" indent="-285750">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Achieve a more fluid and even walking gait</a:t>
            </a:r>
          </a:p>
          <a:p>
            <a:pPr marL="285750" marR="0" indent="-285750">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Increase endurance</a:t>
            </a:r>
          </a:p>
          <a:p>
            <a:pPr marL="285750" marR="0" indent="-285750">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a:rPr>
              <a:t>Improve posture &amp; cardio-pulmonary function</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Walking Poles</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ea typeface="Calibri" panose="020F0502020204030204" pitchFamily="34" charset="0"/>
                <a:cs typeface="Times New Roman" panose="02020603050405020304" pitchFamily="18" charset="0"/>
              </a:rPr>
              <a:t>Have you ever used walking poles?  If so, what benefits have you experienced?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3182917"/>
            <a:ext cx="3870960" cy="1120015"/>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marR="0" lvl="0">
              <a:lnSpc>
                <a:spcPct val="110000"/>
              </a:lnSpc>
              <a:spcBef>
                <a:spcPts val="0"/>
              </a:spcBef>
              <a:spcAft>
                <a:spcPts val="0"/>
              </a:spcAft>
            </a:pPr>
            <a:r>
              <a:rPr lang="en-US" sz="1800" dirty="0">
                <a:ea typeface="Calibri" panose="020F0502020204030204" pitchFamily="34" charset="0"/>
                <a:cs typeface="Times New Roman" panose="02020603050405020304" pitchFamily="18" charset="0"/>
              </a:rPr>
              <a:t>Do you find walking easier or more difficult with walking poles? </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27773"/>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75381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985965"/>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marR="0" indent="0">
              <a:lnSpc>
                <a:spcPct val="150000"/>
              </a:lnSpc>
              <a:spcBef>
                <a:spcPts val="0"/>
              </a:spcBef>
              <a:spcAft>
                <a:spcPts val="0"/>
              </a:spcAft>
              <a:buNone/>
            </a:pPr>
            <a:r>
              <a:rPr lang="en-US" sz="1600" dirty="0">
                <a:ea typeface="Calibri" panose="020F0502020204030204" pitchFamily="34" charset="0"/>
                <a:cs typeface="Times New Roman" panose="02020603050405020304" pitchFamily="18" charset="0"/>
              </a:rPr>
              <a:t>Proper walking technique is important. This may seem obvious but posture, warm up and cool down are all important in preventing injury. We can try walking with proper posture together. </a:t>
            </a:r>
            <a:r>
              <a:rPr lang="en-US" sz="1600" dirty="0">
                <a:ea typeface="Calibri" panose="020F0502020204030204" pitchFamily="34" charset="0"/>
                <a:cs typeface="Times New Roman"/>
              </a:rPr>
              <a:t>About.com provides the following steps:</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Think of being a tall and straight. Do not arch your back. </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Do not lean forward or lean back. Leaning puts strain on the back muscles. </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Eyes forward, not looking down. Look 20 feet ahead. </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Chin up (parallel to the ground). This reduces strain on neck and back. </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Shrug once and let your shoulders fall and relax. Hold your shoulders slightly back.</a:t>
            </a:r>
          </a:p>
          <a:p>
            <a:pPr marL="342900" marR="0" lvl="0" indent="-342900">
              <a:lnSpc>
                <a:spcPct val="150000"/>
              </a:lnSpc>
              <a:spcBef>
                <a:spcPts val="0"/>
              </a:spcBef>
              <a:spcAft>
                <a:spcPts val="0"/>
              </a:spcAft>
              <a:buFont typeface="Symbol" panose="05050102010706020507" pitchFamily="18" charset="2"/>
              <a:buChar char=""/>
            </a:pPr>
            <a:r>
              <a:rPr lang="en-US" sz="1600" dirty="0">
                <a:ea typeface="Calibri" panose="020F0502020204030204" pitchFamily="34" charset="0"/>
                <a:cs typeface="Times New Roman" panose="02020603050405020304" pitchFamily="18" charset="0"/>
              </a:rPr>
              <a:t>Suck in your stomach.</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rPr>
              <a:t>Walking Technique and Posture</a:t>
            </a: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What might makes using proper posture difficult? </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1106002"/>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402687"/>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How might using proper posture improve your health? </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2958" y="4162808"/>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11440" y="2871017"/>
            <a:ext cx="387096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How can we adapt for these difficulties?</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594287"/>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423060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3508638"/>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a:lnSpc>
                <a:spcPct val="150000"/>
              </a:lnSpc>
            </a:pPr>
            <a:r>
              <a:rPr lang="en-US" sz="1600" dirty="0">
                <a:latin typeface="Arial"/>
                <a:cs typeface="Arial"/>
              </a:rPr>
              <a:t>The benefits of strength training are plentiful for older adults. Research has shown that older adults, at any age, can increase muscle strength and size. Engaging in regular strength training can be very powerful in reducing the signs and symptoms of many diseases and chronic conditions including arthritis, diabetes, osteoporosis, obesity, lower back pain, and sarcopenia (age related muscle loss). Not only do the benefits apply to the physical body, but they also extend to improving brain performance</a:t>
            </a:r>
            <a:r>
              <a:rPr lang="en-US" sz="1600" dirty="0">
                <a:latin typeface="Arial"/>
                <a:cs typeface="Calibri"/>
              </a:rPr>
              <a:t>.</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a:defRPr/>
            </a:pPr>
            <a:r>
              <a:rPr lang="en-US" sz="3200" b="1" dirty="0">
                <a:solidFill>
                  <a:schemeClr val="bg1"/>
                </a:solidFill>
                <a:latin typeface="Arial"/>
                <a:ea typeface="Roboto"/>
                <a:cs typeface="Arial"/>
              </a:rPr>
              <a:t>Strength Training</a:t>
            </a:r>
            <a:endParaRPr kumimoji="0" lang="en-US" sz="3200" b="1" i="0" u="none" strike="noStrike" kern="1200" cap="none" spc="0" normalizeH="0" baseline="0" noProof="0" dirty="0">
              <a:ln>
                <a:noFill/>
              </a:ln>
              <a:solidFill>
                <a:schemeClr val="bg1"/>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752951"/>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dirty="0">
                <a:latin typeface="Arial" panose="020B0604020202020204" pitchFamily="34" charset="0"/>
                <a:cs typeface="Arial" panose="020B0604020202020204" pitchFamily="34" charset="0"/>
              </a:rPr>
              <a:t>How could you benefit from becoming stronger?</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20000" y="4362584"/>
            <a:ext cx="393192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r>
              <a:rPr lang="en-US" sz="1800" dirty="0">
                <a:latin typeface="Arial"/>
                <a:cs typeface="Arial"/>
              </a:rPr>
              <a:t>What types of activities</a:t>
            </a:r>
            <a:r>
              <a:rPr lang="en-US" dirty="0">
                <a:latin typeface="Arial"/>
                <a:cs typeface="Arial"/>
              </a:rPr>
              <a:t> </a:t>
            </a:r>
            <a:r>
              <a:rPr lang="en-US" sz="1800" dirty="0">
                <a:latin typeface="Arial"/>
                <a:cs typeface="Arial"/>
              </a:rPr>
              <a:t>offered at </a:t>
            </a:r>
            <a:r>
              <a:rPr lang="en-US" dirty="0">
                <a:latin typeface="Arial"/>
                <a:cs typeface="Arial"/>
              </a:rPr>
              <a:t>our</a:t>
            </a:r>
            <a:r>
              <a:rPr lang="en-US" sz="1800" dirty="0">
                <a:latin typeface="Arial"/>
                <a:cs typeface="Arial"/>
              </a:rPr>
              <a:t> community include strengthening the muscles?</a:t>
            </a: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10291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680960" y="2741883"/>
            <a:ext cx="3870960" cy="1035308"/>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00000"/>
              </a:lnSpc>
            </a:pPr>
            <a:r>
              <a:rPr lang="en-US" sz="1800" dirty="0">
                <a:latin typeface="Arial" panose="020B0604020202020204" pitchFamily="34" charset="0"/>
                <a:cs typeface="Arial" panose="020B0604020202020204" pitchFamily="34" charset="0"/>
              </a:rPr>
              <a:t>How can you share what you have learned about strength with others?</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416155"/>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2664966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481;p24">
            <a:extLst>
              <a:ext uri="{FF2B5EF4-FFF2-40B4-BE49-F238E27FC236}">
                <a16:creationId xmlns:a16="http://schemas.microsoft.com/office/drawing/2014/main" id="{DFF154BF-BEEC-4CEB-A17E-95CAF6DF7F11}"/>
              </a:ext>
            </a:extLst>
          </p:cNvPr>
          <p:cNvSpPr/>
          <p:nvPr/>
        </p:nvSpPr>
        <p:spPr>
          <a:xfrm>
            <a:off x="640080" y="1371600"/>
            <a:ext cx="6309360" cy="4006210"/>
          </a:xfrm>
          <a:prstGeom prst="roundRect">
            <a:avLst>
              <a:gd name="adj" fmla="val 1100"/>
            </a:avLst>
          </a:prstGeom>
          <a:solidFill>
            <a:srgbClr val="FFFFFF"/>
          </a:solidFill>
          <a:ln>
            <a:noFill/>
          </a:ln>
          <a:effectLst>
            <a:outerShdw blurRad="328613" dist="85725" dir="6480000" algn="bl" rotWithShape="0">
              <a:srgbClr val="000000">
                <a:alpha val="20000"/>
              </a:srgbClr>
            </a:outerShdw>
          </a:effectLst>
        </p:spPr>
        <p:txBody>
          <a:bodyPr spcFirstLastPara="1" wrap="square" lIns="365760" tIns="91425" rIns="365760" bIns="91440" anchor="t" anchorCtr="0">
            <a:spAutoFit/>
          </a:bodyPr>
          <a:lstStyle/>
          <a:p>
            <a:pPr marL="0" indent="0">
              <a:lnSpc>
                <a:spcPct val="150000"/>
              </a:lnSpc>
              <a:spcBef>
                <a:spcPts val="0"/>
              </a:spcBef>
              <a:spcAft>
                <a:spcPts val="1000"/>
              </a:spcAft>
              <a:buNone/>
            </a:pPr>
            <a:r>
              <a:rPr lang="en-US" sz="1600" dirty="0">
                <a:solidFill>
                  <a:srgbClr val="000000"/>
                </a:solidFill>
                <a:latin typeface="Arial" panose="020B0604020202020204" pitchFamily="34" charset="0"/>
                <a:cs typeface="Arial" panose="020B0604020202020204" pitchFamily="34" charset="0"/>
              </a:rPr>
              <a:t>Heart disease, cancer, stroke, certain lung diseases and diabetes are the leading causes of death in the world. They are called chronic diseases. In 2009, 7 out of 10 deaths in the U.S. were due to chronic diseases. More than 75% of all health care costs are due to chronic conditions. Out of the 35 million people who died of chronic diseases in 2005, half were under the age of 70 and half were women.  To decrease the risk for chronic disease, and increase healthy longevity consider eating a healthy diet, avoid too much alcohol, stay physical active and quit (or don’t begin) smoking.</a:t>
            </a:r>
          </a:p>
        </p:txBody>
      </p:sp>
      <p:sp>
        <p:nvSpPr>
          <p:cNvPr id="3" name="Google Shape;466;p24">
            <a:extLst>
              <a:ext uri="{FF2B5EF4-FFF2-40B4-BE49-F238E27FC236}">
                <a16:creationId xmlns:a16="http://schemas.microsoft.com/office/drawing/2014/main" id="{1C71BC38-975B-4B38-BEED-A3B17119A0C1}"/>
              </a:ext>
            </a:extLst>
          </p:cNvPr>
          <p:cNvSpPr txBox="1"/>
          <p:nvPr/>
        </p:nvSpPr>
        <p:spPr>
          <a:xfrm>
            <a:off x="914398" y="640080"/>
            <a:ext cx="10058400" cy="584735"/>
          </a:xfrm>
          <a:prstGeom prst="rect">
            <a:avLst/>
          </a:prstGeom>
          <a:noFill/>
          <a:ln>
            <a:noFill/>
          </a:ln>
        </p:spPr>
        <p:txBody>
          <a:bodyPr spcFirstLastPara="1" wrap="square" lIns="91425" tIns="45700" rIns="91425" bIns="4570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prstClr val="white"/>
                </a:solidFill>
                <a:latin typeface="Arial" panose="020B0604020202020204" pitchFamily="34" charset="0"/>
                <a:ea typeface="Roboto"/>
                <a:cs typeface="Arial" panose="020B0604020202020204" pitchFamily="34" charset="0"/>
              </a:rPr>
              <a:t>Preventing Chronic Disease</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Roboto"/>
              <a:cs typeface="Arial" panose="020B0604020202020204" pitchFamily="34" charset="0"/>
            </a:endParaRPr>
          </a:p>
        </p:txBody>
      </p:sp>
      <p:sp>
        <p:nvSpPr>
          <p:cNvPr id="4" name="Google Shape;431;p22">
            <a:extLst>
              <a:ext uri="{FF2B5EF4-FFF2-40B4-BE49-F238E27FC236}">
                <a16:creationId xmlns:a16="http://schemas.microsoft.com/office/drawing/2014/main" id="{D0097070-5BB8-45B6-9D59-2DB0CBFC1FF0}"/>
              </a:ext>
            </a:extLst>
          </p:cNvPr>
          <p:cNvSpPr/>
          <p:nvPr/>
        </p:nvSpPr>
        <p:spPr>
          <a:xfrm>
            <a:off x="7680960" y="1356581"/>
            <a:ext cx="3931920" cy="1204722"/>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What are some things that you are currently doing to prevent chronic disease?</a:t>
            </a:r>
          </a:p>
        </p:txBody>
      </p:sp>
      <p:sp>
        <p:nvSpPr>
          <p:cNvPr id="5" name="Google Shape;436;p22">
            <a:extLst>
              <a:ext uri="{FF2B5EF4-FFF2-40B4-BE49-F238E27FC236}">
                <a16:creationId xmlns:a16="http://schemas.microsoft.com/office/drawing/2014/main" id="{69A17C07-008A-4963-A3CE-1430CF05F270}"/>
              </a:ext>
            </a:extLst>
          </p:cNvPr>
          <p:cNvSpPr/>
          <p:nvPr/>
        </p:nvSpPr>
        <p:spPr>
          <a:xfrm>
            <a:off x="7223760" y="912776"/>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01</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6" name="Google Shape;431;p22">
            <a:extLst>
              <a:ext uri="{FF2B5EF4-FFF2-40B4-BE49-F238E27FC236}">
                <a16:creationId xmlns:a16="http://schemas.microsoft.com/office/drawing/2014/main" id="{AF47C704-F381-4F0F-B1AC-4872814D7201}"/>
              </a:ext>
            </a:extLst>
          </p:cNvPr>
          <p:cNvSpPr/>
          <p:nvPr/>
        </p:nvSpPr>
        <p:spPr>
          <a:xfrm>
            <a:off x="7680960" y="4937760"/>
            <a:ext cx="3931920" cy="865894"/>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What does a healthy lifestyle look like to you?</a:t>
            </a: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Google Shape;436;p22">
            <a:extLst>
              <a:ext uri="{FF2B5EF4-FFF2-40B4-BE49-F238E27FC236}">
                <a16:creationId xmlns:a16="http://schemas.microsoft.com/office/drawing/2014/main" id="{A6E9679A-6EDB-4A3D-87A7-D914E4D37861}"/>
              </a:ext>
            </a:extLst>
          </p:cNvPr>
          <p:cNvSpPr/>
          <p:nvPr/>
        </p:nvSpPr>
        <p:spPr>
          <a:xfrm>
            <a:off x="7223760" y="4615031"/>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03</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
        <p:nvSpPr>
          <p:cNvPr id="8" name="Google Shape;431;p22">
            <a:extLst>
              <a:ext uri="{FF2B5EF4-FFF2-40B4-BE49-F238E27FC236}">
                <a16:creationId xmlns:a16="http://schemas.microsoft.com/office/drawing/2014/main" id="{66804313-A0D7-41D2-BF42-52EDB36E162C}"/>
              </a:ext>
            </a:extLst>
          </p:cNvPr>
          <p:cNvSpPr/>
          <p:nvPr/>
        </p:nvSpPr>
        <p:spPr>
          <a:xfrm>
            <a:off x="7707854" y="2940870"/>
            <a:ext cx="3870960" cy="1543550"/>
          </a:xfrm>
          <a:prstGeom prst="roundRect">
            <a:avLst>
              <a:gd name="adj" fmla="val 4393"/>
            </a:avLst>
          </a:prstGeom>
          <a:solidFill>
            <a:schemeClr val="lt1"/>
          </a:solidFill>
          <a:ln>
            <a:noFill/>
          </a:ln>
          <a:effectLst>
            <a:outerShdw blurRad="50800" dist="38100" dir="2700000" algn="tl" rotWithShape="0">
              <a:prstClr val="black">
                <a:alpha val="40000"/>
              </a:prstClr>
            </a:outerShdw>
          </a:effectLst>
        </p:spPr>
        <p:txBody>
          <a:bodyPr spcFirstLastPara="1" wrap="square" lIns="548640" tIns="91440" rIns="182880" bIns="91440" anchor="t" anchorCtr="0">
            <a:spAutoFit/>
          </a:bodyPr>
          <a:lstStyle/>
          <a:p>
            <a:pPr lvl="0">
              <a:lnSpc>
                <a:spcPct val="120000"/>
              </a:lnSpc>
            </a:pPr>
            <a:r>
              <a:rPr lang="en-US" sz="1800" dirty="0"/>
              <a:t>What is one thing that you can add to your lifestyle that would help to combat chronic disease?</a:t>
            </a:r>
          </a:p>
        </p:txBody>
      </p:sp>
      <p:sp>
        <p:nvSpPr>
          <p:cNvPr id="9" name="Google Shape;436;p22">
            <a:extLst>
              <a:ext uri="{FF2B5EF4-FFF2-40B4-BE49-F238E27FC236}">
                <a16:creationId xmlns:a16="http://schemas.microsoft.com/office/drawing/2014/main" id="{1FA8F700-26A4-46A9-BA82-77200B8D08A9}"/>
              </a:ext>
            </a:extLst>
          </p:cNvPr>
          <p:cNvSpPr/>
          <p:nvPr/>
        </p:nvSpPr>
        <p:spPr>
          <a:xfrm>
            <a:off x="7223760" y="2700879"/>
            <a:ext cx="914400" cy="914400"/>
          </a:xfrm>
          <a:prstGeom prst="ellipse">
            <a:avLst/>
          </a:prstGeom>
          <a:solidFill>
            <a:schemeClr val="bg1"/>
          </a:solidFill>
          <a:ln>
            <a:noFill/>
          </a:ln>
          <a:effectLst>
            <a:outerShdw blurRad="50800" dist="38100" dir="2700000" algn="tl" rotWithShape="0">
              <a:prstClr val="black">
                <a:alpha val="40000"/>
              </a:prstClr>
            </a:outerShdw>
          </a:effectLst>
        </p:spPr>
        <p:txBody>
          <a:bodyPr spcFirstLastPara="1" wrap="square" lIns="91425" tIns="45700" rIns="91425" bIns="45700" anchor="ctr" anchorCtr="0">
            <a:spAutoFit/>
          </a:bodyPr>
          <a:lstStyle/>
          <a:p>
            <a:pPr marL="0" marR="0" lvl="0" indent="0" algn="r" defTabSz="914400" rtl="0" eaLnBrk="1" fontAlgn="auto" latinLnBrk="0" hangingPunct="1">
              <a:lnSpc>
                <a:spcPct val="13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rPr>
              <a:t>02</a:t>
            </a:r>
            <a:endParaRPr kumimoji="0" sz="2800" b="1" i="0" u="none" strike="noStrike" kern="1200" cap="none" spc="0" normalizeH="0" baseline="0" noProof="0" dirty="0">
              <a:ln>
                <a:noFill/>
              </a:ln>
              <a:solidFill>
                <a:prstClr val="black"/>
              </a:solidFill>
              <a:effectLst/>
              <a:uLnTx/>
              <a:uFillTx/>
              <a:latin typeface="Arial" panose="020B0604020202020204" pitchFamily="34" charset="0"/>
              <a:ea typeface="Open Sans"/>
              <a:cs typeface="Arial" panose="020B0604020202020204" pitchFamily="34" charset="0"/>
              <a:sym typeface="Open Sans"/>
            </a:endParaRPr>
          </a:p>
        </p:txBody>
      </p:sp>
    </p:spTree>
    <p:extLst>
      <p:ext uri="{BB962C8B-B14F-4D97-AF65-F5344CB8AC3E}">
        <p14:creationId xmlns:p14="http://schemas.microsoft.com/office/powerpoint/2010/main" val="3677221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View xmlns="bd59869c-8c19-4d89-ad34-dc7b09787b4b">
      <Url xsi:nil="true"/>
      <Description xsi:nil="true"/>
    </Document_x0020_View>
    <SharedWithUsers xmlns="2a5d7c57-f217-4c91-a592-825cc7a3238f">
      <UserInfo>
        <DisplayName>Eloy Lopez</DisplayName>
        <AccountId>155</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A7FCD39F41A1D4D83FCFCD657F48F12" ma:contentTypeVersion="14" ma:contentTypeDescription="Create a new document." ma:contentTypeScope="" ma:versionID="898cab2262bb5e6fba77ced26411b8f9">
  <xsd:schema xmlns:xsd="http://www.w3.org/2001/XMLSchema" xmlns:xs="http://www.w3.org/2001/XMLSchema" xmlns:p="http://schemas.microsoft.com/office/2006/metadata/properties" xmlns:ns2="bd59869c-8c19-4d89-ad34-dc7b09787b4b" xmlns:ns3="2a5d7c57-f217-4c91-a592-825cc7a3238f" targetNamespace="http://schemas.microsoft.com/office/2006/metadata/properties" ma:root="true" ma:fieldsID="f9a9b796c9129d63b0e3b5df8733248c" ns2:_="" ns3:_="">
    <xsd:import namespace="bd59869c-8c19-4d89-ad34-dc7b09787b4b"/>
    <xsd:import namespace="2a5d7c57-f217-4c91-a592-825cc7a323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Details" minOccurs="0"/>
                <xsd:element ref="ns3:SharedWithUsers" minOccurs="0"/>
                <xsd:element ref="ns2:Document_x0020_View"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59869c-8c19-4d89-ad34-dc7b09787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Document_x0020_View" ma:index="16" nillable="true" ma:displayName="Document View" ma:format="Image" ma:internalName="Document_x0020_View">
      <xsd:complexType>
        <xsd:complexContent>
          <xsd:extension base="dms:URL">
            <xsd:sequence>
              <xsd:element name="Url" type="dms:ValidUrl" minOccurs="0" nillable="true"/>
              <xsd:element name="Description" type="xsd:string" nillable="true"/>
            </xsd:sequence>
          </xsd:extension>
        </xsd:complexContent>
      </xsd:complex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5d7c57-f217-4c91-a592-825cc7a3238f" elementFormDefault="qualified">
    <xsd:import namespace="http://schemas.microsoft.com/office/2006/documentManagement/types"/>
    <xsd:import namespace="http://schemas.microsoft.com/office/infopath/2007/PartnerControls"/>
    <xsd:element name="SharedWithDetails" ma:index="14" nillable="true" ma:displayName="Shared With Details" ma:internalName="SharedWithDetails" ma:readOnly="true">
      <xsd:simpleType>
        <xsd:restriction base="dms:Note">
          <xsd:maxLength value="255"/>
        </xsd:restrictio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10341A-06B1-44D9-9278-0FB73F0FB937}">
  <ds:schemaRefs>
    <ds:schemaRef ds:uri="http://schemas.microsoft.com/sharepoint/v3/contenttype/forms"/>
  </ds:schemaRefs>
</ds:datastoreItem>
</file>

<file path=customXml/itemProps2.xml><?xml version="1.0" encoding="utf-8"?>
<ds:datastoreItem xmlns:ds="http://schemas.openxmlformats.org/officeDocument/2006/customXml" ds:itemID="{06D319FC-D44C-4871-A9E1-7418E8E0E7DC}">
  <ds:schemaRefs>
    <ds:schemaRef ds:uri="2a5d7c57-f217-4c91-a592-825cc7a3238f"/>
    <ds:schemaRef ds:uri="bd59869c-8c19-4d89-ad34-dc7b09787b4b"/>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A130FF7-C1A1-4647-9398-17257C26F1EC}">
  <ds:schemaRefs>
    <ds:schemaRef ds:uri="2a5d7c57-f217-4c91-a592-825cc7a3238f"/>
    <ds:schemaRef ds:uri="bd59869c-8c19-4d89-ad34-dc7b09787b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381</TotalTime>
  <Words>3989</Words>
  <Application>Microsoft Office PowerPoint</Application>
  <PresentationFormat>Widescreen</PresentationFormat>
  <Paragraphs>258</Paragraphs>
  <Slides>28</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Open Sans</vt:lpstr>
      <vt:lpstr>Symbol</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Hillberry</dc:creator>
  <cp:lastModifiedBy>Tracy Jose</cp:lastModifiedBy>
  <cp:revision>341</cp:revision>
  <dcterms:created xsi:type="dcterms:W3CDTF">2021-10-19T19:40:53Z</dcterms:created>
  <dcterms:modified xsi:type="dcterms:W3CDTF">2022-02-15T03:43:29Z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0x0101002A7FCD39F41A1D4D83FCFCD657F48F12</vt:lpwstr>
  </property>
</Properties>
</file>