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6" r:id="rId5"/>
    <p:sldId id="343" r:id="rId6"/>
    <p:sldId id="338" r:id="rId7"/>
    <p:sldId id="339" r:id="rId8"/>
    <p:sldId id="344" r:id="rId9"/>
    <p:sldId id="347" r:id="rId10"/>
    <p:sldId id="349" r:id="rId11"/>
    <p:sldId id="360" r:id="rId12"/>
    <p:sldId id="352" r:id="rId13"/>
    <p:sldId id="354" r:id="rId14"/>
    <p:sldId id="355" r:id="rId15"/>
    <p:sldId id="356" r:id="rId16"/>
    <p:sldId id="357" r:id="rId17"/>
    <p:sldId id="358" r:id="rId18"/>
    <p:sldId id="359" r:id="rId19"/>
    <p:sldId id="372" r:id="rId20"/>
    <p:sldId id="37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DF46"/>
    <a:srgbClr val="6DD961"/>
    <a:srgbClr val="FCD54D"/>
    <a:srgbClr val="A66366"/>
    <a:srgbClr val="A761F6"/>
    <a:srgbClr val="3787E0"/>
    <a:srgbClr val="00DEB5"/>
    <a:srgbClr val="0AB5C8"/>
    <a:srgbClr val="05D190"/>
    <a:srgbClr val="0D514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DE1F49-3BF9-DDE8-438F-33B2F388F136}" v="54" dt="2022-02-03T15:43:36.209"/>
    <p1510:client id="{14DE1868-08AE-775E-4399-34979EB44357}" v="2" dt="2022-02-01T16:44:22.412"/>
    <p1510:client id="{24E2EEC1-4E99-A2BF-028B-EDDCB79A4FF0}" v="293" dt="2022-02-03T15:26:42.053"/>
    <p1510:client id="{266F7DC3-BF15-424A-928A-E2E37F8B88B9}" v="27" dt="2022-01-18T19:57:19.051"/>
    <p1510:client id="{2C82BFF5-CAFD-267F-4F76-36C14A17073D}" v="1" dt="2022-01-18T23:01:23.609"/>
    <p1510:client id="{58C9ECB9-F6E0-48E8-AC8F-85D44E57D3BD}" v="2" dt="2022-01-19T18:47:20.719"/>
    <p1510:client id="{5C25C6A9-F18E-789D-877E-CA1EDFB26B33}" v="89" dt="2022-01-18T22:31:43.038"/>
    <p1510:client id="{70C76CF6-38FD-9B8D-7958-CFDC15B30864}" v="59" dt="2022-02-03T15:36:26.262"/>
    <p1510:client id="{A3832797-A3B0-DE74-2436-A36631929F58}" v="19" dt="2022-02-01T04:29:53.602"/>
    <p1510:client id="{B7EF496D-5BAA-44F2-8E6E-7D4E670A3DEF}" v="922" dt="2022-01-18T21:53:44.368"/>
    <p1510:client id="{B885D2A3-D03E-7150-E133-6B0B4D096F63}" v="4" dt="2022-01-31T18:52:39.860"/>
    <p1510:client id="{C0919081-E980-9506-A04D-D24452760153}" v="4" dt="2022-01-18T19:51:50.344"/>
    <p1510:client id="{F28C2DF1-120D-DAFE-F150-A16A12AC15DF}" v="16" dt="2022-01-18T22:22:58.6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i Hillberry" userId="S::kai@mymasterpieceliving.com::a7357a97-e640-4b44-8fcb-12882f8677f1" providerId="AD" clId="Web-{2C82BFF5-CAFD-267F-4F76-36C14A17073D}"/>
    <pc:docChg chg="delSld">
      <pc:chgData name="Kai Hillberry" userId="S::kai@mymasterpieceliving.com::a7357a97-e640-4b44-8fcb-12882f8677f1" providerId="AD" clId="Web-{2C82BFF5-CAFD-267F-4F76-36C14A17073D}" dt="2022-01-18T23:01:23.609" v="0"/>
      <pc:docMkLst>
        <pc:docMk/>
      </pc:docMkLst>
      <pc:sldChg chg="del">
        <pc:chgData name="Kai Hillberry" userId="S::kai@mymasterpieceliving.com::a7357a97-e640-4b44-8fcb-12882f8677f1" providerId="AD" clId="Web-{2C82BFF5-CAFD-267F-4F76-36C14A17073D}" dt="2022-01-18T23:01:23.609" v="0"/>
        <pc:sldMkLst>
          <pc:docMk/>
          <pc:sldMk cId="116244686" sldId="348"/>
        </pc:sldMkLst>
      </pc:sldChg>
    </pc:docChg>
  </pc:docChgLst>
  <pc:docChgLst>
    <pc:chgData name="Kai Hillberry" userId="S::kai@mymasterpieceliving.com::a7357a97-e640-4b44-8fcb-12882f8677f1" providerId="AD" clId="Web-{5C25C6A9-F18E-789D-877E-CA1EDFB26B33}"/>
    <pc:docChg chg="delSld modSld">
      <pc:chgData name="Kai Hillberry" userId="S::kai@mymasterpieceliving.com::a7357a97-e640-4b44-8fcb-12882f8677f1" providerId="AD" clId="Web-{5C25C6A9-F18E-789D-877E-CA1EDFB26B33}" dt="2022-01-18T22:31:43.038" v="51"/>
      <pc:docMkLst>
        <pc:docMk/>
      </pc:docMkLst>
      <pc:sldChg chg="modSp">
        <pc:chgData name="Kai Hillberry" userId="S::kai@mymasterpieceliving.com::a7357a97-e640-4b44-8fcb-12882f8677f1" providerId="AD" clId="Web-{5C25C6A9-F18E-789D-877E-CA1EDFB26B33}" dt="2022-01-18T22:26:43.658" v="3" actId="20577"/>
        <pc:sldMkLst>
          <pc:docMk/>
          <pc:sldMk cId="2633314867" sldId="256"/>
        </pc:sldMkLst>
        <pc:spChg chg="mod">
          <ac:chgData name="Kai Hillberry" userId="S::kai@mymasterpieceliving.com::a7357a97-e640-4b44-8fcb-12882f8677f1" providerId="AD" clId="Web-{5C25C6A9-F18E-789D-877E-CA1EDFB26B33}" dt="2022-01-18T22:26:38.689" v="1" actId="20577"/>
          <ac:spMkLst>
            <pc:docMk/>
            <pc:sldMk cId="2633314867" sldId="256"/>
            <ac:spMk id="3" creationId="{33DF79C9-C326-40ED-A206-2E0691706AEC}"/>
          </ac:spMkLst>
        </pc:spChg>
        <pc:spChg chg="mod">
          <ac:chgData name="Kai Hillberry" userId="S::kai@mymasterpieceliving.com::a7357a97-e640-4b44-8fcb-12882f8677f1" providerId="AD" clId="Web-{5C25C6A9-F18E-789D-877E-CA1EDFB26B33}" dt="2022-01-18T22:26:43.658" v="3" actId="20577"/>
          <ac:spMkLst>
            <pc:docMk/>
            <pc:sldMk cId="2633314867" sldId="256"/>
            <ac:spMk id="5" creationId="{4D27E4B6-6DBD-4780-969E-D268F554ECF6}"/>
          </ac:spMkLst>
        </pc:spChg>
      </pc:sldChg>
      <pc:sldChg chg="modSp">
        <pc:chgData name="Kai Hillberry" userId="S::kai@mymasterpieceliving.com::a7357a97-e640-4b44-8fcb-12882f8677f1" providerId="AD" clId="Web-{5C25C6A9-F18E-789D-877E-CA1EDFB26B33}" dt="2022-01-18T22:27:16.206" v="10" actId="20577"/>
        <pc:sldMkLst>
          <pc:docMk/>
          <pc:sldMk cId="772655999" sldId="339"/>
        </pc:sldMkLst>
        <pc:spChg chg="mod">
          <ac:chgData name="Kai Hillberry" userId="S::kai@mymasterpieceliving.com::a7357a97-e640-4b44-8fcb-12882f8677f1" providerId="AD" clId="Web-{5C25C6A9-F18E-789D-877E-CA1EDFB26B33}" dt="2022-01-18T22:27:16.206" v="10" actId="20577"/>
          <ac:spMkLst>
            <pc:docMk/>
            <pc:sldMk cId="772655999" sldId="339"/>
            <ac:spMk id="3" creationId="{1C71BC38-975B-4B38-BEED-A3B17119A0C1}"/>
          </ac:spMkLst>
        </pc:spChg>
      </pc:sldChg>
      <pc:sldChg chg="del">
        <pc:chgData name="Kai Hillberry" userId="S::kai@mymasterpieceliving.com::a7357a97-e640-4b44-8fcb-12882f8677f1" providerId="AD" clId="Web-{5C25C6A9-F18E-789D-877E-CA1EDFB26B33}" dt="2022-01-18T22:27:53.050" v="12"/>
        <pc:sldMkLst>
          <pc:docMk/>
          <pc:sldMk cId="3000644131" sldId="345"/>
        </pc:sldMkLst>
      </pc:sldChg>
      <pc:sldChg chg="del">
        <pc:chgData name="Kai Hillberry" userId="S::kai@mymasterpieceliving.com::a7357a97-e640-4b44-8fcb-12882f8677f1" providerId="AD" clId="Web-{5C25C6A9-F18E-789D-877E-CA1EDFB26B33}" dt="2022-01-18T22:27:48.253" v="11"/>
        <pc:sldMkLst>
          <pc:docMk/>
          <pc:sldMk cId="952567989" sldId="346"/>
        </pc:sldMkLst>
      </pc:sldChg>
      <pc:sldChg chg="del">
        <pc:chgData name="Kai Hillberry" userId="S::kai@mymasterpieceliving.com::a7357a97-e640-4b44-8fcb-12882f8677f1" providerId="AD" clId="Web-{5C25C6A9-F18E-789D-877E-CA1EDFB26B33}" dt="2022-01-18T22:28:29.722" v="13"/>
        <pc:sldMkLst>
          <pc:docMk/>
          <pc:sldMk cId="4092317226" sldId="351"/>
        </pc:sldMkLst>
      </pc:sldChg>
      <pc:sldChg chg="del">
        <pc:chgData name="Kai Hillberry" userId="S::kai@mymasterpieceliving.com::a7357a97-e640-4b44-8fcb-12882f8677f1" providerId="AD" clId="Web-{5C25C6A9-F18E-789D-877E-CA1EDFB26B33}" dt="2022-01-18T22:28:41.051" v="14"/>
        <pc:sldMkLst>
          <pc:docMk/>
          <pc:sldMk cId="3531779618" sldId="353"/>
        </pc:sldMkLst>
      </pc:sldChg>
      <pc:sldChg chg="addSp delSp modSp">
        <pc:chgData name="Kai Hillberry" userId="S::kai@mymasterpieceliving.com::a7357a97-e640-4b44-8fcb-12882f8677f1" providerId="AD" clId="Web-{5C25C6A9-F18E-789D-877E-CA1EDFB26B33}" dt="2022-01-18T22:29:19.739" v="19" actId="20577"/>
        <pc:sldMkLst>
          <pc:docMk/>
          <pc:sldMk cId="3136872273" sldId="356"/>
        </pc:sldMkLst>
        <pc:spChg chg="mod">
          <ac:chgData name="Kai Hillberry" userId="S::kai@mymasterpieceliving.com::a7357a97-e640-4b44-8fcb-12882f8677f1" providerId="AD" clId="Web-{5C25C6A9-F18E-789D-877E-CA1EDFB26B33}" dt="2022-01-18T22:29:19.739" v="19" actId="20577"/>
          <ac:spMkLst>
            <pc:docMk/>
            <pc:sldMk cId="3136872273" sldId="356"/>
            <ac:spMk id="2" creationId="{CBEE45D4-BA3A-4C1C-AEC9-ACFCD5EDF60E}"/>
          </ac:spMkLst>
        </pc:spChg>
        <pc:picChg chg="add del">
          <ac:chgData name="Kai Hillberry" userId="S::kai@mymasterpieceliving.com::a7357a97-e640-4b44-8fcb-12882f8677f1" providerId="AD" clId="Web-{5C25C6A9-F18E-789D-877E-CA1EDFB26B33}" dt="2022-01-18T22:29:13.989" v="17"/>
          <ac:picMkLst>
            <pc:docMk/>
            <pc:sldMk cId="3136872273" sldId="356"/>
            <ac:picMk id="10" creationId="{E59FAA34-CD96-4C6F-B2E5-6B7459EBC379}"/>
          </ac:picMkLst>
        </pc:picChg>
      </pc:sldChg>
      <pc:sldChg chg="modSp">
        <pc:chgData name="Kai Hillberry" userId="S::kai@mymasterpieceliving.com::a7357a97-e640-4b44-8fcb-12882f8677f1" providerId="AD" clId="Web-{5C25C6A9-F18E-789D-877E-CA1EDFB26B33}" dt="2022-01-18T22:31:24.553" v="50" actId="20577"/>
        <pc:sldMkLst>
          <pc:docMk/>
          <pc:sldMk cId="3594242840" sldId="358"/>
        </pc:sldMkLst>
        <pc:spChg chg="mod">
          <ac:chgData name="Kai Hillberry" userId="S::kai@mymasterpieceliving.com::a7357a97-e640-4b44-8fcb-12882f8677f1" providerId="AD" clId="Web-{5C25C6A9-F18E-789D-877E-CA1EDFB26B33}" dt="2022-01-18T22:31:24.553" v="50" actId="20577"/>
          <ac:spMkLst>
            <pc:docMk/>
            <pc:sldMk cId="3594242840" sldId="358"/>
            <ac:spMk id="2" creationId="{CBEE45D4-BA3A-4C1C-AEC9-ACFCD5EDF60E}"/>
          </ac:spMkLst>
        </pc:spChg>
        <pc:spChg chg="mod">
          <ac:chgData name="Kai Hillberry" userId="S::kai@mymasterpieceliving.com::a7357a97-e640-4b44-8fcb-12882f8677f1" providerId="AD" clId="Web-{5C25C6A9-F18E-789D-877E-CA1EDFB26B33}" dt="2022-01-18T22:31:07.115" v="46" actId="20577"/>
          <ac:spMkLst>
            <pc:docMk/>
            <pc:sldMk cId="3594242840" sldId="358"/>
            <ac:spMk id="6" creationId="{66F74832-011F-4A6C-9B04-9CA19B7D587B}"/>
          </ac:spMkLst>
        </pc:spChg>
      </pc:sldChg>
      <pc:sldChg chg="del">
        <pc:chgData name="Kai Hillberry" userId="S::kai@mymasterpieceliving.com::a7357a97-e640-4b44-8fcb-12882f8677f1" providerId="AD" clId="Web-{5C25C6A9-F18E-789D-877E-CA1EDFB26B33}" dt="2022-01-18T22:31:43.038" v="51"/>
        <pc:sldMkLst>
          <pc:docMk/>
          <pc:sldMk cId="2347761954" sldId="360"/>
        </pc:sldMkLst>
      </pc:sldChg>
    </pc:docChg>
  </pc:docChgLst>
  <pc:docChgLst>
    <pc:chgData name="Danielle Palli" userId="S::danielle@mymasterpieceliving.com::26efa85a-626a-4f9a-b91e-b0c39f8dbf22" providerId="AD" clId="Web-{24E2EEC1-4E99-A2BF-028B-EDDCB79A4FF0}"/>
    <pc:docChg chg="modSld">
      <pc:chgData name="Danielle Palli" userId="S::danielle@mymasterpieceliving.com::26efa85a-626a-4f9a-b91e-b0c39f8dbf22" providerId="AD" clId="Web-{24E2EEC1-4E99-A2BF-028B-EDDCB79A4FF0}" dt="2022-02-03T15:26:42.037" v="162" actId="20577"/>
      <pc:docMkLst>
        <pc:docMk/>
      </pc:docMkLst>
      <pc:sldChg chg="modSp">
        <pc:chgData name="Danielle Palli" userId="S::danielle@mymasterpieceliving.com::26efa85a-626a-4f9a-b91e-b0c39f8dbf22" providerId="AD" clId="Web-{24E2EEC1-4E99-A2BF-028B-EDDCB79A4FF0}" dt="2022-02-03T14:49:57.962" v="11" actId="20577"/>
        <pc:sldMkLst>
          <pc:docMk/>
          <pc:sldMk cId="2633314867" sldId="256"/>
        </pc:sldMkLst>
        <pc:spChg chg="mod">
          <ac:chgData name="Danielle Palli" userId="S::danielle@mymasterpieceliving.com::26efa85a-626a-4f9a-b91e-b0c39f8dbf22" providerId="AD" clId="Web-{24E2EEC1-4E99-A2BF-028B-EDDCB79A4FF0}" dt="2022-02-03T14:49:57.962" v="11" actId="20577"/>
          <ac:spMkLst>
            <pc:docMk/>
            <pc:sldMk cId="2633314867" sldId="256"/>
            <ac:spMk id="5" creationId="{4D27E4B6-6DBD-4780-969E-D268F554ECF6}"/>
          </ac:spMkLst>
        </pc:spChg>
      </pc:sldChg>
      <pc:sldChg chg="modSp">
        <pc:chgData name="Danielle Palli" userId="S::danielle@mymasterpieceliving.com::26efa85a-626a-4f9a-b91e-b0c39f8dbf22" providerId="AD" clId="Web-{24E2EEC1-4E99-A2BF-028B-EDDCB79A4FF0}" dt="2022-02-03T14:55:10.191" v="26" actId="20577"/>
        <pc:sldMkLst>
          <pc:docMk/>
          <pc:sldMk cId="2513599891" sldId="338"/>
        </pc:sldMkLst>
        <pc:spChg chg="mod">
          <ac:chgData name="Danielle Palli" userId="S::danielle@mymasterpieceliving.com::26efa85a-626a-4f9a-b91e-b0c39f8dbf22" providerId="AD" clId="Web-{24E2EEC1-4E99-A2BF-028B-EDDCB79A4FF0}" dt="2022-02-03T14:55:10.191" v="26" actId="20577"/>
          <ac:spMkLst>
            <pc:docMk/>
            <pc:sldMk cId="2513599891" sldId="338"/>
            <ac:spMk id="481" creationId="{00000000-0000-0000-0000-000000000000}"/>
          </ac:spMkLst>
        </pc:spChg>
      </pc:sldChg>
      <pc:sldChg chg="modSp">
        <pc:chgData name="Danielle Palli" userId="S::danielle@mymasterpieceliving.com::26efa85a-626a-4f9a-b91e-b0c39f8dbf22" providerId="AD" clId="Web-{24E2EEC1-4E99-A2BF-028B-EDDCB79A4FF0}" dt="2022-02-03T15:02:06.659" v="87" actId="20577"/>
        <pc:sldMkLst>
          <pc:docMk/>
          <pc:sldMk cId="772655999" sldId="339"/>
        </pc:sldMkLst>
        <pc:spChg chg="mod">
          <ac:chgData name="Danielle Palli" userId="S::danielle@mymasterpieceliving.com::26efa85a-626a-4f9a-b91e-b0c39f8dbf22" providerId="AD" clId="Web-{24E2EEC1-4E99-A2BF-028B-EDDCB79A4FF0}" dt="2022-02-03T15:02:06.659" v="87" actId="20577"/>
          <ac:spMkLst>
            <pc:docMk/>
            <pc:sldMk cId="772655999" sldId="339"/>
            <ac:spMk id="2" creationId="{DFF154BF-BEEC-4CEB-A17E-95CAF6DF7F11}"/>
          </ac:spMkLst>
        </pc:spChg>
      </pc:sldChg>
      <pc:sldChg chg="modSp">
        <pc:chgData name="Danielle Palli" userId="S::danielle@mymasterpieceliving.com::26efa85a-626a-4f9a-b91e-b0c39f8dbf22" providerId="AD" clId="Web-{24E2EEC1-4E99-A2BF-028B-EDDCB79A4FF0}" dt="2022-02-03T14:51:57.185" v="22" actId="20577"/>
        <pc:sldMkLst>
          <pc:docMk/>
          <pc:sldMk cId="2424740446" sldId="343"/>
        </pc:sldMkLst>
        <pc:spChg chg="mod">
          <ac:chgData name="Danielle Palli" userId="S::danielle@mymasterpieceliving.com::26efa85a-626a-4f9a-b91e-b0c39f8dbf22" providerId="AD" clId="Web-{24E2EEC1-4E99-A2BF-028B-EDDCB79A4FF0}" dt="2022-02-03T14:51:57.185" v="22" actId="20577"/>
          <ac:spMkLst>
            <pc:docMk/>
            <pc:sldMk cId="2424740446" sldId="343"/>
            <ac:spMk id="2" creationId="{CBEE45D4-BA3A-4C1C-AEC9-ACFCD5EDF60E}"/>
          </ac:spMkLst>
        </pc:spChg>
        <pc:spChg chg="mod">
          <ac:chgData name="Danielle Palli" userId="S::danielle@mymasterpieceliving.com::26efa85a-626a-4f9a-b91e-b0c39f8dbf22" providerId="AD" clId="Web-{24E2EEC1-4E99-A2BF-028B-EDDCB79A4FF0}" dt="2022-02-03T14:50:38.120" v="14" actId="20577"/>
          <ac:spMkLst>
            <pc:docMk/>
            <pc:sldMk cId="2424740446" sldId="343"/>
            <ac:spMk id="4" creationId="{3A706EC2-F7E8-4F7D-8281-DED18C5E85A6}"/>
          </ac:spMkLst>
        </pc:spChg>
      </pc:sldChg>
      <pc:sldChg chg="modSp">
        <pc:chgData name="Danielle Palli" userId="S::danielle@mymasterpieceliving.com::26efa85a-626a-4f9a-b91e-b0c39f8dbf22" providerId="AD" clId="Web-{24E2EEC1-4E99-A2BF-028B-EDDCB79A4FF0}" dt="2022-02-03T14:58:50.386" v="55" actId="20577"/>
        <pc:sldMkLst>
          <pc:docMk/>
          <pc:sldMk cId="85332032" sldId="344"/>
        </pc:sldMkLst>
        <pc:spChg chg="mod">
          <ac:chgData name="Danielle Palli" userId="S::danielle@mymasterpieceliving.com::26efa85a-626a-4f9a-b91e-b0c39f8dbf22" providerId="AD" clId="Web-{24E2EEC1-4E99-A2BF-028B-EDDCB79A4FF0}" dt="2022-02-03T14:58:50.386" v="55" actId="20577"/>
          <ac:spMkLst>
            <pc:docMk/>
            <pc:sldMk cId="85332032" sldId="344"/>
            <ac:spMk id="2" creationId="{DFF154BF-BEEC-4CEB-A17E-95CAF6DF7F11}"/>
          </ac:spMkLst>
        </pc:spChg>
      </pc:sldChg>
      <pc:sldChg chg="modSp">
        <pc:chgData name="Danielle Palli" userId="S::danielle@mymasterpieceliving.com::26efa85a-626a-4f9a-b91e-b0c39f8dbf22" providerId="AD" clId="Web-{24E2EEC1-4E99-A2BF-028B-EDDCB79A4FF0}" dt="2022-02-03T14:59:45.982" v="60" actId="20577"/>
        <pc:sldMkLst>
          <pc:docMk/>
          <pc:sldMk cId="2519518764" sldId="347"/>
        </pc:sldMkLst>
        <pc:spChg chg="mod">
          <ac:chgData name="Danielle Palli" userId="S::danielle@mymasterpieceliving.com::26efa85a-626a-4f9a-b91e-b0c39f8dbf22" providerId="AD" clId="Web-{24E2EEC1-4E99-A2BF-028B-EDDCB79A4FF0}" dt="2022-02-03T14:59:45.982" v="60" actId="20577"/>
          <ac:spMkLst>
            <pc:docMk/>
            <pc:sldMk cId="2519518764" sldId="347"/>
            <ac:spMk id="2" creationId="{DFF154BF-BEEC-4CEB-A17E-95CAF6DF7F11}"/>
          </ac:spMkLst>
        </pc:spChg>
      </pc:sldChg>
      <pc:sldChg chg="modSp">
        <pc:chgData name="Danielle Palli" userId="S::danielle@mymasterpieceliving.com::26efa85a-626a-4f9a-b91e-b0c39f8dbf22" providerId="AD" clId="Web-{24E2EEC1-4E99-A2BF-028B-EDDCB79A4FF0}" dt="2022-02-03T15:01:04.047" v="67" actId="20577"/>
        <pc:sldMkLst>
          <pc:docMk/>
          <pc:sldMk cId="3422359101" sldId="349"/>
        </pc:sldMkLst>
        <pc:spChg chg="mod">
          <ac:chgData name="Danielle Palli" userId="S::danielle@mymasterpieceliving.com::26efa85a-626a-4f9a-b91e-b0c39f8dbf22" providerId="AD" clId="Web-{24E2EEC1-4E99-A2BF-028B-EDDCB79A4FF0}" dt="2022-02-03T15:01:04.047" v="67" actId="20577"/>
          <ac:spMkLst>
            <pc:docMk/>
            <pc:sldMk cId="3422359101" sldId="349"/>
            <ac:spMk id="2" creationId="{CBEE45D4-BA3A-4C1C-AEC9-ACFCD5EDF60E}"/>
          </ac:spMkLst>
        </pc:spChg>
        <pc:spChg chg="mod">
          <ac:chgData name="Danielle Palli" userId="S::danielle@mymasterpieceliving.com::26efa85a-626a-4f9a-b91e-b0c39f8dbf22" providerId="AD" clId="Web-{24E2EEC1-4E99-A2BF-028B-EDDCB79A4FF0}" dt="2022-02-03T15:00:22.858" v="64" actId="20577"/>
          <ac:spMkLst>
            <pc:docMk/>
            <pc:sldMk cId="3422359101" sldId="349"/>
            <ac:spMk id="8" creationId="{20CE4491-38BD-4E53-A78A-23C187665CE4}"/>
          </ac:spMkLst>
        </pc:spChg>
      </pc:sldChg>
      <pc:sldChg chg="modSp">
        <pc:chgData name="Danielle Palli" userId="S::danielle@mymasterpieceliving.com::26efa85a-626a-4f9a-b91e-b0c39f8dbf22" providerId="AD" clId="Web-{24E2EEC1-4E99-A2BF-028B-EDDCB79A4FF0}" dt="2022-02-03T15:05:32.697" v="107" actId="20577"/>
        <pc:sldMkLst>
          <pc:docMk/>
          <pc:sldMk cId="1362831879" sldId="352"/>
        </pc:sldMkLst>
        <pc:spChg chg="mod">
          <ac:chgData name="Danielle Palli" userId="S::danielle@mymasterpieceliving.com::26efa85a-626a-4f9a-b91e-b0c39f8dbf22" providerId="AD" clId="Web-{24E2EEC1-4E99-A2BF-028B-EDDCB79A4FF0}" dt="2022-02-03T15:05:32.697" v="107" actId="20577"/>
          <ac:spMkLst>
            <pc:docMk/>
            <pc:sldMk cId="1362831879" sldId="352"/>
            <ac:spMk id="2" creationId="{CBEE45D4-BA3A-4C1C-AEC9-ACFCD5EDF60E}"/>
          </ac:spMkLst>
        </pc:spChg>
        <pc:spChg chg="mod">
          <ac:chgData name="Danielle Palli" userId="S::danielle@mymasterpieceliving.com::26efa85a-626a-4f9a-b91e-b0c39f8dbf22" providerId="AD" clId="Web-{24E2EEC1-4E99-A2BF-028B-EDDCB79A4FF0}" dt="2022-02-03T15:04:02.413" v="100" actId="20577"/>
          <ac:spMkLst>
            <pc:docMk/>
            <pc:sldMk cId="1362831879" sldId="352"/>
            <ac:spMk id="8" creationId="{20CE4491-38BD-4E53-A78A-23C187665CE4}"/>
          </ac:spMkLst>
        </pc:spChg>
      </pc:sldChg>
      <pc:sldChg chg="delSp modSp">
        <pc:chgData name="Danielle Palli" userId="S::danielle@mymasterpieceliving.com::26efa85a-626a-4f9a-b91e-b0c39f8dbf22" providerId="AD" clId="Web-{24E2EEC1-4E99-A2BF-028B-EDDCB79A4FF0}" dt="2022-02-03T15:07:31.451" v="118" actId="20577"/>
        <pc:sldMkLst>
          <pc:docMk/>
          <pc:sldMk cId="960566261" sldId="354"/>
        </pc:sldMkLst>
        <pc:spChg chg="mod">
          <ac:chgData name="Danielle Palli" userId="S::danielle@mymasterpieceliving.com::26efa85a-626a-4f9a-b91e-b0c39f8dbf22" providerId="AD" clId="Web-{24E2EEC1-4E99-A2BF-028B-EDDCB79A4FF0}" dt="2022-02-03T15:07:31.451" v="118" actId="20577"/>
          <ac:spMkLst>
            <pc:docMk/>
            <pc:sldMk cId="960566261" sldId="354"/>
            <ac:spMk id="2" creationId="{CBEE45D4-BA3A-4C1C-AEC9-ACFCD5EDF60E}"/>
          </ac:spMkLst>
        </pc:spChg>
        <pc:spChg chg="mod">
          <ac:chgData name="Danielle Palli" userId="S::danielle@mymasterpieceliving.com::26efa85a-626a-4f9a-b91e-b0c39f8dbf22" providerId="AD" clId="Web-{24E2EEC1-4E99-A2BF-028B-EDDCB79A4FF0}" dt="2022-02-03T15:06:07.667" v="111" actId="20577"/>
          <ac:spMkLst>
            <pc:docMk/>
            <pc:sldMk cId="960566261" sldId="354"/>
            <ac:spMk id="4" creationId="{3A706EC2-F7E8-4F7D-8281-DED18C5E85A6}"/>
          </ac:spMkLst>
        </pc:spChg>
        <pc:spChg chg="mod">
          <ac:chgData name="Danielle Palli" userId="S::danielle@mymasterpieceliving.com::26efa85a-626a-4f9a-b91e-b0c39f8dbf22" providerId="AD" clId="Web-{24E2EEC1-4E99-A2BF-028B-EDDCB79A4FF0}" dt="2022-02-03T15:06:14.902" v="113" actId="1076"/>
          <ac:spMkLst>
            <pc:docMk/>
            <pc:sldMk cId="960566261" sldId="354"/>
            <ac:spMk id="6" creationId="{66F74832-011F-4A6C-9B04-9CA19B7D587B}"/>
          </ac:spMkLst>
        </pc:spChg>
        <pc:spChg chg="del">
          <ac:chgData name="Danielle Palli" userId="S::danielle@mymasterpieceliving.com::26efa85a-626a-4f9a-b91e-b0c39f8dbf22" providerId="AD" clId="Web-{24E2EEC1-4E99-A2BF-028B-EDDCB79A4FF0}" dt="2022-02-03T15:06:17.620" v="114"/>
          <ac:spMkLst>
            <pc:docMk/>
            <pc:sldMk cId="960566261" sldId="354"/>
            <ac:spMk id="7" creationId="{4A1FD96E-020C-471E-A679-8C3E70156557}"/>
          </ac:spMkLst>
        </pc:spChg>
        <pc:spChg chg="del">
          <ac:chgData name="Danielle Palli" userId="S::danielle@mymasterpieceliving.com::26efa85a-626a-4f9a-b91e-b0c39f8dbf22" providerId="AD" clId="Web-{24E2EEC1-4E99-A2BF-028B-EDDCB79A4FF0}" dt="2022-02-03T15:06:10.542" v="112"/>
          <ac:spMkLst>
            <pc:docMk/>
            <pc:sldMk cId="960566261" sldId="354"/>
            <ac:spMk id="8" creationId="{20CE4491-38BD-4E53-A78A-23C187665CE4}"/>
          </ac:spMkLst>
        </pc:spChg>
      </pc:sldChg>
      <pc:sldChg chg="delSp modSp">
        <pc:chgData name="Danielle Palli" userId="S::danielle@mymasterpieceliving.com::26efa85a-626a-4f9a-b91e-b0c39f8dbf22" providerId="AD" clId="Web-{24E2EEC1-4E99-A2BF-028B-EDDCB79A4FF0}" dt="2022-02-03T15:08:54.063" v="126" actId="20577"/>
        <pc:sldMkLst>
          <pc:docMk/>
          <pc:sldMk cId="801002586" sldId="355"/>
        </pc:sldMkLst>
        <pc:spChg chg="mod">
          <ac:chgData name="Danielle Palli" userId="S::danielle@mymasterpieceliving.com::26efa85a-626a-4f9a-b91e-b0c39f8dbf22" providerId="AD" clId="Web-{24E2EEC1-4E99-A2BF-028B-EDDCB79A4FF0}" dt="2022-02-03T15:08:54.063" v="126" actId="20577"/>
          <ac:spMkLst>
            <pc:docMk/>
            <pc:sldMk cId="801002586" sldId="355"/>
            <ac:spMk id="2" creationId="{CBEE45D4-BA3A-4C1C-AEC9-ACFCD5EDF60E}"/>
          </ac:spMkLst>
        </pc:spChg>
        <pc:spChg chg="del">
          <ac:chgData name="Danielle Palli" userId="S::danielle@mymasterpieceliving.com::26efa85a-626a-4f9a-b91e-b0c39f8dbf22" providerId="AD" clId="Web-{24E2EEC1-4E99-A2BF-028B-EDDCB79A4FF0}" dt="2022-02-03T15:07:42.373" v="119"/>
          <ac:spMkLst>
            <pc:docMk/>
            <pc:sldMk cId="801002586" sldId="355"/>
            <ac:spMk id="6" creationId="{66F74832-011F-4A6C-9B04-9CA19B7D587B}"/>
          </ac:spMkLst>
        </pc:spChg>
        <pc:spChg chg="del">
          <ac:chgData name="Danielle Palli" userId="S::danielle@mymasterpieceliving.com::26efa85a-626a-4f9a-b91e-b0c39f8dbf22" providerId="AD" clId="Web-{24E2EEC1-4E99-A2BF-028B-EDDCB79A4FF0}" dt="2022-02-03T15:07:43.826" v="120"/>
          <ac:spMkLst>
            <pc:docMk/>
            <pc:sldMk cId="801002586" sldId="355"/>
            <ac:spMk id="7" creationId="{4A1FD96E-020C-471E-A679-8C3E70156557}"/>
          </ac:spMkLst>
        </pc:spChg>
      </pc:sldChg>
      <pc:sldChg chg="modSp">
        <pc:chgData name="Danielle Palli" userId="S::danielle@mymasterpieceliving.com::26efa85a-626a-4f9a-b91e-b0c39f8dbf22" providerId="AD" clId="Web-{24E2EEC1-4E99-A2BF-028B-EDDCB79A4FF0}" dt="2022-02-03T15:09:07.704" v="128" actId="20577"/>
        <pc:sldMkLst>
          <pc:docMk/>
          <pc:sldMk cId="3136872273" sldId="356"/>
        </pc:sldMkLst>
        <pc:spChg chg="mod">
          <ac:chgData name="Danielle Palli" userId="S::danielle@mymasterpieceliving.com::26efa85a-626a-4f9a-b91e-b0c39f8dbf22" providerId="AD" clId="Web-{24E2EEC1-4E99-A2BF-028B-EDDCB79A4FF0}" dt="2022-02-03T15:09:07.704" v="128" actId="20577"/>
          <ac:spMkLst>
            <pc:docMk/>
            <pc:sldMk cId="3136872273" sldId="356"/>
            <ac:spMk id="2" creationId="{CBEE45D4-BA3A-4C1C-AEC9-ACFCD5EDF60E}"/>
          </ac:spMkLst>
        </pc:spChg>
      </pc:sldChg>
      <pc:sldChg chg="modSp">
        <pc:chgData name="Danielle Palli" userId="S::danielle@mymasterpieceliving.com::26efa85a-626a-4f9a-b91e-b0c39f8dbf22" providerId="AD" clId="Web-{24E2EEC1-4E99-A2BF-028B-EDDCB79A4FF0}" dt="2022-02-03T15:12:04.820" v="137" actId="20577"/>
        <pc:sldMkLst>
          <pc:docMk/>
          <pc:sldMk cId="537421668" sldId="357"/>
        </pc:sldMkLst>
        <pc:spChg chg="mod">
          <ac:chgData name="Danielle Palli" userId="S::danielle@mymasterpieceliving.com::26efa85a-626a-4f9a-b91e-b0c39f8dbf22" providerId="AD" clId="Web-{24E2EEC1-4E99-A2BF-028B-EDDCB79A4FF0}" dt="2022-02-03T15:12:04.820" v="137" actId="20577"/>
          <ac:spMkLst>
            <pc:docMk/>
            <pc:sldMk cId="537421668" sldId="357"/>
            <ac:spMk id="2" creationId="{CBEE45D4-BA3A-4C1C-AEC9-ACFCD5EDF60E}"/>
          </ac:spMkLst>
        </pc:spChg>
      </pc:sldChg>
      <pc:sldChg chg="addSp delSp modSp">
        <pc:chgData name="Danielle Palli" userId="S::danielle@mymasterpieceliving.com::26efa85a-626a-4f9a-b91e-b0c39f8dbf22" providerId="AD" clId="Web-{24E2EEC1-4E99-A2BF-028B-EDDCB79A4FF0}" dt="2022-02-03T15:21:21.135" v="149" actId="20577"/>
        <pc:sldMkLst>
          <pc:docMk/>
          <pc:sldMk cId="3594242840" sldId="358"/>
        </pc:sldMkLst>
        <pc:spChg chg="add del mod">
          <ac:chgData name="Danielle Palli" userId="S::danielle@mymasterpieceliving.com::26efa85a-626a-4f9a-b91e-b0c39f8dbf22" providerId="AD" clId="Web-{24E2EEC1-4E99-A2BF-028B-EDDCB79A4FF0}" dt="2022-02-03T15:21:21.135" v="149" actId="20577"/>
          <ac:spMkLst>
            <pc:docMk/>
            <pc:sldMk cId="3594242840" sldId="358"/>
            <ac:spMk id="2" creationId="{CBEE45D4-BA3A-4C1C-AEC9-ACFCD5EDF60E}"/>
          </ac:spMkLst>
        </pc:spChg>
      </pc:sldChg>
      <pc:sldChg chg="modSp">
        <pc:chgData name="Danielle Palli" userId="S::danielle@mymasterpieceliving.com::26efa85a-626a-4f9a-b91e-b0c39f8dbf22" providerId="AD" clId="Web-{24E2EEC1-4E99-A2BF-028B-EDDCB79A4FF0}" dt="2022-02-03T15:24:03.485" v="154" actId="20577"/>
        <pc:sldMkLst>
          <pc:docMk/>
          <pc:sldMk cId="3745723455" sldId="359"/>
        </pc:sldMkLst>
        <pc:spChg chg="mod">
          <ac:chgData name="Danielle Palli" userId="S::danielle@mymasterpieceliving.com::26efa85a-626a-4f9a-b91e-b0c39f8dbf22" providerId="AD" clId="Web-{24E2EEC1-4E99-A2BF-028B-EDDCB79A4FF0}" dt="2022-02-03T15:24:03.485" v="154" actId="20577"/>
          <ac:spMkLst>
            <pc:docMk/>
            <pc:sldMk cId="3745723455" sldId="359"/>
            <ac:spMk id="2" creationId="{CBEE45D4-BA3A-4C1C-AEC9-ACFCD5EDF60E}"/>
          </ac:spMkLst>
        </pc:spChg>
        <pc:spChg chg="mod">
          <ac:chgData name="Danielle Palli" userId="S::danielle@mymasterpieceliving.com::26efa85a-626a-4f9a-b91e-b0c39f8dbf22" providerId="AD" clId="Web-{24E2EEC1-4E99-A2BF-028B-EDDCB79A4FF0}" dt="2022-02-03T15:23:24.171" v="151" actId="20577"/>
          <ac:spMkLst>
            <pc:docMk/>
            <pc:sldMk cId="3745723455" sldId="359"/>
            <ac:spMk id="4" creationId="{3A706EC2-F7E8-4F7D-8281-DED18C5E85A6}"/>
          </ac:spMkLst>
        </pc:spChg>
      </pc:sldChg>
      <pc:sldChg chg="modSp">
        <pc:chgData name="Danielle Palli" userId="S::danielle@mymasterpieceliving.com::26efa85a-626a-4f9a-b91e-b0c39f8dbf22" providerId="AD" clId="Web-{24E2EEC1-4E99-A2BF-028B-EDDCB79A4FF0}" dt="2022-02-03T15:03:45.131" v="95" actId="20577"/>
        <pc:sldMkLst>
          <pc:docMk/>
          <pc:sldMk cId="2395510412" sldId="360"/>
        </pc:sldMkLst>
        <pc:spChg chg="mod">
          <ac:chgData name="Danielle Palli" userId="S::danielle@mymasterpieceliving.com::26efa85a-626a-4f9a-b91e-b0c39f8dbf22" providerId="AD" clId="Web-{24E2EEC1-4E99-A2BF-028B-EDDCB79A4FF0}" dt="2022-02-03T15:03:45.131" v="95" actId="20577"/>
          <ac:spMkLst>
            <pc:docMk/>
            <pc:sldMk cId="2395510412" sldId="360"/>
            <ac:spMk id="2" creationId="{CBEE45D4-BA3A-4C1C-AEC9-ACFCD5EDF60E}"/>
          </ac:spMkLst>
        </pc:spChg>
        <pc:spChg chg="mod">
          <ac:chgData name="Danielle Palli" userId="S::danielle@mymasterpieceliving.com::26efa85a-626a-4f9a-b91e-b0c39f8dbf22" providerId="AD" clId="Web-{24E2EEC1-4E99-A2BF-028B-EDDCB79A4FF0}" dt="2022-02-03T15:02:38.738" v="92" actId="20577"/>
          <ac:spMkLst>
            <pc:docMk/>
            <pc:sldMk cId="2395510412" sldId="360"/>
            <ac:spMk id="8" creationId="{20CE4491-38BD-4E53-A78A-23C187665CE4}"/>
          </ac:spMkLst>
        </pc:spChg>
        <pc:spChg chg="mod">
          <ac:chgData name="Danielle Palli" userId="S::danielle@mymasterpieceliving.com::26efa85a-626a-4f9a-b91e-b0c39f8dbf22" providerId="AD" clId="Web-{24E2EEC1-4E99-A2BF-028B-EDDCB79A4FF0}" dt="2022-02-03T15:02:46.363" v="93" actId="1076"/>
          <ac:spMkLst>
            <pc:docMk/>
            <pc:sldMk cId="2395510412" sldId="360"/>
            <ac:spMk id="9" creationId="{38694B6A-556F-4417-A981-4AFA11893EB7}"/>
          </ac:spMkLst>
        </pc:spChg>
      </pc:sldChg>
      <pc:sldChg chg="modSp">
        <pc:chgData name="Danielle Palli" userId="S::danielle@mymasterpieceliving.com::26efa85a-626a-4f9a-b91e-b0c39f8dbf22" providerId="AD" clId="Web-{24E2EEC1-4E99-A2BF-028B-EDDCB79A4FF0}" dt="2022-02-03T15:25:19.050" v="156" actId="20577"/>
        <pc:sldMkLst>
          <pc:docMk/>
          <pc:sldMk cId="2355342787" sldId="372"/>
        </pc:sldMkLst>
        <pc:spChg chg="mod">
          <ac:chgData name="Danielle Palli" userId="S::danielle@mymasterpieceliving.com::26efa85a-626a-4f9a-b91e-b0c39f8dbf22" providerId="AD" clId="Web-{24E2EEC1-4E99-A2BF-028B-EDDCB79A4FF0}" dt="2022-02-03T15:25:19.050" v="156" actId="20577"/>
          <ac:spMkLst>
            <pc:docMk/>
            <pc:sldMk cId="2355342787" sldId="372"/>
            <ac:spMk id="2" creationId="{DFF154BF-BEEC-4CEB-A17E-95CAF6DF7F11}"/>
          </ac:spMkLst>
        </pc:spChg>
      </pc:sldChg>
      <pc:sldChg chg="modSp">
        <pc:chgData name="Danielle Palli" userId="S::danielle@mymasterpieceliving.com::26efa85a-626a-4f9a-b91e-b0c39f8dbf22" providerId="AD" clId="Web-{24E2EEC1-4E99-A2BF-028B-EDDCB79A4FF0}" dt="2022-02-03T15:26:42.037" v="162" actId="20577"/>
        <pc:sldMkLst>
          <pc:docMk/>
          <pc:sldMk cId="3130623482" sldId="373"/>
        </pc:sldMkLst>
        <pc:spChg chg="mod">
          <ac:chgData name="Danielle Palli" userId="S::danielle@mymasterpieceliving.com::26efa85a-626a-4f9a-b91e-b0c39f8dbf22" providerId="AD" clId="Web-{24E2EEC1-4E99-A2BF-028B-EDDCB79A4FF0}" dt="2022-02-03T15:26:42.037" v="162" actId="20577"/>
          <ac:spMkLst>
            <pc:docMk/>
            <pc:sldMk cId="3130623482" sldId="373"/>
            <ac:spMk id="2" creationId="{DFF154BF-BEEC-4CEB-A17E-95CAF6DF7F11}"/>
          </ac:spMkLst>
        </pc:spChg>
      </pc:sldChg>
    </pc:docChg>
  </pc:docChgLst>
  <pc:docChgLst>
    <pc:chgData name="Kai Hillberry" userId="S::kai@mymasterpieceliving.com::a7357a97-e640-4b44-8fcb-12882f8677f1" providerId="AD" clId="Web-{A3832797-A3B0-DE74-2436-A36631929F58}"/>
    <pc:docChg chg="modSld">
      <pc:chgData name="Kai Hillberry" userId="S::kai@mymasterpieceliving.com::a7357a97-e640-4b44-8fcb-12882f8677f1" providerId="AD" clId="Web-{A3832797-A3B0-DE74-2436-A36631929F58}" dt="2022-02-01T04:29:53.602" v="14" actId="1076"/>
      <pc:docMkLst>
        <pc:docMk/>
      </pc:docMkLst>
      <pc:sldChg chg="modSp">
        <pc:chgData name="Kai Hillberry" userId="S::kai@mymasterpieceliving.com::a7357a97-e640-4b44-8fcb-12882f8677f1" providerId="AD" clId="Web-{A3832797-A3B0-DE74-2436-A36631929F58}" dt="2022-02-01T04:28:05.913" v="3" actId="1076"/>
        <pc:sldMkLst>
          <pc:docMk/>
          <pc:sldMk cId="85332032" sldId="344"/>
        </pc:sldMkLst>
        <pc:spChg chg="mod">
          <ac:chgData name="Kai Hillberry" userId="S::kai@mymasterpieceliving.com::a7357a97-e640-4b44-8fcb-12882f8677f1" providerId="AD" clId="Web-{A3832797-A3B0-DE74-2436-A36631929F58}" dt="2022-02-01T04:27:47.523" v="0" actId="1076"/>
          <ac:spMkLst>
            <pc:docMk/>
            <pc:sldMk cId="85332032" sldId="344"/>
            <ac:spMk id="6" creationId="{AF47C704-F381-4F0F-B1AC-4872814D7201}"/>
          </ac:spMkLst>
        </pc:spChg>
        <pc:spChg chg="mod">
          <ac:chgData name="Kai Hillberry" userId="S::kai@mymasterpieceliving.com::a7357a97-e640-4b44-8fcb-12882f8677f1" providerId="AD" clId="Web-{A3832797-A3B0-DE74-2436-A36631929F58}" dt="2022-02-01T04:28:05.913" v="3" actId="1076"/>
          <ac:spMkLst>
            <pc:docMk/>
            <pc:sldMk cId="85332032" sldId="344"/>
            <ac:spMk id="7" creationId="{A6E9679A-6EDB-4A3D-87A7-D914E4D37861}"/>
          </ac:spMkLst>
        </pc:spChg>
        <pc:spChg chg="mod">
          <ac:chgData name="Kai Hillberry" userId="S::kai@mymasterpieceliving.com::a7357a97-e640-4b44-8fcb-12882f8677f1" providerId="AD" clId="Web-{A3832797-A3B0-DE74-2436-A36631929F58}" dt="2022-02-01T04:27:57.851" v="1" actId="1076"/>
          <ac:spMkLst>
            <pc:docMk/>
            <pc:sldMk cId="85332032" sldId="344"/>
            <ac:spMk id="8" creationId="{66804313-A0D7-41D2-BF42-52EDB36E162C}"/>
          </ac:spMkLst>
        </pc:spChg>
        <pc:spChg chg="mod">
          <ac:chgData name="Kai Hillberry" userId="S::kai@mymasterpieceliving.com::a7357a97-e640-4b44-8fcb-12882f8677f1" providerId="AD" clId="Web-{A3832797-A3B0-DE74-2436-A36631929F58}" dt="2022-02-01T04:28:00.820" v="2" actId="1076"/>
          <ac:spMkLst>
            <pc:docMk/>
            <pc:sldMk cId="85332032" sldId="344"/>
            <ac:spMk id="9" creationId="{1FA8F700-26A4-46A9-BA82-77200B8D08A9}"/>
          </ac:spMkLst>
        </pc:spChg>
      </pc:sldChg>
      <pc:sldChg chg="modSp">
        <pc:chgData name="Kai Hillberry" userId="S::kai@mymasterpieceliving.com::a7357a97-e640-4b44-8fcb-12882f8677f1" providerId="AD" clId="Web-{A3832797-A3B0-DE74-2436-A36631929F58}" dt="2022-02-01T04:29:53.602" v="14" actId="1076"/>
        <pc:sldMkLst>
          <pc:docMk/>
          <pc:sldMk cId="2519518764" sldId="347"/>
        </pc:sldMkLst>
        <pc:spChg chg="mod">
          <ac:chgData name="Kai Hillberry" userId="S::kai@mymasterpieceliving.com::a7357a97-e640-4b44-8fcb-12882f8677f1" providerId="AD" clId="Web-{A3832797-A3B0-DE74-2436-A36631929F58}" dt="2022-02-01T04:29:50.493" v="13" actId="1076"/>
          <ac:spMkLst>
            <pc:docMk/>
            <pc:sldMk cId="2519518764" sldId="347"/>
            <ac:spMk id="8" creationId="{66804313-A0D7-41D2-BF42-52EDB36E162C}"/>
          </ac:spMkLst>
        </pc:spChg>
        <pc:spChg chg="mod">
          <ac:chgData name="Kai Hillberry" userId="S::kai@mymasterpieceliving.com::a7357a97-e640-4b44-8fcb-12882f8677f1" providerId="AD" clId="Web-{A3832797-A3B0-DE74-2436-A36631929F58}" dt="2022-02-01T04:29:53.602" v="14" actId="1076"/>
          <ac:spMkLst>
            <pc:docMk/>
            <pc:sldMk cId="2519518764" sldId="347"/>
            <ac:spMk id="9" creationId="{1FA8F700-26A4-46A9-BA82-77200B8D08A9}"/>
          </ac:spMkLst>
        </pc:spChg>
      </pc:sldChg>
      <pc:sldChg chg="modSp">
        <pc:chgData name="Kai Hillberry" userId="S::kai@mymasterpieceliving.com::a7357a97-e640-4b44-8fcb-12882f8677f1" providerId="AD" clId="Web-{A3832797-A3B0-DE74-2436-A36631929F58}" dt="2022-02-01T04:28:37.695" v="6" actId="1076"/>
        <pc:sldMkLst>
          <pc:docMk/>
          <pc:sldMk cId="3136872273" sldId="356"/>
        </pc:sldMkLst>
        <pc:spChg chg="mod">
          <ac:chgData name="Kai Hillberry" userId="S::kai@mymasterpieceliving.com::a7357a97-e640-4b44-8fcb-12882f8677f1" providerId="AD" clId="Web-{A3832797-A3B0-DE74-2436-A36631929F58}" dt="2022-02-01T04:28:33.039" v="5" actId="1076"/>
          <ac:spMkLst>
            <pc:docMk/>
            <pc:sldMk cId="3136872273" sldId="356"/>
            <ac:spMk id="6" creationId="{66F74832-011F-4A6C-9B04-9CA19B7D587B}"/>
          </ac:spMkLst>
        </pc:spChg>
        <pc:spChg chg="mod">
          <ac:chgData name="Kai Hillberry" userId="S::kai@mymasterpieceliving.com::a7357a97-e640-4b44-8fcb-12882f8677f1" providerId="AD" clId="Web-{A3832797-A3B0-DE74-2436-A36631929F58}" dt="2022-02-01T04:28:37.695" v="6" actId="1076"/>
          <ac:spMkLst>
            <pc:docMk/>
            <pc:sldMk cId="3136872273" sldId="356"/>
            <ac:spMk id="7" creationId="{4A1FD96E-020C-471E-A679-8C3E70156557}"/>
          </ac:spMkLst>
        </pc:spChg>
        <pc:spChg chg="mod">
          <ac:chgData name="Kai Hillberry" userId="S::kai@mymasterpieceliving.com::a7357a97-e640-4b44-8fcb-12882f8677f1" providerId="AD" clId="Web-{A3832797-A3B0-DE74-2436-A36631929F58}" dt="2022-02-01T04:28:21.507" v="4" actId="1076"/>
          <ac:spMkLst>
            <pc:docMk/>
            <pc:sldMk cId="3136872273" sldId="356"/>
            <ac:spMk id="8" creationId="{20CE4491-38BD-4E53-A78A-23C187665CE4}"/>
          </ac:spMkLst>
        </pc:spChg>
      </pc:sldChg>
      <pc:sldChg chg="modSp">
        <pc:chgData name="Kai Hillberry" userId="S::kai@mymasterpieceliving.com::a7357a97-e640-4b44-8fcb-12882f8677f1" providerId="AD" clId="Web-{A3832797-A3B0-DE74-2436-A36631929F58}" dt="2022-02-01T04:29:03.227" v="9" actId="1076"/>
        <pc:sldMkLst>
          <pc:docMk/>
          <pc:sldMk cId="3594242840" sldId="358"/>
        </pc:sldMkLst>
        <pc:spChg chg="mod">
          <ac:chgData name="Kai Hillberry" userId="S::kai@mymasterpieceliving.com::a7357a97-e640-4b44-8fcb-12882f8677f1" providerId="AD" clId="Web-{A3832797-A3B0-DE74-2436-A36631929F58}" dt="2022-02-01T04:29:03.227" v="9" actId="1076"/>
          <ac:spMkLst>
            <pc:docMk/>
            <pc:sldMk cId="3594242840" sldId="358"/>
            <ac:spMk id="7" creationId="{4A1FD96E-020C-471E-A679-8C3E70156557}"/>
          </ac:spMkLst>
        </pc:spChg>
        <pc:spChg chg="mod">
          <ac:chgData name="Kai Hillberry" userId="S::kai@mymasterpieceliving.com::a7357a97-e640-4b44-8fcb-12882f8677f1" providerId="AD" clId="Web-{A3832797-A3B0-DE74-2436-A36631929F58}" dt="2022-02-01T04:28:51.508" v="7" actId="1076"/>
          <ac:spMkLst>
            <pc:docMk/>
            <pc:sldMk cId="3594242840" sldId="358"/>
            <ac:spMk id="8" creationId="{20CE4491-38BD-4E53-A78A-23C187665CE4}"/>
          </ac:spMkLst>
        </pc:spChg>
        <pc:spChg chg="mod">
          <ac:chgData name="Kai Hillberry" userId="S::kai@mymasterpieceliving.com::a7357a97-e640-4b44-8fcb-12882f8677f1" providerId="AD" clId="Web-{A3832797-A3B0-DE74-2436-A36631929F58}" dt="2022-02-01T04:28:57.664" v="8" actId="1076"/>
          <ac:spMkLst>
            <pc:docMk/>
            <pc:sldMk cId="3594242840" sldId="358"/>
            <ac:spMk id="9" creationId="{38694B6A-556F-4417-A981-4AFA11893EB7}"/>
          </ac:spMkLst>
        </pc:spChg>
      </pc:sldChg>
      <pc:sldChg chg="modSp">
        <pc:chgData name="Kai Hillberry" userId="S::kai@mymasterpieceliving.com::a7357a97-e640-4b44-8fcb-12882f8677f1" providerId="AD" clId="Web-{A3832797-A3B0-DE74-2436-A36631929F58}" dt="2022-02-01T04:29:27.711" v="12" actId="20577"/>
        <pc:sldMkLst>
          <pc:docMk/>
          <pc:sldMk cId="2355342787" sldId="372"/>
        </pc:sldMkLst>
        <pc:spChg chg="mod">
          <ac:chgData name="Kai Hillberry" userId="S::kai@mymasterpieceliving.com::a7357a97-e640-4b44-8fcb-12882f8677f1" providerId="AD" clId="Web-{A3832797-A3B0-DE74-2436-A36631929F58}" dt="2022-02-01T04:29:27.711" v="12" actId="20577"/>
          <ac:spMkLst>
            <pc:docMk/>
            <pc:sldMk cId="2355342787" sldId="372"/>
            <ac:spMk id="3" creationId="{1C71BC38-975B-4B38-BEED-A3B17119A0C1}"/>
          </ac:spMkLst>
        </pc:spChg>
      </pc:sldChg>
    </pc:docChg>
  </pc:docChgLst>
  <pc:docChgLst>
    <pc:chgData name="Kai Hillberry" userId="a7357a97-e640-4b44-8fcb-12882f8677f1" providerId="ADAL" clId="{58C9ECB9-F6E0-48E8-AC8F-85D44E57D3BD}"/>
    <pc:docChg chg="custSel addSld delSld modSld">
      <pc:chgData name="Kai Hillberry" userId="a7357a97-e640-4b44-8fcb-12882f8677f1" providerId="ADAL" clId="{58C9ECB9-F6E0-48E8-AC8F-85D44E57D3BD}" dt="2022-01-19T18:49:38.336" v="182" actId="20577"/>
      <pc:docMkLst>
        <pc:docMk/>
      </pc:docMkLst>
      <pc:sldChg chg="modSp del mod">
        <pc:chgData name="Kai Hillberry" userId="a7357a97-e640-4b44-8fcb-12882f8677f1" providerId="ADAL" clId="{58C9ECB9-F6E0-48E8-AC8F-85D44E57D3BD}" dt="2022-01-18T22:34:35.750" v="32" actId="47"/>
        <pc:sldMkLst>
          <pc:docMk/>
          <pc:sldMk cId="3196256098" sldId="350"/>
        </pc:sldMkLst>
        <pc:spChg chg="mod">
          <ac:chgData name="Kai Hillberry" userId="a7357a97-e640-4b44-8fcb-12882f8677f1" providerId="ADAL" clId="{58C9ECB9-F6E0-48E8-AC8F-85D44E57D3BD}" dt="2022-01-18T22:33:15.234" v="2"/>
          <ac:spMkLst>
            <pc:docMk/>
            <pc:sldMk cId="3196256098" sldId="350"/>
            <ac:spMk id="2" creationId="{CBEE45D4-BA3A-4C1C-AEC9-ACFCD5EDF60E}"/>
          </ac:spMkLst>
        </pc:spChg>
      </pc:sldChg>
      <pc:sldChg chg="modSp mod">
        <pc:chgData name="Kai Hillberry" userId="a7357a97-e640-4b44-8fcb-12882f8677f1" providerId="ADAL" clId="{58C9ECB9-F6E0-48E8-AC8F-85D44E57D3BD}" dt="2022-01-18T22:42:33.141" v="124" actId="20577"/>
        <pc:sldMkLst>
          <pc:docMk/>
          <pc:sldMk cId="3594242840" sldId="358"/>
        </pc:sldMkLst>
        <pc:spChg chg="mod">
          <ac:chgData name="Kai Hillberry" userId="a7357a97-e640-4b44-8fcb-12882f8677f1" providerId="ADAL" clId="{58C9ECB9-F6E0-48E8-AC8F-85D44E57D3BD}" dt="2022-01-18T22:42:33.141" v="124" actId="20577"/>
          <ac:spMkLst>
            <pc:docMk/>
            <pc:sldMk cId="3594242840" sldId="358"/>
            <ac:spMk id="2" creationId="{CBEE45D4-BA3A-4C1C-AEC9-ACFCD5EDF60E}"/>
          </ac:spMkLst>
        </pc:spChg>
        <pc:spChg chg="mod">
          <ac:chgData name="Kai Hillberry" userId="a7357a97-e640-4b44-8fcb-12882f8677f1" providerId="ADAL" clId="{58C9ECB9-F6E0-48E8-AC8F-85D44E57D3BD}" dt="2022-01-18T22:39:49.335" v="92" actId="20577"/>
          <ac:spMkLst>
            <pc:docMk/>
            <pc:sldMk cId="3594242840" sldId="358"/>
            <ac:spMk id="3" creationId="{4CB00917-B50E-4D03-BB1E-F02E27BA85EE}"/>
          </ac:spMkLst>
        </pc:spChg>
        <pc:spChg chg="mod">
          <ac:chgData name="Kai Hillberry" userId="a7357a97-e640-4b44-8fcb-12882f8677f1" providerId="ADAL" clId="{58C9ECB9-F6E0-48E8-AC8F-85D44E57D3BD}" dt="2022-01-18T22:40:33.274" v="105" actId="33524"/>
          <ac:spMkLst>
            <pc:docMk/>
            <pc:sldMk cId="3594242840" sldId="358"/>
            <ac:spMk id="6" creationId="{66F74832-011F-4A6C-9B04-9CA19B7D587B}"/>
          </ac:spMkLst>
        </pc:spChg>
      </pc:sldChg>
      <pc:sldChg chg="modSp add mod">
        <pc:chgData name="Kai Hillberry" userId="a7357a97-e640-4b44-8fcb-12882f8677f1" providerId="ADAL" clId="{58C9ECB9-F6E0-48E8-AC8F-85D44E57D3BD}" dt="2022-01-18T22:38:17.973" v="86" actId="20577"/>
        <pc:sldMkLst>
          <pc:docMk/>
          <pc:sldMk cId="2395510412" sldId="360"/>
        </pc:sldMkLst>
        <pc:spChg chg="mod">
          <ac:chgData name="Kai Hillberry" userId="a7357a97-e640-4b44-8fcb-12882f8677f1" providerId="ADAL" clId="{58C9ECB9-F6E0-48E8-AC8F-85D44E57D3BD}" dt="2022-01-18T22:38:17.973" v="86" actId="20577"/>
          <ac:spMkLst>
            <pc:docMk/>
            <pc:sldMk cId="2395510412" sldId="360"/>
            <ac:spMk id="2" creationId="{CBEE45D4-BA3A-4C1C-AEC9-ACFCD5EDF60E}"/>
          </ac:spMkLst>
        </pc:spChg>
        <pc:spChg chg="mod">
          <ac:chgData name="Kai Hillberry" userId="a7357a97-e640-4b44-8fcb-12882f8677f1" providerId="ADAL" clId="{58C9ECB9-F6E0-48E8-AC8F-85D44E57D3BD}" dt="2022-01-18T22:33:37.296" v="28" actId="20577"/>
          <ac:spMkLst>
            <pc:docMk/>
            <pc:sldMk cId="2395510412" sldId="360"/>
            <ac:spMk id="3" creationId="{4CB00917-B50E-4D03-BB1E-F02E27BA85EE}"/>
          </ac:spMkLst>
        </pc:spChg>
        <pc:spChg chg="mod">
          <ac:chgData name="Kai Hillberry" userId="a7357a97-e640-4b44-8fcb-12882f8677f1" providerId="ADAL" clId="{58C9ECB9-F6E0-48E8-AC8F-85D44E57D3BD}" dt="2022-01-18T22:33:54.499" v="29"/>
          <ac:spMkLst>
            <pc:docMk/>
            <pc:sldMk cId="2395510412" sldId="360"/>
            <ac:spMk id="4" creationId="{3A706EC2-F7E8-4F7D-8281-DED18C5E85A6}"/>
          </ac:spMkLst>
        </pc:spChg>
        <pc:spChg chg="mod">
          <ac:chgData name="Kai Hillberry" userId="a7357a97-e640-4b44-8fcb-12882f8677f1" providerId="ADAL" clId="{58C9ECB9-F6E0-48E8-AC8F-85D44E57D3BD}" dt="2022-01-18T22:34:31.880" v="31"/>
          <ac:spMkLst>
            <pc:docMk/>
            <pc:sldMk cId="2395510412" sldId="360"/>
            <ac:spMk id="6" creationId="{66F74832-011F-4A6C-9B04-9CA19B7D587B}"/>
          </ac:spMkLst>
        </pc:spChg>
        <pc:spChg chg="mod">
          <ac:chgData name="Kai Hillberry" userId="a7357a97-e640-4b44-8fcb-12882f8677f1" providerId="ADAL" clId="{58C9ECB9-F6E0-48E8-AC8F-85D44E57D3BD}" dt="2022-01-18T22:34:10.535" v="30"/>
          <ac:spMkLst>
            <pc:docMk/>
            <pc:sldMk cId="2395510412" sldId="360"/>
            <ac:spMk id="8" creationId="{20CE4491-38BD-4E53-A78A-23C187665CE4}"/>
          </ac:spMkLst>
        </pc:spChg>
      </pc:sldChg>
      <pc:sldChg chg="mod modClrScheme chgLayout">
        <pc:chgData name="Kai Hillberry" userId="a7357a97-e640-4b44-8fcb-12882f8677f1" providerId="ADAL" clId="{58C9ECB9-F6E0-48E8-AC8F-85D44E57D3BD}" dt="2022-01-19T18:47:23.794" v="137" actId="700"/>
        <pc:sldMkLst>
          <pc:docMk/>
          <pc:sldMk cId="2355342787" sldId="372"/>
        </pc:sldMkLst>
      </pc:sldChg>
      <pc:sldChg chg="modSp mod modClrScheme chgLayout">
        <pc:chgData name="Kai Hillberry" userId="a7357a97-e640-4b44-8fcb-12882f8677f1" providerId="ADAL" clId="{58C9ECB9-F6E0-48E8-AC8F-85D44E57D3BD}" dt="2022-01-19T18:49:38.336" v="182" actId="20577"/>
        <pc:sldMkLst>
          <pc:docMk/>
          <pc:sldMk cId="3130623482" sldId="373"/>
        </pc:sldMkLst>
        <pc:spChg chg="mod">
          <ac:chgData name="Kai Hillberry" userId="a7357a97-e640-4b44-8fcb-12882f8677f1" providerId="ADAL" clId="{58C9ECB9-F6E0-48E8-AC8F-85D44E57D3BD}" dt="2022-01-19T18:49:38.336" v="182" actId="20577"/>
          <ac:spMkLst>
            <pc:docMk/>
            <pc:sldMk cId="3130623482" sldId="373"/>
            <ac:spMk id="2" creationId="{DFF154BF-BEEC-4CEB-A17E-95CAF6DF7F11}"/>
          </ac:spMkLst>
        </pc:spChg>
        <pc:spChg chg="mod">
          <ac:chgData name="Kai Hillberry" userId="a7357a97-e640-4b44-8fcb-12882f8677f1" providerId="ADAL" clId="{58C9ECB9-F6E0-48E8-AC8F-85D44E57D3BD}" dt="2022-01-19T18:45:04.396" v="136" actId="2711"/>
          <ac:spMkLst>
            <pc:docMk/>
            <pc:sldMk cId="3130623482" sldId="373"/>
            <ac:spMk id="4" creationId="{D0097070-5BB8-45B6-9D59-2DB0CBFC1FF0}"/>
          </ac:spMkLst>
        </pc:spChg>
        <pc:spChg chg="mod">
          <ac:chgData name="Kai Hillberry" userId="a7357a97-e640-4b44-8fcb-12882f8677f1" providerId="ADAL" clId="{58C9ECB9-F6E0-48E8-AC8F-85D44E57D3BD}" dt="2022-01-19T18:44:45.072" v="134" actId="20577"/>
          <ac:spMkLst>
            <pc:docMk/>
            <pc:sldMk cId="3130623482" sldId="373"/>
            <ac:spMk id="6" creationId="{AF47C704-F381-4F0F-B1AC-4872814D7201}"/>
          </ac:spMkLst>
        </pc:spChg>
        <pc:spChg chg="mod">
          <ac:chgData name="Kai Hillberry" userId="a7357a97-e640-4b44-8fcb-12882f8677f1" providerId="ADAL" clId="{58C9ECB9-F6E0-48E8-AC8F-85D44E57D3BD}" dt="2022-01-19T18:44:52.792" v="135" actId="2711"/>
          <ac:spMkLst>
            <pc:docMk/>
            <pc:sldMk cId="3130623482" sldId="373"/>
            <ac:spMk id="8" creationId="{66804313-A0D7-41D2-BF42-52EDB36E162C}"/>
          </ac:spMkLst>
        </pc:spChg>
      </pc:sldChg>
    </pc:docChg>
  </pc:docChgLst>
  <pc:docChgLst>
    <pc:chgData name="Kai Hillberry" userId="S::kai@mymasterpieceliving.com::a7357a97-e640-4b44-8fcb-12882f8677f1" providerId="AD" clId="Web-{14DE1868-08AE-775E-4399-34979EB44357}"/>
    <pc:docChg chg="modSld">
      <pc:chgData name="Kai Hillberry" userId="S::kai@mymasterpieceliving.com::a7357a97-e640-4b44-8fcb-12882f8677f1" providerId="AD" clId="Web-{14DE1868-08AE-775E-4399-34979EB44357}" dt="2022-02-01T16:44:22.412" v="1"/>
      <pc:docMkLst>
        <pc:docMk/>
      </pc:docMkLst>
      <pc:sldChg chg="mod modClrScheme chgLayout">
        <pc:chgData name="Kai Hillberry" userId="S::kai@mymasterpieceliving.com::a7357a97-e640-4b44-8fcb-12882f8677f1" providerId="AD" clId="Web-{14DE1868-08AE-775E-4399-34979EB44357}" dt="2022-02-01T16:44:22.412" v="1"/>
        <pc:sldMkLst>
          <pc:docMk/>
          <pc:sldMk cId="2355342787" sldId="372"/>
        </pc:sldMkLst>
      </pc:sldChg>
    </pc:docChg>
  </pc:docChgLst>
  <pc:docChgLst>
    <pc:chgData name="Danielle Palli" userId="S::danielle@mymasterpieceliving.com::26efa85a-626a-4f9a-b91e-b0c39f8dbf22" providerId="AD" clId="Web-{70C76CF6-38FD-9B8D-7958-CFDC15B30864}"/>
    <pc:docChg chg="modSld">
      <pc:chgData name="Danielle Palli" userId="S::danielle@mymasterpieceliving.com::26efa85a-626a-4f9a-b91e-b0c39f8dbf22" providerId="AD" clId="Web-{70C76CF6-38FD-9B8D-7958-CFDC15B30864}" dt="2022-02-03T15:36:26.262" v="30" actId="20577"/>
      <pc:docMkLst>
        <pc:docMk/>
      </pc:docMkLst>
      <pc:sldChg chg="modSp">
        <pc:chgData name="Danielle Palli" userId="S::danielle@mymasterpieceliving.com::26efa85a-626a-4f9a-b91e-b0c39f8dbf22" providerId="AD" clId="Web-{70C76CF6-38FD-9B8D-7958-CFDC15B30864}" dt="2022-02-03T15:29:41.378" v="0" actId="20577"/>
        <pc:sldMkLst>
          <pc:docMk/>
          <pc:sldMk cId="2519518764" sldId="347"/>
        </pc:sldMkLst>
        <pc:spChg chg="mod">
          <ac:chgData name="Danielle Palli" userId="S::danielle@mymasterpieceliving.com::26efa85a-626a-4f9a-b91e-b0c39f8dbf22" providerId="AD" clId="Web-{70C76CF6-38FD-9B8D-7958-CFDC15B30864}" dt="2022-02-03T15:29:41.378" v="0" actId="20577"/>
          <ac:spMkLst>
            <pc:docMk/>
            <pc:sldMk cId="2519518764" sldId="347"/>
            <ac:spMk id="2" creationId="{DFF154BF-BEEC-4CEB-A17E-95CAF6DF7F11}"/>
          </ac:spMkLst>
        </pc:spChg>
      </pc:sldChg>
      <pc:sldChg chg="modSp">
        <pc:chgData name="Danielle Palli" userId="S::danielle@mymasterpieceliving.com::26efa85a-626a-4f9a-b91e-b0c39f8dbf22" providerId="AD" clId="Web-{70C76CF6-38FD-9B8D-7958-CFDC15B30864}" dt="2022-02-03T15:31:25.927" v="1" actId="20577"/>
        <pc:sldMkLst>
          <pc:docMk/>
          <pc:sldMk cId="3136872273" sldId="356"/>
        </pc:sldMkLst>
        <pc:spChg chg="mod">
          <ac:chgData name="Danielle Palli" userId="S::danielle@mymasterpieceliving.com::26efa85a-626a-4f9a-b91e-b0c39f8dbf22" providerId="AD" clId="Web-{70C76CF6-38FD-9B8D-7958-CFDC15B30864}" dt="2022-02-03T15:31:25.927" v="1" actId="20577"/>
          <ac:spMkLst>
            <pc:docMk/>
            <pc:sldMk cId="3136872273" sldId="356"/>
            <ac:spMk id="2" creationId="{CBEE45D4-BA3A-4C1C-AEC9-ACFCD5EDF60E}"/>
          </ac:spMkLst>
        </pc:spChg>
      </pc:sldChg>
      <pc:sldChg chg="modSp">
        <pc:chgData name="Danielle Palli" userId="S::danielle@mymasterpieceliving.com::26efa85a-626a-4f9a-b91e-b0c39f8dbf22" providerId="AD" clId="Web-{70C76CF6-38FD-9B8D-7958-CFDC15B30864}" dt="2022-02-03T15:36:26.262" v="30" actId="20577"/>
        <pc:sldMkLst>
          <pc:docMk/>
          <pc:sldMk cId="2395510412" sldId="360"/>
        </pc:sldMkLst>
        <pc:spChg chg="mod">
          <ac:chgData name="Danielle Palli" userId="S::danielle@mymasterpieceliving.com::26efa85a-626a-4f9a-b91e-b0c39f8dbf22" providerId="AD" clId="Web-{70C76CF6-38FD-9B8D-7958-CFDC15B30864}" dt="2022-02-03T15:36:26.262" v="30" actId="20577"/>
          <ac:spMkLst>
            <pc:docMk/>
            <pc:sldMk cId="2395510412" sldId="360"/>
            <ac:spMk id="8" creationId="{20CE4491-38BD-4E53-A78A-23C187665CE4}"/>
          </ac:spMkLst>
        </pc:spChg>
      </pc:sldChg>
      <pc:sldChg chg="modSp">
        <pc:chgData name="Danielle Palli" userId="S::danielle@mymasterpieceliving.com::26efa85a-626a-4f9a-b91e-b0c39f8dbf22" providerId="AD" clId="Web-{70C76CF6-38FD-9B8D-7958-CFDC15B30864}" dt="2022-02-03T15:33:34.696" v="13" actId="20577"/>
        <pc:sldMkLst>
          <pc:docMk/>
          <pc:sldMk cId="2355342787" sldId="372"/>
        </pc:sldMkLst>
        <pc:spChg chg="mod">
          <ac:chgData name="Danielle Palli" userId="S::danielle@mymasterpieceliving.com::26efa85a-626a-4f9a-b91e-b0c39f8dbf22" providerId="AD" clId="Web-{70C76CF6-38FD-9B8D-7958-CFDC15B30864}" dt="2022-02-03T15:33:34.696" v="13" actId="20577"/>
          <ac:spMkLst>
            <pc:docMk/>
            <pc:sldMk cId="2355342787" sldId="372"/>
            <ac:spMk id="4" creationId="{D0097070-5BB8-45B6-9D59-2DB0CBFC1FF0}"/>
          </ac:spMkLst>
        </pc:spChg>
      </pc:sldChg>
    </pc:docChg>
  </pc:docChgLst>
  <pc:docChgLst>
    <pc:chgData name="Danielle Palli" userId="S::danielle@mymasterpieceliving.com::26efa85a-626a-4f9a-b91e-b0c39f8dbf22" providerId="AD" clId="Web-{00DE1F49-3BF9-DDE8-438F-33B2F388F136}"/>
    <pc:docChg chg="modSld">
      <pc:chgData name="Danielle Palli" userId="S::danielle@mymasterpieceliving.com::26efa85a-626a-4f9a-b91e-b0c39f8dbf22" providerId="AD" clId="Web-{00DE1F49-3BF9-DDE8-438F-33B2F388F136}" dt="2022-02-03T15:43:35.053" v="41" actId="20577"/>
      <pc:docMkLst>
        <pc:docMk/>
      </pc:docMkLst>
      <pc:sldChg chg="modSp">
        <pc:chgData name="Danielle Palli" userId="S::danielle@mymasterpieceliving.com::26efa85a-626a-4f9a-b91e-b0c39f8dbf22" providerId="AD" clId="Web-{00DE1F49-3BF9-DDE8-438F-33B2F388F136}" dt="2022-02-03T15:43:00.707" v="36" actId="1076"/>
        <pc:sldMkLst>
          <pc:docMk/>
          <pc:sldMk cId="960566261" sldId="354"/>
        </pc:sldMkLst>
        <pc:spChg chg="mod">
          <ac:chgData name="Danielle Palli" userId="S::danielle@mymasterpieceliving.com::26efa85a-626a-4f9a-b91e-b0c39f8dbf22" providerId="AD" clId="Web-{00DE1F49-3BF9-DDE8-438F-33B2F388F136}" dt="2022-02-03T15:43:00.707" v="36" actId="1076"/>
          <ac:spMkLst>
            <pc:docMk/>
            <pc:sldMk cId="960566261" sldId="354"/>
            <ac:spMk id="3" creationId="{4CB00917-B50E-4D03-BB1E-F02E27BA85EE}"/>
          </ac:spMkLst>
        </pc:spChg>
      </pc:sldChg>
      <pc:sldChg chg="modSp">
        <pc:chgData name="Danielle Palli" userId="S::danielle@mymasterpieceliving.com::26efa85a-626a-4f9a-b91e-b0c39f8dbf22" providerId="AD" clId="Web-{00DE1F49-3BF9-DDE8-438F-33B2F388F136}" dt="2022-02-03T15:42:39.971" v="35" actId="1076"/>
        <pc:sldMkLst>
          <pc:docMk/>
          <pc:sldMk cId="3136872273" sldId="356"/>
        </pc:sldMkLst>
        <pc:spChg chg="mod">
          <ac:chgData name="Danielle Palli" userId="S::danielle@mymasterpieceliving.com::26efa85a-626a-4f9a-b91e-b0c39f8dbf22" providerId="AD" clId="Web-{00DE1F49-3BF9-DDE8-438F-33B2F388F136}" dt="2022-02-03T15:42:39.971" v="35" actId="1076"/>
          <ac:spMkLst>
            <pc:docMk/>
            <pc:sldMk cId="3136872273" sldId="356"/>
            <ac:spMk id="3" creationId="{4CB00917-B50E-4D03-BB1E-F02E27BA85EE}"/>
          </ac:spMkLst>
        </pc:spChg>
      </pc:sldChg>
      <pc:sldChg chg="modSp">
        <pc:chgData name="Danielle Palli" userId="S::danielle@mymasterpieceliving.com::26efa85a-626a-4f9a-b91e-b0c39f8dbf22" providerId="AD" clId="Web-{00DE1F49-3BF9-DDE8-438F-33B2F388F136}" dt="2022-02-03T15:43:35.053" v="41" actId="20577"/>
        <pc:sldMkLst>
          <pc:docMk/>
          <pc:sldMk cId="3594242840" sldId="358"/>
        </pc:sldMkLst>
        <pc:spChg chg="mod">
          <ac:chgData name="Danielle Palli" userId="S::danielle@mymasterpieceliving.com::26efa85a-626a-4f9a-b91e-b0c39f8dbf22" providerId="AD" clId="Web-{00DE1F49-3BF9-DDE8-438F-33B2F388F136}" dt="2022-02-03T15:43:35.053" v="41" actId="20577"/>
          <ac:spMkLst>
            <pc:docMk/>
            <pc:sldMk cId="3594242840" sldId="358"/>
            <ac:spMk id="2" creationId="{CBEE45D4-BA3A-4C1C-AEC9-ACFCD5EDF60E}"/>
          </ac:spMkLst>
        </pc:spChg>
        <pc:spChg chg="mod">
          <ac:chgData name="Danielle Palli" userId="S::danielle@mymasterpieceliving.com::26efa85a-626a-4f9a-b91e-b0c39f8dbf22" providerId="AD" clId="Web-{00DE1F49-3BF9-DDE8-438F-33B2F388F136}" dt="2022-02-03T15:40:48.558" v="10" actId="1076"/>
          <ac:spMkLst>
            <pc:docMk/>
            <pc:sldMk cId="3594242840" sldId="358"/>
            <ac:spMk id="3" creationId="{4CB00917-B50E-4D03-BB1E-F02E27BA85EE}"/>
          </ac:spMkLst>
        </pc:spChg>
      </pc:sldChg>
      <pc:sldChg chg="modSp">
        <pc:chgData name="Danielle Palli" userId="S::danielle@mymasterpieceliving.com::26efa85a-626a-4f9a-b91e-b0c39f8dbf22" providerId="AD" clId="Web-{00DE1F49-3BF9-DDE8-438F-33B2F388F136}" dt="2022-02-03T15:41:13.575" v="13" actId="20577"/>
        <pc:sldMkLst>
          <pc:docMk/>
          <pc:sldMk cId="3745723455" sldId="359"/>
        </pc:sldMkLst>
        <pc:spChg chg="mod">
          <ac:chgData name="Danielle Palli" userId="S::danielle@mymasterpieceliving.com::26efa85a-626a-4f9a-b91e-b0c39f8dbf22" providerId="AD" clId="Web-{00DE1F49-3BF9-DDE8-438F-33B2F388F136}" dt="2022-02-03T15:41:13.575" v="13" actId="20577"/>
          <ac:spMkLst>
            <pc:docMk/>
            <pc:sldMk cId="3745723455" sldId="359"/>
            <ac:spMk id="2" creationId="{CBEE45D4-BA3A-4C1C-AEC9-ACFCD5EDF60E}"/>
          </ac:spMkLst>
        </pc:spChg>
      </pc:sldChg>
      <pc:sldChg chg="modSp">
        <pc:chgData name="Danielle Palli" userId="S::danielle@mymasterpieceliving.com::26efa85a-626a-4f9a-b91e-b0c39f8dbf22" providerId="AD" clId="Web-{00DE1F49-3BF9-DDE8-438F-33B2F388F136}" dt="2022-02-03T15:43:14.520" v="37" actId="1076"/>
        <pc:sldMkLst>
          <pc:docMk/>
          <pc:sldMk cId="2355342787" sldId="372"/>
        </pc:sldMkLst>
        <pc:spChg chg="mod">
          <ac:chgData name="Danielle Palli" userId="S::danielle@mymasterpieceliving.com::26efa85a-626a-4f9a-b91e-b0c39f8dbf22" providerId="AD" clId="Web-{00DE1F49-3BF9-DDE8-438F-33B2F388F136}" dt="2022-02-03T15:43:14.520" v="37" actId="1076"/>
          <ac:spMkLst>
            <pc:docMk/>
            <pc:sldMk cId="2355342787" sldId="372"/>
            <ac:spMk id="3" creationId="{1C71BC38-975B-4B38-BEED-A3B17119A0C1}"/>
          </ac:spMkLst>
        </pc:spChg>
      </pc:sldChg>
      <pc:sldChg chg="modSp">
        <pc:chgData name="Danielle Palli" userId="S::danielle@mymasterpieceliving.com::26efa85a-626a-4f9a-b91e-b0c39f8dbf22" providerId="AD" clId="Web-{00DE1F49-3BF9-DDE8-438F-33B2F388F136}" dt="2022-02-03T15:41:51.140" v="27" actId="20577"/>
        <pc:sldMkLst>
          <pc:docMk/>
          <pc:sldMk cId="3130623482" sldId="373"/>
        </pc:sldMkLst>
        <pc:spChg chg="mod">
          <ac:chgData name="Danielle Palli" userId="S::danielle@mymasterpieceliving.com::26efa85a-626a-4f9a-b91e-b0c39f8dbf22" providerId="AD" clId="Web-{00DE1F49-3BF9-DDE8-438F-33B2F388F136}" dt="2022-02-03T15:41:51.140" v="27" actId="20577"/>
          <ac:spMkLst>
            <pc:docMk/>
            <pc:sldMk cId="3130623482" sldId="373"/>
            <ac:spMk id="2" creationId="{DFF154BF-BEEC-4CEB-A17E-95CAF6DF7F11}"/>
          </ac:spMkLst>
        </pc:spChg>
      </pc:sldChg>
    </pc:docChg>
  </pc:docChgLst>
  <pc:docChgLst>
    <pc:chgData name="Kai Hillberry" userId="S::kai@mymasterpieceliving.com::a7357a97-e640-4b44-8fcb-12882f8677f1" providerId="AD" clId="Web-{B885D2A3-D03E-7150-E133-6B0B4D096F63}"/>
    <pc:docChg chg="modSld">
      <pc:chgData name="Kai Hillberry" userId="S::kai@mymasterpieceliving.com::a7357a97-e640-4b44-8fcb-12882f8677f1" providerId="AD" clId="Web-{B885D2A3-D03E-7150-E133-6B0B4D096F63}" dt="2022-01-31T18:52:39.860" v="3" actId="1076"/>
      <pc:docMkLst>
        <pc:docMk/>
      </pc:docMkLst>
      <pc:sldChg chg="modSp">
        <pc:chgData name="Kai Hillberry" userId="S::kai@mymasterpieceliving.com::a7357a97-e640-4b44-8fcb-12882f8677f1" providerId="AD" clId="Web-{B885D2A3-D03E-7150-E133-6B0B4D096F63}" dt="2022-01-31T18:52:39.860" v="3" actId="1076"/>
        <pc:sldMkLst>
          <pc:docMk/>
          <pc:sldMk cId="3130623482" sldId="373"/>
        </pc:sldMkLst>
        <pc:spChg chg="mod">
          <ac:chgData name="Kai Hillberry" userId="S::kai@mymasterpieceliving.com::a7357a97-e640-4b44-8fcb-12882f8677f1" providerId="AD" clId="Web-{B885D2A3-D03E-7150-E133-6B0B4D096F63}" dt="2022-01-31T18:52:20.078" v="0" actId="1076"/>
          <ac:spMkLst>
            <pc:docMk/>
            <pc:sldMk cId="3130623482" sldId="373"/>
            <ac:spMk id="6" creationId="{AF47C704-F381-4F0F-B1AC-4872814D7201}"/>
          </ac:spMkLst>
        </pc:spChg>
        <pc:spChg chg="mod ord">
          <ac:chgData name="Kai Hillberry" userId="S::kai@mymasterpieceliving.com::a7357a97-e640-4b44-8fcb-12882f8677f1" providerId="AD" clId="Web-{B885D2A3-D03E-7150-E133-6B0B4D096F63}" dt="2022-01-31T18:52:39.860" v="3" actId="1076"/>
          <ac:spMkLst>
            <pc:docMk/>
            <pc:sldMk cId="3130623482" sldId="373"/>
            <ac:spMk id="7" creationId="{A6E9679A-6EDB-4A3D-87A7-D914E4D37861}"/>
          </ac:spMkLst>
        </pc:spChg>
        <pc:spChg chg="mod">
          <ac:chgData name="Kai Hillberry" userId="S::kai@mymasterpieceliving.com::a7357a97-e640-4b44-8fcb-12882f8677f1" providerId="AD" clId="Web-{B885D2A3-D03E-7150-E133-6B0B4D096F63}" dt="2022-01-31T18:52:35.766" v="2" actId="1076"/>
          <ac:spMkLst>
            <pc:docMk/>
            <pc:sldMk cId="3130623482" sldId="373"/>
            <ac:spMk id="9" creationId="{1FA8F700-26A4-46A9-BA82-77200B8D08A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911A46-D698-4C40-BB6E-7B65154C5F82}" type="datetimeFigureOut">
              <a:rPr lang="en-US" smtClean="0"/>
              <a:t>2/3/2022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A89AEA-6FA3-4DA1-9EAC-4A86E4535E48}" type="slidenum">
              <a:rPr lang="en-US" smtClean="0"/>
              <a:t>‹#›</a:t>
            </a:fld>
            <a:endParaRPr lang="en-US"/>
          </a:p>
        </p:txBody>
      </p:sp>
    </p:spTree>
    <p:extLst>
      <p:ext uri="{BB962C8B-B14F-4D97-AF65-F5344CB8AC3E}">
        <p14:creationId xmlns:p14="http://schemas.microsoft.com/office/powerpoint/2010/main" val="4282511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2"/>
        <p:cNvGrpSpPr/>
        <p:nvPr/>
      </p:nvGrpSpPr>
      <p:grpSpPr>
        <a:xfrm>
          <a:off x="0" y="0"/>
          <a:ext cx="0" cy="0"/>
          <a:chOff x="0" y="0"/>
          <a:chExt cx="0" cy="0"/>
        </a:xfrm>
      </p:grpSpPr>
      <p:sp>
        <p:nvSpPr>
          <p:cNvPr id="463" name="Google Shape;463;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marR="0" lvl="0" indent="-171450" algn="l" rtl="0">
              <a:spcBef>
                <a:spcPts val="0"/>
              </a:spcBef>
              <a:spcAft>
                <a:spcPts val="0"/>
              </a:spcAft>
              <a:buFont typeface="Arial" panose="020B0604020202020204" pitchFamily="34" charset="0"/>
              <a:buChar char="•"/>
            </a:pPr>
            <a:endParaRPr lang="en-US" sz="1600">
              <a:solidFill>
                <a:srgbClr val="5F5F5F"/>
              </a:solidFill>
              <a:latin typeface="Open Sans"/>
              <a:ea typeface="Open Sans"/>
              <a:cs typeface="Open Sans"/>
              <a:sym typeface="Open Sans"/>
            </a:endParaRPr>
          </a:p>
        </p:txBody>
      </p:sp>
      <p:sp>
        <p:nvSpPr>
          <p:cNvPr id="464" name="Google Shape;464;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53704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A89AEA-6FA3-4DA1-9EAC-4A86E4535E48}" type="slidenum">
              <a:rPr lang="en-US" smtClean="0"/>
              <a:t>11</a:t>
            </a:fld>
            <a:endParaRPr lang="en-US"/>
          </a:p>
        </p:txBody>
      </p:sp>
    </p:spTree>
    <p:extLst>
      <p:ext uri="{BB962C8B-B14F-4D97-AF65-F5344CB8AC3E}">
        <p14:creationId xmlns:p14="http://schemas.microsoft.com/office/powerpoint/2010/main" val="33898270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A89AEA-6FA3-4DA1-9EAC-4A86E4535E48}" type="slidenum">
              <a:rPr lang="en-US" smtClean="0"/>
              <a:t>14</a:t>
            </a:fld>
            <a:endParaRPr lang="en-US"/>
          </a:p>
        </p:txBody>
      </p:sp>
    </p:spTree>
    <p:extLst>
      <p:ext uri="{BB962C8B-B14F-4D97-AF65-F5344CB8AC3E}">
        <p14:creationId xmlns:p14="http://schemas.microsoft.com/office/powerpoint/2010/main" val="9766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A89AEA-6FA3-4DA1-9EAC-4A86E4535E4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7591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A89AEA-6FA3-4DA1-9EAC-4A86E4535E4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04489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6568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hysic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4BD5F18-169A-4CA1-A443-BCB06ACD9EEC}"/>
              </a:ext>
            </a:extLst>
          </p:cNvPr>
          <p:cNvSpPr/>
          <p:nvPr userDrawn="1"/>
        </p:nvSpPr>
        <p:spPr>
          <a:xfrm>
            <a:off x="0" y="0"/>
            <a:ext cx="12192000" cy="6858000"/>
          </a:xfrm>
          <a:prstGeom prst="rect">
            <a:avLst/>
          </a:prstGeom>
          <a:gradFill>
            <a:gsLst>
              <a:gs pos="100000">
                <a:srgbClr val="0D514C"/>
              </a:gs>
              <a:gs pos="0">
                <a:srgbClr val="05D190"/>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oogle Shape;109;p14">
            <a:extLst>
              <a:ext uri="{FF2B5EF4-FFF2-40B4-BE49-F238E27FC236}">
                <a16:creationId xmlns:a16="http://schemas.microsoft.com/office/drawing/2014/main" id="{C5A0B9AC-A1A2-4265-93B1-9B1853C49076}"/>
              </a:ext>
            </a:extLst>
          </p:cNvPr>
          <p:cNvGrpSpPr/>
          <p:nvPr userDrawn="1"/>
        </p:nvGrpSpPr>
        <p:grpSpPr>
          <a:xfrm>
            <a:off x="9875520" y="6309360"/>
            <a:ext cx="2072078" cy="378351"/>
            <a:chOff x="5200907" y="9436905"/>
            <a:chExt cx="2072078" cy="378351"/>
          </a:xfrm>
        </p:grpSpPr>
        <p:pic>
          <p:nvPicPr>
            <p:cNvPr id="8" name="Google Shape;110;p14">
              <a:extLst>
                <a:ext uri="{FF2B5EF4-FFF2-40B4-BE49-F238E27FC236}">
                  <a16:creationId xmlns:a16="http://schemas.microsoft.com/office/drawing/2014/main" id="{07D3495D-1E01-44A4-BE91-E2ECD0ADEFF8}"/>
                </a:ext>
              </a:extLst>
            </p:cNvPr>
            <p:cNvPicPr preferRelativeResize="0"/>
            <p:nvPr/>
          </p:nvPicPr>
          <p:blipFill rotWithShape="1">
            <a:blip r:embed="rId2">
              <a:alphaModFix/>
            </a:blip>
            <a:srcRect/>
            <a:stretch/>
          </p:blipFill>
          <p:spPr>
            <a:xfrm>
              <a:off x="5918886" y="9436905"/>
              <a:ext cx="1354099" cy="378351"/>
            </a:xfrm>
            <a:prstGeom prst="rect">
              <a:avLst/>
            </a:prstGeom>
            <a:noFill/>
            <a:ln>
              <a:noFill/>
            </a:ln>
          </p:spPr>
        </p:pic>
        <p:pic>
          <p:nvPicPr>
            <p:cNvPr id="9" name="Google Shape;111;p14">
              <a:extLst>
                <a:ext uri="{FF2B5EF4-FFF2-40B4-BE49-F238E27FC236}">
                  <a16:creationId xmlns:a16="http://schemas.microsoft.com/office/drawing/2014/main" id="{356C6C79-B7BD-4E60-B980-051DA9AB6CCB}"/>
                </a:ext>
              </a:extLst>
            </p:cNvPr>
            <p:cNvPicPr preferRelativeResize="0"/>
            <p:nvPr/>
          </p:nvPicPr>
          <p:blipFill rotWithShape="1">
            <a:blip r:embed="rId3">
              <a:alphaModFix/>
            </a:blip>
            <a:srcRect/>
            <a:stretch/>
          </p:blipFill>
          <p:spPr>
            <a:xfrm>
              <a:off x="5200907" y="9574594"/>
              <a:ext cx="781050" cy="152400"/>
            </a:xfrm>
            <a:prstGeom prst="rect">
              <a:avLst/>
            </a:prstGeom>
            <a:noFill/>
            <a:ln>
              <a:noFill/>
            </a:ln>
          </p:spPr>
        </p:pic>
      </p:grpSp>
    </p:spTree>
    <p:extLst>
      <p:ext uri="{BB962C8B-B14F-4D97-AF65-F5344CB8AC3E}">
        <p14:creationId xmlns:p14="http://schemas.microsoft.com/office/powerpoint/2010/main" val="3440957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ellecutual ">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E0E95E2-9F89-4035-B18D-4BDD2EBD12B1}"/>
              </a:ext>
            </a:extLst>
          </p:cNvPr>
          <p:cNvSpPr/>
          <p:nvPr userDrawn="1"/>
        </p:nvSpPr>
        <p:spPr>
          <a:xfrm>
            <a:off x="0" y="0"/>
            <a:ext cx="12192000" cy="6858000"/>
          </a:xfrm>
          <a:prstGeom prst="rect">
            <a:avLst/>
          </a:prstGeom>
          <a:gradFill>
            <a:gsLst>
              <a:gs pos="100000">
                <a:srgbClr val="0AB5C8"/>
              </a:gs>
              <a:gs pos="0">
                <a:srgbClr val="00DEB5"/>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oogle Shape;109;p14">
            <a:extLst>
              <a:ext uri="{FF2B5EF4-FFF2-40B4-BE49-F238E27FC236}">
                <a16:creationId xmlns:a16="http://schemas.microsoft.com/office/drawing/2014/main" id="{07C9E753-089F-42C6-B294-36AD7923E4FE}"/>
              </a:ext>
            </a:extLst>
          </p:cNvPr>
          <p:cNvGrpSpPr/>
          <p:nvPr userDrawn="1"/>
        </p:nvGrpSpPr>
        <p:grpSpPr>
          <a:xfrm>
            <a:off x="9875520" y="6309360"/>
            <a:ext cx="2072078" cy="378351"/>
            <a:chOff x="5200907" y="9436905"/>
            <a:chExt cx="2072078" cy="378351"/>
          </a:xfrm>
        </p:grpSpPr>
        <p:pic>
          <p:nvPicPr>
            <p:cNvPr id="10" name="Google Shape;110;p14">
              <a:extLst>
                <a:ext uri="{FF2B5EF4-FFF2-40B4-BE49-F238E27FC236}">
                  <a16:creationId xmlns:a16="http://schemas.microsoft.com/office/drawing/2014/main" id="{F4AFC8A2-7CD1-45F9-AEF8-CA28EF2FB7DC}"/>
                </a:ext>
              </a:extLst>
            </p:cNvPr>
            <p:cNvPicPr preferRelativeResize="0"/>
            <p:nvPr/>
          </p:nvPicPr>
          <p:blipFill rotWithShape="1">
            <a:blip r:embed="rId2">
              <a:alphaModFix/>
            </a:blip>
            <a:srcRect/>
            <a:stretch/>
          </p:blipFill>
          <p:spPr>
            <a:xfrm>
              <a:off x="5918886" y="9436905"/>
              <a:ext cx="1354099" cy="378351"/>
            </a:xfrm>
            <a:prstGeom prst="rect">
              <a:avLst/>
            </a:prstGeom>
            <a:noFill/>
            <a:ln>
              <a:noFill/>
            </a:ln>
          </p:spPr>
        </p:pic>
        <p:pic>
          <p:nvPicPr>
            <p:cNvPr id="11" name="Google Shape;111;p14">
              <a:extLst>
                <a:ext uri="{FF2B5EF4-FFF2-40B4-BE49-F238E27FC236}">
                  <a16:creationId xmlns:a16="http://schemas.microsoft.com/office/drawing/2014/main" id="{13DD9C34-E2EE-4A59-BCA7-40B70EB3A457}"/>
                </a:ext>
              </a:extLst>
            </p:cNvPr>
            <p:cNvPicPr preferRelativeResize="0"/>
            <p:nvPr/>
          </p:nvPicPr>
          <p:blipFill rotWithShape="1">
            <a:blip r:embed="rId3">
              <a:alphaModFix/>
            </a:blip>
            <a:srcRect/>
            <a:stretch/>
          </p:blipFill>
          <p:spPr>
            <a:xfrm>
              <a:off x="5200907" y="9574594"/>
              <a:ext cx="781050" cy="152400"/>
            </a:xfrm>
            <a:prstGeom prst="rect">
              <a:avLst/>
            </a:prstGeom>
            <a:noFill/>
            <a:ln>
              <a:noFill/>
            </a:ln>
          </p:spPr>
        </p:pic>
      </p:grpSp>
    </p:spTree>
    <p:extLst>
      <p:ext uri="{BB962C8B-B14F-4D97-AF65-F5344CB8AC3E}">
        <p14:creationId xmlns:p14="http://schemas.microsoft.com/office/powerpoint/2010/main" val="604539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eace and Fulfillm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E0E95E2-9F89-4035-B18D-4BDD2EBD12B1}"/>
              </a:ext>
            </a:extLst>
          </p:cNvPr>
          <p:cNvSpPr/>
          <p:nvPr userDrawn="1"/>
        </p:nvSpPr>
        <p:spPr>
          <a:xfrm>
            <a:off x="0" y="0"/>
            <a:ext cx="12192000" cy="6858000"/>
          </a:xfrm>
          <a:prstGeom prst="rect">
            <a:avLst/>
          </a:prstGeom>
          <a:gradFill>
            <a:gsLst>
              <a:gs pos="100000">
                <a:srgbClr val="3787E0"/>
              </a:gs>
              <a:gs pos="0">
                <a:srgbClr val="A761F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oogle Shape;109;p14">
            <a:extLst>
              <a:ext uri="{FF2B5EF4-FFF2-40B4-BE49-F238E27FC236}">
                <a16:creationId xmlns:a16="http://schemas.microsoft.com/office/drawing/2014/main" id="{07C9E753-089F-42C6-B294-36AD7923E4FE}"/>
              </a:ext>
            </a:extLst>
          </p:cNvPr>
          <p:cNvGrpSpPr/>
          <p:nvPr userDrawn="1"/>
        </p:nvGrpSpPr>
        <p:grpSpPr>
          <a:xfrm>
            <a:off x="9875520" y="6309360"/>
            <a:ext cx="2072078" cy="378351"/>
            <a:chOff x="5200907" y="9436905"/>
            <a:chExt cx="2072078" cy="378351"/>
          </a:xfrm>
        </p:grpSpPr>
        <p:pic>
          <p:nvPicPr>
            <p:cNvPr id="10" name="Google Shape;110;p14">
              <a:extLst>
                <a:ext uri="{FF2B5EF4-FFF2-40B4-BE49-F238E27FC236}">
                  <a16:creationId xmlns:a16="http://schemas.microsoft.com/office/drawing/2014/main" id="{F4AFC8A2-7CD1-45F9-AEF8-CA28EF2FB7DC}"/>
                </a:ext>
              </a:extLst>
            </p:cNvPr>
            <p:cNvPicPr preferRelativeResize="0"/>
            <p:nvPr/>
          </p:nvPicPr>
          <p:blipFill rotWithShape="1">
            <a:blip r:embed="rId2">
              <a:alphaModFix/>
            </a:blip>
            <a:srcRect/>
            <a:stretch/>
          </p:blipFill>
          <p:spPr>
            <a:xfrm>
              <a:off x="5918886" y="9436905"/>
              <a:ext cx="1354099" cy="378351"/>
            </a:xfrm>
            <a:prstGeom prst="rect">
              <a:avLst/>
            </a:prstGeom>
            <a:noFill/>
            <a:ln>
              <a:noFill/>
            </a:ln>
          </p:spPr>
        </p:pic>
        <p:pic>
          <p:nvPicPr>
            <p:cNvPr id="11" name="Google Shape;111;p14">
              <a:extLst>
                <a:ext uri="{FF2B5EF4-FFF2-40B4-BE49-F238E27FC236}">
                  <a16:creationId xmlns:a16="http://schemas.microsoft.com/office/drawing/2014/main" id="{13DD9C34-E2EE-4A59-BCA7-40B70EB3A457}"/>
                </a:ext>
              </a:extLst>
            </p:cNvPr>
            <p:cNvPicPr preferRelativeResize="0"/>
            <p:nvPr/>
          </p:nvPicPr>
          <p:blipFill rotWithShape="1">
            <a:blip r:embed="rId3">
              <a:alphaModFix/>
            </a:blip>
            <a:srcRect/>
            <a:stretch/>
          </p:blipFill>
          <p:spPr>
            <a:xfrm>
              <a:off x="5200907" y="9574594"/>
              <a:ext cx="781050" cy="152400"/>
            </a:xfrm>
            <a:prstGeom prst="rect">
              <a:avLst/>
            </a:prstGeom>
            <a:noFill/>
            <a:ln>
              <a:noFill/>
            </a:ln>
          </p:spPr>
        </p:pic>
      </p:grpSp>
    </p:spTree>
    <p:extLst>
      <p:ext uri="{BB962C8B-B14F-4D97-AF65-F5344CB8AC3E}">
        <p14:creationId xmlns:p14="http://schemas.microsoft.com/office/powerpoint/2010/main" val="592854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oci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E0E95E2-9F89-4035-B18D-4BDD2EBD12B1}"/>
              </a:ext>
            </a:extLst>
          </p:cNvPr>
          <p:cNvSpPr/>
          <p:nvPr userDrawn="1"/>
        </p:nvSpPr>
        <p:spPr>
          <a:xfrm>
            <a:off x="0" y="0"/>
            <a:ext cx="12192000" cy="6858000"/>
          </a:xfrm>
          <a:prstGeom prst="rect">
            <a:avLst/>
          </a:prstGeom>
          <a:gradFill>
            <a:gsLst>
              <a:gs pos="100000">
                <a:srgbClr val="B56BDE"/>
              </a:gs>
              <a:gs pos="0">
                <a:srgbClr val="F3987B"/>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oogle Shape;109;p14">
            <a:extLst>
              <a:ext uri="{FF2B5EF4-FFF2-40B4-BE49-F238E27FC236}">
                <a16:creationId xmlns:a16="http://schemas.microsoft.com/office/drawing/2014/main" id="{07C9E753-089F-42C6-B294-36AD7923E4FE}"/>
              </a:ext>
            </a:extLst>
          </p:cNvPr>
          <p:cNvGrpSpPr/>
          <p:nvPr userDrawn="1"/>
        </p:nvGrpSpPr>
        <p:grpSpPr>
          <a:xfrm>
            <a:off x="9875520" y="6309360"/>
            <a:ext cx="2072078" cy="378351"/>
            <a:chOff x="5200907" y="9436905"/>
            <a:chExt cx="2072078" cy="378351"/>
          </a:xfrm>
        </p:grpSpPr>
        <p:pic>
          <p:nvPicPr>
            <p:cNvPr id="10" name="Google Shape;110;p14">
              <a:extLst>
                <a:ext uri="{FF2B5EF4-FFF2-40B4-BE49-F238E27FC236}">
                  <a16:creationId xmlns:a16="http://schemas.microsoft.com/office/drawing/2014/main" id="{F4AFC8A2-7CD1-45F9-AEF8-CA28EF2FB7DC}"/>
                </a:ext>
              </a:extLst>
            </p:cNvPr>
            <p:cNvPicPr preferRelativeResize="0"/>
            <p:nvPr/>
          </p:nvPicPr>
          <p:blipFill rotWithShape="1">
            <a:blip r:embed="rId2">
              <a:alphaModFix/>
            </a:blip>
            <a:srcRect/>
            <a:stretch/>
          </p:blipFill>
          <p:spPr>
            <a:xfrm>
              <a:off x="5918886" y="9436905"/>
              <a:ext cx="1354099" cy="378351"/>
            </a:xfrm>
            <a:prstGeom prst="rect">
              <a:avLst/>
            </a:prstGeom>
            <a:noFill/>
            <a:ln>
              <a:noFill/>
            </a:ln>
          </p:spPr>
        </p:pic>
        <p:pic>
          <p:nvPicPr>
            <p:cNvPr id="11" name="Google Shape;111;p14">
              <a:extLst>
                <a:ext uri="{FF2B5EF4-FFF2-40B4-BE49-F238E27FC236}">
                  <a16:creationId xmlns:a16="http://schemas.microsoft.com/office/drawing/2014/main" id="{13DD9C34-E2EE-4A59-BCA7-40B70EB3A457}"/>
                </a:ext>
              </a:extLst>
            </p:cNvPr>
            <p:cNvPicPr preferRelativeResize="0"/>
            <p:nvPr/>
          </p:nvPicPr>
          <p:blipFill rotWithShape="1">
            <a:blip r:embed="rId3">
              <a:alphaModFix/>
            </a:blip>
            <a:srcRect/>
            <a:stretch/>
          </p:blipFill>
          <p:spPr>
            <a:xfrm>
              <a:off x="5200907" y="9574594"/>
              <a:ext cx="781050" cy="152400"/>
            </a:xfrm>
            <a:prstGeom prst="rect">
              <a:avLst/>
            </a:prstGeom>
            <a:noFill/>
            <a:ln>
              <a:noFill/>
            </a:ln>
          </p:spPr>
        </p:pic>
      </p:grpSp>
    </p:spTree>
    <p:extLst>
      <p:ext uri="{BB962C8B-B14F-4D97-AF65-F5344CB8AC3E}">
        <p14:creationId xmlns:p14="http://schemas.microsoft.com/office/powerpoint/2010/main" val="187265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userDrawn="1">
  <p:cSld name="Personal">
    <p:spTree>
      <p:nvGrpSpPr>
        <p:cNvPr id="1" name="Shape 11"/>
        <p:cNvGrpSpPr/>
        <p:nvPr/>
      </p:nvGrpSpPr>
      <p:grpSpPr>
        <a:xfrm>
          <a:off x="0" y="0"/>
          <a:ext cx="0" cy="0"/>
          <a:chOff x="0" y="0"/>
          <a:chExt cx="0" cy="0"/>
        </a:xfrm>
      </p:grpSpPr>
      <p:sp>
        <p:nvSpPr>
          <p:cNvPr id="8" name="Rectangle 7">
            <a:extLst>
              <a:ext uri="{FF2B5EF4-FFF2-40B4-BE49-F238E27FC236}">
                <a16:creationId xmlns:a16="http://schemas.microsoft.com/office/drawing/2014/main" id="{565BFB7D-DB36-4F17-AC2F-E1813763FE68}"/>
              </a:ext>
            </a:extLst>
          </p:cNvPr>
          <p:cNvSpPr/>
          <p:nvPr userDrawn="1"/>
        </p:nvSpPr>
        <p:spPr>
          <a:xfrm>
            <a:off x="0" y="0"/>
            <a:ext cx="12192000" cy="6858000"/>
          </a:xfrm>
          <a:prstGeom prst="rect">
            <a:avLst/>
          </a:prstGeom>
          <a:gradFill>
            <a:gsLst>
              <a:gs pos="100000">
                <a:srgbClr val="A66366"/>
              </a:gs>
              <a:gs pos="0">
                <a:srgbClr val="FCD54D"/>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oogle Shape;109;p14">
            <a:extLst>
              <a:ext uri="{FF2B5EF4-FFF2-40B4-BE49-F238E27FC236}">
                <a16:creationId xmlns:a16="http://schemas.microsoft.com/office/drawing/2014/main" id="{9937A58A-1599-40C2-9A07-6598C8F871B7}"/>
              </a:ext>
            </a:extLst>
          </p:cNvPr>
          <p:cNvGrpSpPr/>
          <p:nvPr userDrawn="1"/>
        </p:nvGrpSpPr>
        <p:grpSpPr>
          <a:xfrm>
            <a:off x="9875520" y="6309360"/>
            <a:ext cx="2072078" cy="378351"/>
            <a:chOff x="5200907" y="9436905"/>
            <a:chExt cx="2072078" cy="378351"/>
          </a:xfrm>
        </p:grpSpPr>
        <p:pic>
          <p:nvPicPr>
            <p:cNvPr id="10" name="Google Shape;110;p14">
              <a:extLst>
                <a:ext uri="{FF2B5EF4-FFF2-40B4-BE49-F238E27FC236}">
                  <a16:creationId xmlns:a16="http://schemas.microsoft.com/office/drawing/2014/main" id="{26913C91-3450-42CB-88EA-1F478A8C62EB}"/>
                </a:ext>
              </a:extLst>
            </p:cNvPr>
            <p:cNvPicPr preferRelativeResize="0"/>
            <p:nvPr/>
          </p:nvPicPr>
          <p:blipFill rotWithShape="1">
            <a:blip r:embed="rId2">
              <a:alphaModFix/>
            </a:blip>
            <a:srcRect/>
            <a:stretch/>
          </p:blipFill>
          <p:spPr>
            <a:xfrm>
              <a:off x="5918886" y="9436905"/>
              <a:ext cx="1354099" cy="378351"/>
            </a:xfrm>
            <a:prstGeom prst="rect">
              <a:avLst/>
            </a:prstGeom>
            <a:noFill/>
            <a:ln>
              <a:noFill/>
            </a:ln>
          </p:spPr>
        </p:pic>
        <p:pic>
          <p:nvPicPr>
            <p:cNvPr id="11" name="Google Shape;111;p14">
              <a:extLst>
                <a:ext uri="{FF2B5EF4-FFF2-40B4-BE49-F238E27FC236}">
                  <a16:creationId xmlns:a16="http://schemas.microsoft.com/office/drawing/2014/main" id="{46F01D88-A5EB-43D8-8755-474F77399BD7}"/>
                </a:ext>
              </a:extLst>
            </p:cNvPr>
            <p:cNvPicPr preferRelativeResize="0"/>
            <p:nvPr/>
          </p:nvPicPr>
          <p:blipFill rotWithShape="1">
            <a:blip r:embed="rId3">
              <a:alphaModFix/>
            </a:blip>
            <a:srcRect/>
            <a:stretch/>
          </p:blipFill>
          <p:spPr>
            <a:xfrm>
              <a:off x="5200907" y="9574594"/>
              <a:ext cx="781050" cy="152400"/>
            </a:xfrm>
            <a:prstGeom prst="rect">
              <a:avLst/>
            </a:prstGeom>
            <a:noFill/>
            <a:ln>
              <a:noFill/>
            </a:ln>
          </p:spPr>
        </p:pic>
      </p:grpSp>
    </p:spTree>
    <p:extLst>
      <p:ext uri="{BB962C8B-B14F-4D97-AF65-F5344CB8AC3E}">
        <p14:creationId xmlns:p14="http://schemas.microsoft.com/office/powerpoint/2010/main" val="1058328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preserve="1" userDrawn="1">
  <p:cSld name="Movement">
    <p:spTree>
      <p:nvGrpSpPr>
        <p:cNvPr id="1" name="Shape 11"/>
        <p:cNvGrpSpPr/>
        <p:nvPr/>
      </p:nvGrpSpPr>
      <p:grpSpPr>
        <a:xfrm>
          <a:off x="0" y="0"/>
          <a:ext cx="0" cy="0"/>
          <a:chOff x="0" y="0"/>
          <a:chExt cx="0" cy="0"/>
        </a:xfrm>
      </p:grpSpPr>
      <p:sp>
        <p:nvSpPr>
          <p:cNvPr id="8" name="Rectangle 7">
            <a:extLst>
              <a:ext uri="{FF2B5EF4-FFF2-40B4-BE49-F238E27FC236}">
                <a16:creationId xmlns:a16="http://schemas.microsoft.com/office/drawing/2014/main" id="{565BFB7D-DB36-4F17-AC2F-E1813763FE68}"/>
              </a:ext>
            </a:extLst>
          </p:cNvPr>
          <p:cNvSpPr/>
          <p:nvPr userDrawn="1"/>
        </p:nvSpPr>
        <p:spPr>
          <a:xfrm>
            <a:off x="0" y="0"/>
            <a:ext cx="12192000" cy="6858000"/>
          </a:xfrm>
          <a:prstGeom prst="rect">
            <a:avLst/>
          </a:prstGeom>
          <a:gradFill>
            <a:gsLst>
              <a:gs pos="100000">
                <a:srgbClr val="6DD961"/>
              </a:gs>
              <a:gs pos="0">
                <a:srgbClr val="ECDF4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oogle Shape;109;p14">
            <a:extLst>
              <a:ext uri="{FF2B5EF4-FFF2-40B4-BE49-F238E27FC236}">
                <a16:creationId xmlns:a16="http://schemas.microsoft.com/office/drawing/2014/main" id="{9937A58A-1599-40C2-9A07-6598C8F871B7}"/>
              </a:ext>
            </a:extLst>
          </p:cNvPr>
          <p:cNvGrpSpPr/>
          <p:nvPr userDrawn="1"/>
        </p:nvGrpSpPr>
        <p:grpSpPr>
          <a:xfrm>
            <a:off x="9875520" y="6309360"/>
            <a:ext cx="2072078" cy="378351"/>
            <a:chOff x="5200907" y="9436905"/>
            <a:chExt cx="2072078" cy="378351"/>
          </a:xfrm>
        </p:grpSpPr>
        <p:pic>
          <p:nvPicPr>
            <p:cNvPr id="10" name="Google Shape;110;p14">
              <a:extLst>
                <a:ext uri="{FF2B5EF4-FFF2-40B4-BE49-F238E27FC236}">
                  <a16:creationId xmlns:a16="http://schemas.microsoft.com/office/drawing/2014/main" id="{26913C91-3450-42CB-88EA-1F478A8C62EB}"/>
                </a:ext>
              </a:extLst>
            </p:cNvPr>
            <p:cNvPicPr preferRelativeResize="0"/>
            <p:nvPr/>
          </p:nvPicPr>
          <p:blipFill rotWithShape="1">
            <a:blip r:embed="rId2">
              <a:alphaModFix/>
            </a:blip>
            <a:srcRect/>
            <a:stretch/>
          </p:blipFill>
          <p:spPr>
            <a:xfrm>
              <a:off x="5918886" y="9436905"/>
              <a:ext cx="1354099" cy="378351"/>
            </a:xfrm>
            <a:prstGeom prst="rect">
              <a:avLst/>
            </a:prstGeom>
            <a:noFill/>
            <a:ln>
              <a:noFill/>
            </a:ln>
          </p:spPr>
        </p:pic>
        <p:pic>
          <p:nvPicPr>
            <p:cNvPr id="11" name="Google Shape;111;p14">
              <a:extLst>
                <a:ext uri="{FF2B5EF4-FFF2-40B4-BE49-F238E27FC236}">
                  <a16:creationId xmlns:a16="http://schemas.microsoft.com/office/drawing/2014/main" id="{46F01D88-A5EB-43D8-8755-474F77399BD7}"/>
                </a:ext>
              </a:extLst>
            </p:cNvPr>
            <p:cNvPicPr preferRelativeResize="0"/>
            <p:nvPr/>
          </p:nvPicPr>
          <p:blipFill rotWithShape="1">
            <a:blip r:embed="rId3">
              <a:alphaModFix/>
            </a:blip>
            <a:srcRect/>
            <a:stretch/>
          </p:blipFill>
          <p:spPr>
            <a:xfrm>
              <a:off x="5200907" y="9574594"/>
              <a:ext cx="781050" cy="152400"/>
            </a:xfrm>
            <a:prstGeom prst="rect">
              <a:avLst/>
            </a:prstGeom>
            <a:noFill/>
            <a:ln>
              <a:noFill/>
            </a:ln>
          </p:spPr>
        </p:pic>
      </p:grpSp>
    </p:spTree>
    <p:extLst>
      <p:ext uri="{BB962C8B-B14F-4D97-AF65-F5344CB8AC3E}">
        <p14:creationId xmlns:p14="http://schemas.microsoft.com/office/powerpoint/2010/main" val="1504078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997004"/>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7" r:id="rId3"/>
    <p:sldLayoutId id="2147483686" r:id="rId4"/>
    <p:sldLayoutId id="2147483687" r:id="rId5"/>
    <p:sldLayoutId id="2147483685" r:id="rId6"/>
    <p:sldLayoutId id="2147483688"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65BA-AB38-4B48-AF79-F77BB951E7F8}"/>
              </a:ext>
            </a:extLst>
          </p:cNvPr>
          <p:cNvSpPr>
            <a:spLocks noGrp="1"/>
          </p:cNvSpPr>
          <p:nvPr>
            <p:ph type="ctrTitle" idx="4294967295"/>
          </p:nvPr>
        </p:nvSpPr>
        <p:spPr>
          <a:xfrm>
            <a:off x="0" y="1122363"/>
            <a:ext cx="9144000" cy="2387600"/>
          </a:xfrm>
          <a:prstGeom prst="rect">
            <a:avLst/>
          </a:prstGeom>
        </p:spPr>
        <p:txBody>
          <a:bodyPr>
            <a:normAutofit/>
          </a:bodyPr>
          <a:lstStyle/>
          <a:p>
            <a:br>
              <a:rPr lang="en-US" sz="1600" b="1">
                <a:latin typeface="Calibri" panose="020F0502020204030204" pitchFamily="34" charset="0"/>
                <a:ea typeface="Calibri" panose="020F0502020204030204" pitchFamily="34" charset="0"/>
                <a:cs typeface="Times New Roman" panose="02020603050405020304" pitchFamily="18" charset="0"/>
              </a:rPr>
            </a:br>
            <a:br>
              <a:rPr lang="en-US" sz="1600" b="1">
                <a:latin typeface="Calibri" panose="020F0502020204030204" pitchFamily="34" charset="0"/>
                <a:ea typeface="Calibri" panose="020F0502020204030204" pitchFamily="34" charset="0"/>
                <a:cs typeface="Times New Roman" panose="02020603050405020304" pitchFamily="18" charset="0"/>
              </a:rPr>
            </a:br>
            <a:br>
              <a:rPr lang="en-US" sz="1600" b="1">
                <a:latin typeface="Calibri" panose="020F0502020204030204" pitchFamily="34" charset="0"/>
                <a:ea typeface="Calibri" panose="020F0502020204030204" pitchFamily="34" charset="0"/>
                <a:cs typeface="Times New Roman" panose="02020603050405020304" pitchFamily="18" charset="0"/>
              </a:rPr>
            </a:br>
            <a:endParaRPr lang="en-US" sz="1600"/>
          </a:p>
        </p:txBody>
      </p:sp>
      <p:sp>
        <p:nvSpPr>
          <p:cNvPr id="3" name="Subtitle 2">
            <a:extLst>
              <a:ext uri="{FF2B5EF4-FFF2-40B4-BE49-F238E27FC236}">
                <a16:creationId xmlns:a16="http://schemas.microsoft.com/office/drawing/2014/main" id="{33DF79C9-C326-40ED-A206-2E0691706AEC}"/>
              </a:ext>
            </a:extLst>
          </p:cNvPr>
          <p:cNvSpPr>
            <a:spLocks noGrp="1"/>
          </p:cNvSpPr>
          <p:nvPr>
            <p:ph type="subTitle" idx="4294967295"/>
          </p:nvPr>
        </p:nvSpPr>
        <p:spPr>
          <a:xfrm>
            <a:off x="0" y="774700"/>
            <a:ext cx="9144000" cy="3794125"/>
          </a:xfrm>
          <a:prstGeom prst="rect">
            <a:avLst/>
          </a:prstGeom>
        </p:spPr>
        <p:txBody>
          <a:bodyPr lIns="91440" tIns="45720" rIns="91440" bIns="45720" anchor="t"/>
          <a:lstStyle/>
          <a:p>
            <a:pPr marL="0" indent="0" algn="ctr">
              <a:buNone/>
            </a:pPr>
            <a:r>
              <a:rPr lang="en-US" b="1">
                <a:latin typeface="Open Sans"/>
                <a:ea typeface="Open Sans"/>
                <a:cs typeface="Open Sans"/>
              </a:rPr>
              <a:t>10-Minute Topics</a:t>
            </a:r>
          </a:p>
        </p:txBody>
      </p:sp>
      <p:sp>
        <p:nvSpPr>
          <p:cNvPr id="5" name="TextBox 4">
            <a:extLst>
              <a:ext uri="{FF2B5EF4-FFF2-40B4-BE49-F238E27FC236}">
                <a16:creationId xmlns:a16="http://schemas.microsoft.com/office/drawing/2014/main" id="{4D27E4B6-6DBD-4780-969E-D268F554ECF6}"/>
              </a:ext>
            </a:extLst>
          </p:cNvPr>
          <p:cNvSpPr txBox="1"/>
          <p:nvPr/>
        </p:nvSpPr>
        <p:spPr>
          <a:xfrm>
            <a:off x="3049524" y="1817149"/>
            <a:ext cx="6099048" cy="3500702"/>
          </a:xfrm>
          <a:prstGeom prst="rect">
            <a:avLst/>
          </a:prstGeom>
          <a:noFill/>
        </p:spPr>
        <p:txBody>
          <a:bodyPr wrap="square" lIns="91440" tIns="45720" rIns="91440" bIns="45720" anchor="t">
            <a:spAutoFit/>
          </a:bodyPr>
          <a:lstStyle/>
          <a:p>
            <a:r>
              <a:rPr lang="en-US" sz="2800" b="1">
                <a:latin typeface="Open Sans"/>
                <a:ea typeface="Open Sans"/>
                <a:cs typeface="Open Sans"/>
              </a:rPr>
              <a:t>10-Minute topics are quick, easy-to-understand discussion topics to continue education and support healthy longevity</a:t>
            </a:r>
            <a:r>
              <a:rPr lang="en-US" sz="1800" b="1">
                <a:latin typeface="Open Sans"/>
                <a:ea typeface="Open Sans"/>
                <a:cs typeface="Open Sans"/>
              </a:rPr>
              <a:t>.</a:t>
            </a:r>
            <a:endParaRPr lang="en-US"/>
          </a:p>
          <a:p>
            <a:endParaRPr lang="en-US" sz="1800" b="1">
              <a:latin typeface="Open Sans" panose="020B0606030504020204" pitchFamily="34" charset="0"/>
              <a:ea typeface="Open Sans" panose="020B0606030504020204" pitchFamily="34" charset="0"/>
              <a:cs typeface="Open Sans" panose="020B0606030504020204" pitchFamily="34" charset="0"/>
            </a:endParaRPr>
          </a:p>
          <a:p>
            <a:r>
              <a:rPr lang="en-US" sz="1800">
                <a:latin typeface="Open Sans"/>
                <a:ea typeface="Open Sans"/>
                <a:cs typeface="Open Sans"/>
              </a:rPr>
              <a:t>Please note that some of the topics are sensitive subject matter. Participation in </a:t>
            </a:r>
            <a:r>
              <a:rPr lang="en-US">
                <a:latin typeface="Open Sans"/>
                <a:ea typeface="Open Sans"/>
                <a:cs typeface="Open Sans"/>
              </a:rPr>
              <a:t>the discussion</a:t>
            </a:r>
            <a:r>
              <a:rPr lang="en-US" sz="1800">
                <a:latin typeface="Open Sans"/>
                <a:ea typeface="Open Sans"/>
                <a:cs typeface="Open Sans"/>
              </a:rPr>
              <a:t> should be voluntary to ensure </a:t>
            </a:r>
            <a:r>
              <a:rPr lang="en-US">
                <a:latin typeface="Open Sans"/>
                <a:ea typeface="Open Sans"/>
                <a:cs typeface="Open Sans"/>
              </a:rPr>
              <a:t>the </a:t>
            </a:r>
            <a:r>
              <a:rPr lang="en-US" sz="1800">
                <a:latin typeface="Open Sans"/>
                <a:ea typeface="Open Sans"/>
                <a:cs typeface="Open Sans"/>
              </a:rPr>
              <a:t>privacy and comfort of all participants. </a:t>
            </a:r>
            <a:endParaRPr lang="en-US">
              <a:latin typeface="Open Sans"/>
              <a:ea typeface="Open Sans"/>
              <a:cs typeface="Open Sans"/>
            </a:endParaRPr>
          </a:p>
          <a:p>
            <a:pPr marL="457200" algn="ctr">
              <a:lnSpc>
                <a:spcPct val="114999"/>
              </a:lnSpc>
              <a:spcAft>
                <a:spcPts val="1000"/>
              </a:spcAft>
            </a:pPr>
            <a:endParaRPr lang="en-US" sz="1800">
              <a:latin typeface="Calibri" panose="020F0502020204030204" pitchFamily="34" charset="0"/>
              <a:ea typeface="Calibri" panose="020F0502020204030204" pitchFamily="34" charset="0"/>
              <a:cs typeface="Calibri"/>
            </a:endParaRPr>
          </a:p>
        </p:txBody>
      </p:sp>
    </p:spTree>
    <p:extLst>
      <p:ext uri="{BB962C8B-B14F-4D97-AF65-F5344CB8AC3E}">
        <p14:creationId xmlns:p14="http://schemas.microsoft.com/office/powerpoint/2010/main" val="26333148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81;p24">
            <a:extLst>
              <a:ext uri="{FF2B5EF4-FFF2-40B4-BE49-F238E27FC236}">
                <a16:creationId xmlns:a16="http://schemas.microsoft.com/office/drawing/2014/main" id="{CBEE45D4-BA3A-4C1C-AEC9-ACFCD5EDF60E}"/>
              </a:ext>
            </a:extLst>
          </p:cNvPr>
          <p:cNvSpPr/>
          <p:nvPr/>
        </p:nvSpPr>
        <p:spPr>
          <a:xfrm>
            <a:off x="640080" y="1371600"/>
            <a:ext cx="6400800" cy="3877954"/>
          </a:xfrm>
          <a:prstGeom prst="roundRect">
            <a:avLst>
              <a:gd name="adj" fmla="val 1100"/>
            </a:avLst>
          </a:prstGeom>
          <a:solidFill>
            <a:srgbClr val="FFFFFF"/>
          </a:solidFill>
          <a:ln>
            <a:noFill/>
          </a:ln>
          <a:effectLst>
            <a:outerShdw blurRad="328613" dist="85725" dir="6480000" algn="bl" rotWithShape="0">
              <a:srgbClr val="000000">
                <a:alpha val="20000"/>
              </a:srgbClr>
            </a:outerShdw>
          </a:effectLst>
        </p:spPr>
        <p:txBody>
          <a:bodyPr spcFirstLastPara="1" wrap="square" lIns="365760" tIns="91425" rIns="365760" bIns="91425" anchor="t" anchorCtr="0">
            <a:spAutoFit/>
          </a:bodyPr>
          <a:lstStyle/>
          <a:p>
            <a:pPr>
              <a:lnSpc>
                <a:spcPct val="150000"/>
              </a:lnSpc>
            </a:pPr>
            <a:r>
              <a:rPr lang="en-US" sz="1600">
                <a:latin typeface="Arial"/>
                <a:ea typeface="Calibri" panose="020F0502020204030204" pitchFamily="34" charset="0"/>
                <a:cs typeface="Arial"/>
              </a:rPr>
              <a:t>How many people can you count on in your life? As people age, their social networks of family, friends, neighbors and co-workers change. One study found the most socially connected older adults were three times more likely to report very good or excellent health compared to those who were least connected. People who felt least isolated were five times more likely to report very good or excellent health than people who felt most isolated, regardless of their actual level of social connectedness. Social connections are critical to our health and wellbeing. </a:t>
            </a:r>
            <a:endParaRPr lang="en-US" sz="1800">
              <a:latin typeface="Arial" panose="020B0604020202020204" pitchFamily="34" charset="0"/>
              <a:ea typeface="Calibri" panose="020F0502020204030204" pitchFamily="34" charset="0"/>
              <a:cs typeface="Arial" panose="020B0604020202020204" pitchFamily="34" charset="0"/>
            </a:endParaRPr>
          </a:p>
        </p:txBody>
      </p:sp>
      <p:sp>
        <p:nvSpPr>
          <p:cNvPr id="3" name="Google Shape;466;p24">
            <a:extLst>
              <a:ext uri="{FF2B5EF4-FFF2-40B4-BE49-F238E27FC236}">
                <a16:creationId xmlns:a16="http://schemas.microsoft.com/office/drawing/2014/main" id="{4CB00917-B50E-4D03-BB1E-F02E27BA85EE}"/>
              </a:ext>
            </a:extLst>
          </p:cNvPr>
          <p:cNvSpPr txBox="1"/>
          <p:nvPr/>
        </p:nvSpPr>
        <p:spPr>
          <a:xfrm>
            <a:off x="914398" y="622831"/>
            <a:ext cx="10058400" cy="584735"/>
          </a:xfrm>
          <a:prstGeom prst="rect">
            <a:avLst/>
          </a:prstGeom>
          <a:noFill/>
          <a:ln>
            <a:noFill/>
          </a:ln>
        </p:spPr>
        <p:txBody>
          <a:bodyPr spcFirstLastPara="1" wrap="square" lIns="91425" tIns="45700" rIns="91425" bIns="4570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a:ln>
                  <a:noFill/>
                </a:ln>
                <a:solidFill>
                  <a:schemeClr val="bg1"/>
                </a:solidFill>
                <a:effectLst/>
                <a:uLnTx/>
                <a:uFillTx/>
                <a:latin typeface="Arial" panose="020B0604020202020204" pitchFamily="34" charset="0"/>
                <a:ea typeface="Roboto"/>
                <a:cs typeface="Arial" panose="020B0604020202020204" pitchFamily="34" charset="0"/>
                <a:sym typeface="Roboto"/>
              </a:rPr>
              <a:t>Social Connectivity </a:t>
            </a:r>
            <a:endParaRPr kumimoji="0" sz="3200" b="1" i="0" u="none" strike="noStrike" kern="0" cap="none" spc="0" normalizeH="0" baseline="0" noProof="0">
              <a:ln>
                <a:noFill/>
              </a:ln>
              <a:solidFill>
                <a:schemeClr val="bg1"/>
              </a:solidFill>
              <a:effectLst/>
              <a:uLnTx/>
              <a:uFillTx/>
              <a:latin typeface="Arial" panose="020B0604020202020204" pitchFamily="34" charset="0"/>
              <a:ea typeface="Roboto"/>
              <a:cs typeface="Arial" panose="020B0604020202020204" pitchFamily="34" charset="0"/>
              <a:sym typeface="Roboto"/>
            </a:endParaRPr>
          </a:p>
        </p:txBody>
      </p:sp>
      <p:sp>
        <p:nvSpPr>
          <p:cNvPr id="4" name="Google Shape;431;p22">
            <a:extLst>
              <a:ext uri="{FF2B5EF4-FFF2-40B4-BE49-F238E27FC236}">
                <a16:creationId xmlns:a16="http://schemas.microsoft.com/office/drawing/2014/main" id="{3A706EC2-F7E8-4F7D-8281-DED18C5E85A6}"/>
              </a:ext>
            </a:extLst>
          </p:cNvPr>
          <p:cNvSpPr/>
          <p:nvPr/>
        </p:nvSpPr>
        <p:spPr>
          <a:xfrm>
            <a:off x="7680960" y="1371600"/>
            <a:ext cx="3931920" cy="1035308"/>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buClr>
                <a:srgbClr val="000000"/>
              </a:buClr>
              <a:defRPr/>
            </a:pPr>
            <a:r>
              <a:rPr kumimoji="0" lang="en-US" sz="1800" b="0" i="0" u="none" strike="noStrike" kern="1200" cap="none" spc="0" normalizeH="0" baseline="0" noProof="0">
                <a:ln>
                  <a:noFill/>
                </a:ln>
                <a:solidFill>
                  <a:srgbClr val="000000"/>
                </a:solidFill>
                <a:effectLst/>
                <a:uLnTx/>
                <a:uFillTx/>
                <a:latin typeface="Arial"/>
                <a:cs typeface="Arial"/>
                <a:sym typeface="Arial"/>
              </a:rPr>
              <a:t>What opportunities does our community offer to help </a:t>
            </a:r>
            <a:r>
              <a:rPr lang="en-US">
                <a:solidFill>
                  <a:srgbClr val="000000"/>
                </a:solidFill>
                <a:latin typeface="Arial"/>
                <a:cs typeface="Arial"/>
                <a:sym typeface="Arial"/>
              </a:rPr>
              <a:t>you stay</a:t>
            </a:r>
            <a:r>
              <a:rPr kumimoji="0" lang="en-US" sz="1800" b="0" i="0" u="none" strike="noStrike" kern="1200" cap="none" spc="0" normalizeH="0" baseline="0" noProof="0">
                <a:ln>
                  <a:noFill/>
                </a:ln>
                <a:solidFill>
                  <a:srgbClr val="000000"/>
                </a:solidFill>
                <a:effectLst/>
                <a:uLnTx/>
                <a:uFillTx/>
                <a:latin typeface="Arial"/>
                <a:cs typeface="Arial"/>
                <a:sym typeface="Arial"/>
              </a:rPr>
              <a:t> socially connected?</a:t>
            </a:r>
          </a:p>
        </p:txBody>
      </p:sp>
      <p:sp>
        <p:nvSpPr>
          <p:cNvPr id="5" name="Google Shape;436;p22">
            <a:extLst>
              <a:ext uri="{FF2B5EF4-FFF2-40B4-BE49-F238E27FC236}">
                <a16:creationId xmlns:a16="http://schemas.microsoft.com/office/drawing/2014/main" id="{24BAA81A-C0BB-461C-8C8C-7C48D2A55B6D}"/>
              </a:ext>
            </a:extLst>
          </p:cNvPr>
          <p:cNvSpPr/>
          <p:nvPr/>
        </p:nvSpPr>
        <p:spPr>
          <a:xfrm>
            <a:off x="7223760" y="912776"/>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01</a:t>
            </a:r>
            <a:endParaRPr sz="2800" b="1">
              <a:latin typeface="Arial" panose="020B0604020202020204" pitchFamily="34" charset="0"/>
              <a:ea typeface="Open Sans"/>
              <a:cs typeface="Arial" panose="020B0604020202020204" pitchFamily="34" charset="0"/>
              <a:sym typeface="Open Sans"/>
            </a:endParaRPr>
          </a:p>
        </p:txBody>
      </p:sp>
      <p:sp>
        <p:nvSpPr>
          <p:cNvPr id="6" name="Google Shape;431;p22">
            <a:extLst>
              <a:ext uri="{FF2B5EF4-FFF2-40B4-BE49-F238E27FC236}">
                <a16:creationId xmlns:a16="http://schemas.microsoft.com/office/drawing/2014/main" id="{66F74832-011F-4A6C-9B04-9CA19B7D587B}"/>
              </a:ext>
            </a:extLst>
          </p:cNvPr>
          <p:cNvSpPr/>
          <p:nvPr/>
        </p:nvSpPr>
        <p:spPr>
          <a:xfrm>
            <a:off x="7785038" y="3183301"/>
            <a:ext cx="3931920" cy="1204722"/>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lnSpc>
                <a:spcPct val="90000"/>
              </a:lnSpc>
              <a:defRPr/>
            </a:pPr>
            <a:r>
              <a:rPr lang="en-US" sz="1800"/>
              <a:t>How might you reach out to fellow residents or team members who are not currently socially connected?</a:t>
            </a:r>
          </a:p>
        </p:txBody>
      </p:sp>
      <p:sp>
        <p:nvSpPr>
          <p:cNvPr id="9" name="Google Shape;436;p22">
            <a:extLst>
              <a:ext uri="{FF2B5EF4-FFF2-40B4-BE49-F238E27FC236}">
                <a16:creationId xmlns:a16="http://schemas.microsoft.com/office/drawing/2014/main" id="{38694B6A-556F-4417-A981-4AFA11893EB7}"/>
              </a:ext>
            </a:extLst>
          </p:cNvPr>
          <p:cNvSpPr/>
          <p:nvPr/>
        </p:nvSpPr>
        <p:spPr>
          <a:xfrm>
            <a:off x="7223760" y="2727773"/>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02</a:t>
            </a:r>
            <a:endParaRPr sz="2800" b="1">
              <a:latin typeface="Arial" panose="020B0604020202020204" pitchFamily="34" charset="0"/>
              <a:ea typeface="Open Sans"/>
              <a:cs typeface="Arial" panose="020B0604020202020204" pitchFamily="34" charset="0"/>
              <a:sym typeface="Open Sans"/>
            </a:endParaRPr>
          </a:p>
        </p:txBody>
      </p:sp>
    </p:spTree>
    <p:extLst>
      <p:ext uri="{BB962C8B-B14F-4D97-AF65-F5344CB8AC3E}">
        <p14:creationId xmlns:p14="http://schemas.microsoft.com/office/powerpoint/2010/main" val="960566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81;p24">
            <a:extLst>
              <a:ext uri="{FF2B5EF4-FFF2-40B4-BE49-F238E27FC236}">
                <a16:creationId xmlns:a16="http://schemas.microsoft.com/office/drawing/2014/main" id="{CBEE45D4-BA3A-4C1C-AEC9-ACFCD5EDF60E}"/>
              </a:ext>
            </a:extLst>
          </p:cNvPr>
          <p:cNvSpPr/>
          <p:nvPr/>
        </p:nvSpPr>
        <p:spPr>
          <a:xfrm>
            <a:off x="640080" y="1371600"/>
            <a:ext cx="6400800" cy="3924121"/>
          </a:xfrm>
          <a:prstGeom prst="roundRect">
            <a:avLst>
              <a:gd name="adj" fmla="val 1100"/>
            </a:avLst>
          </a:prstGeom>
          <a:solidFill>
            <a:srgbClr val="FFFFFF"/>
          </a:solidFill>
          <a:ln>
            <a:noFill/>
          </a:ln>
          <a:effectLst>
            <a:outerShdw blurRad="328613" dist="85725" dir="6480000" algn="bl" rotWithShape="0">
              <a:srgbClr val="000000">
                <a:alpha val="20000"/>
              </a:srgbClr>
            </a:outerShdw>
          </a:effectLst>
        </p:spPr>
        <p:txBody>
          <a:bodyPr spcFirstLastPara="1" wrap="square" lIns="365760" tIns="91425" rIns="365760" bIns="91425" anchor="t" anchorCtr="0">
            <a:spAutoFit/>
          </a:bodyPr>
          <a:lstStyle/>
          <a:p>
            <a:pPr>
              <a:lnSpc>
                <a:spcPct val="150000"/>
              </a:lnSpc>
              <a:buClr>
                <a:srgbClr val="000000"/>
              </a:buClr>
              <a:defRPr/>
            </a:pPr>
            <a:r>
              <a:rPr lang="en-US" sz="1600">
                <a:ea typeface="Times New Roman" panose="02020603050405020304" pitchFamily="18" charset="0"/>
                <a:cs typeface="Times New Roman"/>
              </a:rPr>
              <a:t>A survey that was conducted on older adults’ perceptions of what a “village” is indicated that most believed it to be a small, close-knit community of citizens where every person knows everybody else and has a relationship with those people. People of the village care for each other and help one another when appropriate. Every citizen within the village has an equal say and is on the same level socially and politically as every other citizen. When asked, these older adults would like their community to be more like a village.</a:t>
            </a:r>
            <a:endParaRPr lang="en-US" sz="1600">
              <a:ea typeface="Calibri" panose="020F0502020204030204" pitchFamily="34" charset="0"/>
              <a:cs typeface="Times New Roman"/>
            </a:endParaRPr>
          </a:p>
          <a:p>
            <a:pPr lvl="0" algn="ctr">
              <a:lnSpc>
                <a:spcPct val="150000"/>
              </a:lnSpc>
              <a:buClr>
                <a:srgbClr val="000000"/>
              </a:buClr>
              <a:defRPr/>
            </a:pPr>
            <a:endParaRPr lang="en-US">
              <a:latin typeface="Arial" panose="020B0604020202020204" pitchFamily="34" charset="0"/>
              <a:cs typeface="Arial" panose="020B0604020202020204" pitchFamily="34" charset="0"/>
              <a:sym typeface="Arial"/>
            </a:endParaRPr>
          </a:p>
        </p:txBody>
      </p:sp>
      <p:sp>
        <p:nvSpPr>
          <p:cNvPr id="3" name="Google Shape;466;p24">
            <a:extLst>
              <a:ext uri="{FF2B5EF4-FFF2-40B4-BE49-F238E27FC236}">
                <a16:creationId xmlns:a16="http://schemas.microsoft.com/office/drawing/2014/main" id="{4CB00917-B50E-4D03-BB1E-F02E27BA85EE}"/>
              </a:ext>
            </a:extLst>
          </p:cNvPr>
          <p:cNvSpPr txBox="1"/>
          <p:nvPr/>
        </p:nvSpPr>
        <p:spPr>
          <a:xfrm>
            <a:off x="914398" y="640080"/>
            <a:ext cx="10058400" cy="584735"/>
          </a:xfrm>
          <a:prstGeom prst="rect">
            <a:avLst/>
          </a:prstGeom>
          <a:noFill/>
          <a:ln>
            <a:noFill/>
          </a:ln>
        </p:spPr>
        <p:txBody>
          <a:bodyPr spcFirstLastPara="1" wrap="square" lIns="91425" tIns="45700" rIns="91425" bIns="4570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200" b="1" kern="0">
                <a:solidFill>
                  <a:schemeClr val="bg1"/>
                </a:solidFill>
                <a:latin typeface="Arial" panose="020B0604020202020204" pitchFamily="34" charset="0"/>
                <a:ea typeface="Roboto"/>
                <a:cs typeface="Arial" panose="020B0604020202020204" pitchFamily="34" charset="0"/>
                <a:sym typeface="Roboto"/>
              </a:rPr>
              <a:t>The Village Concept</a:t>
            </a:r>
            <a:endParaRPr kumimoji="0" sz="3200" b="1" i="0" u="none" strike="noStrike" kern="0" cap="none" spc="0" normalizeH="0" baseline="0" noProof="0">
              <a:ln>
                <a:noFill/>
              </a:ln>
              <a:solidFill>
                <a:schemeClr val="bg1"/>
              </a:solidFill>
              <a:effectLst/>
              <a:uLnTx/>
              <a:uFillTx/>
              <a:latin typeface="Arial" panose="020B0604020202020204" pitchFamily="34" charset="0"/>
              <a:ea typeface="Roboto"/>
              <a:cs typeface="Arial" panose="020B0604020202020204" pitchFamily="34" charset="0"/>
              <a:sym typeface="Roboto"/>
            </a:endParaRPr>
          </a:p>
        </p:txBody>
      </p:sp>
      <p:sp>
        <p:nvSpPr>
          <p:cNvPr id="4" name="Google Shape;431;p22">
            <a:extLst>
              <a:ext uri="{FF2B5EF4-FFF2-40B4-BE49-F238E27FC236}">
                <a16:creationId xmlns:a16="http://schemas.microsoft.com/office/drawing/2014/main" id="{3A706EC2-F7E8-4F7D-8281-DED18C5E85A6}"/>
              </a:ext>
            </a:extLst>
          </p:cNvPr>
          <p:cNvSpPr/>
          <p:nvPr/>
        </p:nvSpPr>
        <p:spPr>
          <a:xfrm>
            <a:off x="7680960" y="1371600"/>
            <a:ext cx="3931920" cy="752951"/>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buClr>
                <a:srgbClr val="000000"/>
              </a:buClr>
              <a:buSzPts val="1050"/>
              <a:defRPr/>
            </a:pPr>
            <a:r>
              <a:rPr lang="en-US">
                <a:ea typeface="Calibri" panose="020F0502020204030204" pitchFamily="34" charset="0"/>
                <a:cs typeface="Times New Roman" panose="02020603050405020304" pitchFamily="18" charset="0"/>
              </a:rPr>
              <a:t>What is your vision of a village? </a:t>
            </a:r>
          </a:p>
        </p:txBody>
      </p:sp>
      <p:sp>
        <p:nvSpPr>
          <p:cNvPr id="5" name="Google Shape;436;p22">
            <a:extLst>
              <a:ext uri="{FF2B5EF4-FFF2-40B4-BE49-F238E27FC236}">
                <a16:creationId xmlns:a16="http://schemas.microsoft.com/office/drawing/2014/main" id="{24BAA81A-C0BB-461C-8C8C-7C48D2A55B6D}"/>
              </a:ext>
            </a:extLst>
          </p:cNvPr>
          <p:cNvSpPr/>
          <p:nvPr/>
        </p:nvSpPr>
        <p:spPr>
          <a:xfrm>
            <a:off x="7223760" y="912776"/>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01</a:t>
            </a:r>
            <a:endParaRPr sz="2800" b="1">
              <a:latin typeface="Arial" panose="020B0604020202020204" pitchFamily="34" charset="0"/>
              <a:ea typeface="Open Sans"/>
              <a:cs typeface="Arial" panose="020B0604020202020204" pitchFamily="34" charset="0"/>
              <a:sym typeface="Open Sans"/>
            </a:endParaRPr>
          </a:p>
        </p:txBody>
      </p:sp>
      <p:sp>
        <p:nvSpPr>
          <p:cNvPr id="8" name="Google Shape;431;p22">
            <a:extLst>
              <a:ext uri="{FF2B5EF4-FFF2-40B4-BE49-F238E27FC236}">
                <a16:creationId xmlns:a16="http://schemas.microsoft.com/office/drawing/2014/main" id="{20CE4491-38BD-4E53-A78A-23C187665CE4}"/>
              </a:ext>
            </a:extLst>
          </p:cNvPr>
          <p:cNvSpPr/>
          <p:nvPr/>
        </p:nvSpPr>
        <p:spPr>
          <a:xfrm>
            <a:off x="7680960" y="3182916"/>
            <a:ext cx="3931920" cy="1035308"/>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buClr>
                <a:srgbClr val="000000"/>
              </a:buClr>
              <a:buSzPts val="1050"/>
              <a:defRPr/>
            </a:pPr>
            <a:r>
              <a:rPr lang="en-US">
                <a:ea typeface="Calibri" panose="020F0502020204030204" pitchFamily="34" charset="0"/>
                <a:cs typeface="Times New Roman"/>
              </a:rPr>
              <a:t>How have you contributed to making this community more of a village?  </a:t>
            </a:r>
            <a:endParaRPr lang="en-US"/>
          </a:p>
        </p:txBody>
      </p:sp>
      <p:sp>
        <p:nvSpPr>
          <p:cNvPr id="9" name="Google Shape;436;p22">
            <a:extLst>
              <a:ext uri="{FF2B5EF4-FFF2-40B4-BE49-F238E27FC236}">
                <a16:creationId xmlns:a16="http://schemas.microsoft.com/office/drawing/2014/main" id="{38694B6A-556F-4417-A981-4AFA11893EB7}"/>
              </a:ext>
            </a:extLst>
          </p:cNvPr>
          <p:cNvSpPr/>
          <p:nvPr/>
        </p:nvSpPr>
        <p:spPr>
          <a:xfrm>
            <a:off x="7223760" y="2727773"/>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02</a:t>
            </a:r>
            <a:endParaRPr sz="2800" b="1">
              <a:latin typeface="Arial" panose="020B0604020202020204" pitchFamily="34" charset="0"/>
              <a:ea typeface="Open Sans"/>
              <a:cs typeface="Arial" panose="020B0604020202020204" pitchFamily="34" charset="0"/>
              <a:sym typeface="Open Sans"/>
            </a:endParaRPr>
          </a:p>
        </p:txBody>
      </p:sp>
    </p:spTree>
    <p:extLst>
      <p:ext uri="{BB962C8B-B14F-4D97-AF65-F5344CB8AC3E}">
        <p14:creationId xmlns:p14="http://schemas.microsoft.com/office/powerpoint/2010/main" val="801002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81;p24">
            <a:extLst>
              <a:ext uri="{FF2B5EF4-FFF2-40B4-BE49-F238E27FC236}">
                <a16:creationId xmlns:a16="http://schemas.microsoft.com/office/drawing/2014/main" id="{CBEE45D4-BA3A-4C1C-AEC9-ACFCD5EDF60E}"/>
              </a:ext>
            </a:extLst>
          </p:cNvPr>
          <p:cNvSpPr/>
          <p:nvPr/>
        </p:nvSpPr>
        <p:spPr>
          <a:xfrm>
            <a:off x="640080" y="1371600"/>
            <a:ext cx="6400800" cy="2215961"/>
          </a:xfrm>
          <a:prstGeom prst="roundRect">
            <a:avLst>
              <a:gd name="adj" fmla="val 1100"/>
            </a:avLst>
          </a:prstGeom>
          <a:solidFill>
            <a:srgbClr val="FFFFFF"/>
          </a:solidFill>
          <a:ln>
            <a:noFill/>
          </a:ln>
          <a:effectLst>
            <a:outerShdw blurRad="328613" dist="85725" dir="6480000" algn="bl" rotWithShape="0">
              <a:srgbClr val="000000">
                <a:alpha val="20000"/>
              </a:srgbClr>
            </a:outerShdw>
          </a:effectLst>
        </p:spPr>
        <p:txBody>
          <a:bodyPr spcFirstLastPara="1" wrap="square" lIns="365760" tIns="91425" rIns="365760" bIns="91425" anchor="t" anchorCtr="0">
            <a:spAutoFit/>
          </a:bodyPr>
          <a:lstStyle/>
          <a:p>
            <a:pPr>
              <a:lnSpc>
                <a:spcPct val="150000"/>
              </a:lnSpc>
            </a:pPr>
            <a:r>
              <a:rPr lang="en-US" sz="1600">
                <a:ea typeface="Times New Roman" panose="02020603050405020304" pitchFamily="18" charset="0"/>
                <a:cs typeface="Times New Roman"/>
              </a:rPr>
              <a:t>Because of stereotypes and common beliefs, many people accepted the fact that they would slowly decline when they got older. But research shows that it’s possible to maintain your health and function as you age, even late in life!</a:t>
            </a:r>
          </a:p>
          <a:p>
            <a:endParaRPr lang="en-US">
              <a:ea typeface="Calibri" panose="020F0502020204030204" pitchFamily="34" charset="0"/>
              <a:cs typeface="Times New Roman"/>
            </a:endParaRPr>
          </a:p>
          <a:p>
            <a:endParaRPr lang="en-US" sz="1800">
              <a:ea typeface="Calibri" panose="020F0502020204030204" pitchFamily="34" charset="0"/>
              <a:cs typeface="Times New Roman"/>
            </a:endParaRPr>
          </a:p>
        </p:txBody>
      </p:sp>
      <p:sp>
        <p:nvSpPr>
          <p:cNvPr id="3" name="Google Shape;466;p24">
            <a:extLst>
              <a:ext uri="{FF2B5EF4-FFF2-40B4-BE49-F238E27FC236}">
                <a16:creationId xmlns:a16="http://schemas.microsoft.com/office/drawing/2014/main" id="{4CB00917-B50E-4D03-BB1E-F02E27BA85EE}"/>
              </a:ext>
            </a:extLst>
          </p:cNvPr>
          <p:cNvSpPr txBox="1"/>
          <p:nvPr/>
        </p:nvSpPr>
        <p:spPr>
          <a:xfrm>
            <a:off x="862359" y="613167"/>
            <a:ext cx="10058400" cy="1077178"/>
          </a:xfrm>
          <a:prstGeom prst="rect">
            <a:avLst/>
          </a:prstGeom>
          <a:noFill/>
          <a:ln>
            <a:noFill/>
          </a:ln>
        </p:spPr>
        <p:txBody>
          <a:bodyPr spcFirstLastPara="1" wrap="square" lIns="91425" tIns="45700" rIns="91425" bIns="45700" anchor="ctr" anchorCtr="0">
            <a:spAutoFit/>
          </a:bodyPr>
          <a:lstStyle/>
          <a:p>
            <a:pPr>
              <a:defRPr/>
            </a:pPr>
            <a:r>
              <a:rPr lang="en-US" sz="3200" b="1" kern="0">
                <a:solidFill>
                  <a:schemeClr val="bg1"/>
                </a:solidFill>
                <a:latin typeface="Arial" panose="020B0604020202020204" pitchFamily="34" charset="0"/>
                <a:ea typeface="Roboto"/>
                <a:cs typeface="Arial" panose="020B0604020202020204" pitchFamily="34" charset="0"/>
                <a:sym typeface="Roboto"/>
              </a:rPr>
              <a:t>The Healthy Longevity Curve</a:t>
            </a:r>
            <a:endParaRPr kumimoji="0" lang="en-US" sz="3200" b="1" i="0" u="none" strike="noStrike" kern="0" cap="none" spc="0" normalizeH="0" baseline="0" noProof="0">
              <a:ln>
                <a:noFill/>
              </a:ln>
              <a:solidFill>
                <a:schemeClr val="bg1"/>
              </a:solidFill>
              <a:effectLst/>
              <a:uLnTx/>
              <a:uFillTx/>
              <a:latin typeface="Arial" panose="020B0604020202020204" pitchFamily="34" charset="0"/>
              <a:ea typeface="Roboto"/>
              <a:cs typeface="Arial" panose="020B0604020202020204" pitchFamily="34" charset="0"/>
              <a:sym typeface="Roboto"/>
            </a:endParaRPr>
          </a:p>
          <a:p>
            <a:pPr>
              <a:defRPr/>
            </a:pPr>
            <a:endParaRPr kumimoji="0" lang="en-US" sz="3200" b="1" i="0" u="none" strike="noStrike" kern="1200" cap="none" spc="0" normalizeH="0" baseline="0" noProof="0">
              <a:ln>
                <a:noFill/>
              </a:ln>
              <a:solidFill>
                <a:srgbClr val="595959"/>
              </a:solidFill>
              <a:effectLst/>
              <a:uLnTx/>
              <a:uFillTx/>
              <a:latin typeface="Open Sans"/>
              <a:ea typeface="Roboto"/>
              <a:cs typeface="Roboto"/>
              <a:sym typeface="Arial"/>
            </a:endParaRPr>
          </a:p>
        </p:txBody>
      </p:sp>
      <p:sp>
        <p:nvSpPr>
          <p:cNvPr id="4" name="Google Shape;431;p22">
            <a:extLst>
              <a:ext uri="{FF2B5EF4-FFF2-40B4-BE49-F238E27FC236}">
                <a16:creationId xmlns:a16="http://schemas.microsoft.com/office/drawing/2014/main" id="{3A706EC2-F7E8-4F7D-8281-DED18C5E85A6}"/>
              </a:ext>
            </a:extLst>
          </p:cNvPr>
          <p:cNvSpPr/>
          <p:nvPr/>
        </p:nvSpPr>
        <p:spPr>
          <a:xfrm>
            <a:off x="7680960" y="1371600"/>
            <a:ext cx="3931920" cy="752951"/>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0" i="0" u="none" strike="noStrike" kern="1200" cap="none" spc="0" normalizeH="0" baseline="0" noProof="0">
                <a:ln>
                  <a:noFill/>
                </a:ln>
                <a:solidFill>
                  <a:srgbClr val="000000"/>
                </a:solidFill>
                <a:effectLst/>
                <a:uLnTx/>
                <a:uFillTx/>
                <a:latin typeface="Arial"/>
                <a:cs typeface="Arial"/>
                <a:sym typeface="Arial"/>
              </a:rPr>
              <a:t>What are you currently doing to stay on the high road to aging?</a:t>
            </a:r>
          </a:p>
        </p:txBody>
      </p:sp>
      <p:sp>
        <p:nvSpPr>
          <p:cNvPr id="5" name="Google Shape;436;p22">
            <a:extLst>
              <a:ext uri="{FF2B5EF4-FFF2-40B4-BE49-F238E27FC236}">
                <a16:creationId xmlns:a16="http://schemas.microsoft.com/office/drawing/2014/main" id="{24BAA81A-C0BB-461C-8C8C-7C48D2A55B6D}"/>
              </a:ext>
            </a:extLst>
          </p:cNvPr>
          <p:cNvSpPr/>
          <p:nvPr/>
        </p:nvSpPr>
        <p:spPr>
          <a:xfrm>
            <a:off x="7223760" y="912776"/>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01</a:t>
            </a:r>
            <a:endParaRPr sz="2800" b="1">
              <a:latin typeface="Arial" panose="020B0604020202020204" pitchFamily="34" charset="0"/>
              <a:ea typeface="Open Sans"/>
              <a:cs typeface="Arial" panose="020B0604020202020204" pitchFamily="34" charset="0"/>
              <a:sym typeface="Open Sans"/>
            </a:endParaRPr>
          </a:p>
        </p:txBody>
      </p:sp>
      <p:sp>
        <p:nvSpPr>
          <p:cNvPr id="6" name="Google Shape;431;p22">
            <a:extLst>
              <a:ext uri="{FF2B5EF4-FFF2-40B4-BE49-F238E27FC236}">
                <a16:creationId xmlns:a16="http://schemas.microsoft.com/office/drawing/2014/main" id="{66F74832-011F-4A6C-9B04-9CA19B7D587B}"/>
              </a:ext>
            </a:extLst>
          </p:cNvPr>
          <p:cNvSpPr/>
          <p:nvPr/>
        </p:nvSpPr>
        <p:spPr>
          <a:xfrm>
            <a:off x="7707854" y="4606066"/>
            <a:ext cx="3931920" cy="1035308"/>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defRPr/>
            </a:pPr>
            <a:r>
              <a:rPr kumimoji="0" lang="en-US" sz="1800" b="0" i="0" u="none" strike="noStrike" kern="1200" cap="none" spc="0" normalizeH="0" baseline="0" noProof="0">
                <a:ln>
                  <a:noFill/>
                </a:ln>
                <a:solidFill>
                  <a:srgbClr val="262626"/>
                </a:solidFill>
                <a:effectLst/>
                <a:uLnTx/>
                <a:uFillTx/>
                <a:ea typeface="Calibri"/>
                <a:sym typeface="Calibri"/>
              </a:rPr>
              <a:t>How can we support others in taking the </a:t>
            </a:r>
            <a:r>
              <a:rPr lang="en-US" sz="1800">
                <a:solidFill>
                  <a:srgbClr val="262626"/>
                </a:solidFill>
                <a:ea typeface="Calibri"/>
                <a:sym typeface="Calibri"/>
              </a:rPr>
              <a:t>healthy longevity</a:t>
            </a:r>
            <a:r>
              <a:rPr kumimoji="0" lang="en-US" sz="1800" b="0" i="0" u="none" strike="noStrike" kern="1200" cap="none" spc="0" normalizeH="0" baseline="0" noProof="0">
                <a:ln>
                  <a:noFill/>
                </a:ln>
                <a:solidFill>
                  <a:srgbClr val="262626"/>
                </a:solidFill>
                <a:effectLst/>
                <a:uLnTx/>
                <a:uFillTx/>
                <a:ea typeface="Calibri"/>
                <a:sym typeface="Calibri"/>
              </a:rPr>
              <a:t> path?</a:t>
            </a:r>
            <a:endParaRPr kumimoji="0" lang="en-US" sz="1800" b="0" i="0" u="none" strike="noStrike" kern="1200" cap="none" spc="0" normalizeH="0" baseline="0" noProof="0">
              <a:ln>
                <a:noFill/>
              </a:ln>
              <a:solidFill>
                <a:srgbClr val="000000"/>
              </a:solidFill>
              <a:effectLst/>
              <a:uLnTx/>
              <a:uFillTx/>
              <a:sym typeface="Arial"/>
            </a:endParaRPr>
          </a:p>
        </p:txBody>
      </p:sp>
      <p:sp>
        <p:nvSpPr>
          <p:cNvPr id="7" name="Google Shape;436;p22">
            <a:extLst>
              <a:ext uri="{FF2B5EF4-FFF2-40B4-BE49-F238E27FC236}">
                <a16:creationId xmlns:a16="http://schemas.microsoft.com/office/drawing/2014/main" id="{4A1FD96E-020C-471E-A679-8C3E70156557}"/>
              </a:ext>
            </a:extLst>
          </p:cNvPr>
          <p:cNvSpPr/>
          <p:nvPr/>
        </p:nvSpPr>
        <p:spPr>
          <a:xfrm>
            <a:off x="7250654" y="4238513"/>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03</a:t>
            </a:r>
            <a:endParaRPr sz="2800" b="1">
              <a:latin typeface="Arial" panose="020B0604020202020204" pitchFamily="34" charset="0"/>
              <a:ea typeface="Open Sans"/>
              <a:cs typeface="Arial" panose="020B0604020202020204" pitchFamily="34" charset="0"/>
              <a:sym typeface="Open Sans"/>
            </a:endParaRPr>
          </a:p>
        </p:txBody>
      </p:sp>
      <p:sp>
        <p:nvSpPr>
          <p:cNvPr id="8" name="Google Shape;431;p22">
            <a:extLst>
              <a:ext uri="{FF2B5EF4-FFF2-40B4-BE49-F238E27FC236}">
                <a16:creationId xmlns:a16="http://schemas.microsoft.com/office/drawing/2014/main" id="{20CE4491-38BD-4E53-A78A-23C187665CE4}"/>
              </a:ext>
            </a:extLst>
          </p:cNvPr>
          <p:cNvSpPr/>
          <p:nvPr/>
        </p:nvSpPr>
        <p:spPr>
          <a:xfrm>
            <a:off x="7707854" y="2698822"/>
            <a:ext cx="3931920" cy="1317665"/>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rPr>
              <a:t>What could you improve on now that would prevent the decline of the “usual aging” curve?</a:t>
            </a:r>
          </a:p>
        </p:txBody>
      </p:sp>
      <p:sp>
        <p:nvSpPr>
          <p:cNvPr id="9" name="Google Shape;436;p22">
            <a:extLst>
              <a:ext uri="{FF2B5EF4-FFF2-40B4-BE49-F238E27FC236}">
                <a16:creationId xmlns:a16="http://schemas.microsoft.com/office/drawing/2014/main" id="{38694B6A-556F-4417-A981-4AFA11893EB7}"/>
              </a:ext>
            </a:extLst>
          </p:cNvPr>
          <p:cNvSpPr/>
          <p:nvPr/>
        </p:nvSpPr>
        <p:spPr>
          <a:xfrm>
            <a:off x="7223760" y="2727773"/>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02</a:t>
            </a:r>
            <a:endParaRPr sz="2800" b="1">
              <a:latin typeface="Arial" panose="020B0604020202020204" pitchFamily="34" charset="0"/>
              <a:ea typeface="Open Sans"/>
              <a:cs typeface="Arial" panose="020B0604020202020204" pitchFamily="34" charset="0"/>
              <a:sym typeface="Open Sans"/>
            </a:endParaRPr>
          </a:p>
        </p:txBody>
      </p:sp>
    </p:spTree>
    <p:extLst>
      <p:ext uri="{BB962C8B-B14F-4D97-AF65-F5344CB8AC3E}">
        <p14:creationId xmlns:p14="http://schemas.microsoft.com/office/powerpoint/2010/main" val="3136872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81;p24">
            <a:extLst>
              <a:ext uri="{FF2B5EF4-FFF2-40B4-BE49-F238E27FC236}">
                <a16:creationId xmlns:a16="http://schemas.microsoft.com/office/drawing/2014/main" id="{CBEE45D4-BA3A-4C1C-AEC9-ACFCD5EDF60E}"/>
              </a:ext>
            </a:extLst>
          </p:cNvPr>
          <p:cNvSpPr/>
          <p:nvPr/>
        </p:nvSpPr>
        <p:spPr>
          <a:xfrm>
            <a:off x="640080" y="1371600"/>
            <a:ext cx="6400800" cy="3877954"/>
          </a:xfrm>
          <a:prstGeom prst="roundRect">
            <a:avLst>
              <a:gd name="adj" fmla="val 1100"/>
            </a:avLst>
          </a:prstGeom>
          <a:solidFill>
            <a:srgbClr val="FFFFFF"/>
          </a:solidFill>
          <a:ln>
            <a:noFill/>
          </a:ln>
          <a:effectLst>
            <a:outerShdw blurRad="328613" dist="85725" dir="6480000" algn="bl" rotWithShape="0">
              <a:srgbClr val="000000">
                <a:alpha val="20000"/>
              </a:srgbClr>
            </a:outerShdw>
          </a:effectLst>
        </p:spPr>
        <p:txBody>
          <a:bodyPr spcFirstLastPara="1" wrap="square" lIns="365760" tIns="91425" rIns="365760" bIns="91425" anchor="t" anchorCtr="0">
            <a:spAutoFit/>
          </a:bodyPr>
          <a:lstStyle/>
          <a:p>
            <a:pPr>
              <a:lnSpc>
                <a:spcPct val="150000"/>
              </a:lnSpc>
            </a:pPr>
            <a:r>
              <a:rPr lang="en-US" sz="1600">
                <a:ea typeface="Calibri" panose="020F0502020204030204" pitchFamily="34" charset="0"/>
              </a:rPr>
              <a:t>As people age, priorities tend to change as well. Older adults become less focused on work and career goals and focus more on personal interests. One thing, in particular, that can become more important as we age is our involvement with our families. Some older adults are unsure about visiting children and other family members because they don’t want to be a burden or intrude on their schedule. The reality is that most adult children would like to have more interaction with their older parents and would like to play an active role in their health and wellbeing.</a:t>
            </a:r>
          </a:p>
        </p:txBody>
      </p:sp>
      <p:sp>
        <p:nvSpPr>
          <p:cNvPr id="3" name="Google Shape;466;p24">
            <a:extLst>
              <a:ext uri="{FF2B5EF4-FFF2-40B4-BE49-F238E27FC236}">
                <a16:creationId xmlns:a16="http://schemas.microsoft.com/office/drawing/2014/main" id="{4CB00917-B50E-4D03-BB1E-F02E27BA85EE}"/>
              </a:ext>
            </a:extLst>
          </p:cNvPr>
          <p:cNvSpPr txBox="1"/>
          <p:nvPr/>
        </p:nvSpPr>
        <p:spPr>
          <a:xfrm>
            <a:off x="914398" y="640080"/>
            <a:ext cx="10058400" cy="584735"/>
          </a:xfrm>
          <a:prstGeom prst="rect">
            <a:avLst/>
          </a:prstGeom>
          <a:noFill/>
          <a:ln>
            <a:noFill/>
          </a:ln>
        </p:spPr>
        <p:txBody>
          <a:bodyPr spcFirstLastPara="1" wrap="square" lIns="91425" tIns="45700" rIns="91425" bIns="4570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200" b="1" kern="0">
                <a:solidFill>
                  <a:schemeClr val="bg1"/>
                </a:solidFill>
                <a:latin typeface="Arial" panose="020B0604020202020204" pitchFamily="34" charset="0"/>
                <a:ea typeface="Roboto"/>
                <a:cs typeface="Arial" panose="020B0604020202020204" pitchFamily="34" charset="0"/>
                <a:sym typeface="Roboto"/>
              </a:rPr>
              <a:t>Family Involvement</a:t>
            </a:r>
            <a:endParaRPr kumimoji="0" sz="3200" b="1" i="0" u="none" strike="noStrike" kern="0" cap="none" spc="0" normalizeH="0" baseline="0" noProof="0">
              <a:ln>
                <a:noFill/>
              </a:ln>
              <a:solidFill>
                <a:schemeClr val="bg1"/>
              </a:solidFill>
              <a:effectLst/>
              <a:uLnTx/>
              <a:uFillTx/>
              <a:latin typeface="Arial" panose="020B0604020202020204" pitchFamily="34" charset="0"/>
              <a:ea typeface="Roboto"/>
              <a:cs typeface="Arial" panose="020B0604020202020204" pitchFamily="34" charset="0"/>
              <a:sym typeface="Roboto"/>
            </a:endParaRPr>
          </a:p>
        </p:txBody>
      </p:sp>
      <p:sp>
        <p:nvSpPr>
          <p:cNvPr id="4" name="Google Shape;431;p22">
            <a:extLst>
              <a:ext uri="{FF2B5EF4-FFF2-40B4-BE49-F238E27FC236}">
                <a16:creationId xmlns:a16="http://schemas.microsoft.com/office/drawing/2014/main" id="{3A706EC2-F7E8-4F7D-8281-DED18C5E85A6}"/>
              </a:ext>
            </a:extLst>
          </p:cNvPr>
          <p:cNvSpPr/>
          <p:nvPr/>
        </p:nvSpPr>
        <p:spPr>
          <a:xfrm>
            <a:off x="7680960" y="1371600"/>
            <a:ext cx="3931920" cy="752951"/>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0" i="0" u="none" strike="noStrike" kern="1200" cap="none" spc="0" normalizeH="0" baseline="0" noProof="0">
                <a:ln>
                  <a:noFill/>
                </a:ln>
                <a:solidFill>
                  <a:srgbClr val="000000"/>
                </a:solidFill>
                <a:effectLst/>
                <a:uLnTx/>
                <a:uFillTx/>
                <a:latin typeface="Arial"/>
                <a:cs typeface="Arial"/>
                <a:sym typeface="Arial"/>
              </a:rPr>
              <a:t>How do you find time to involve your family in your life?</a:t>
            </a:r>
          </a:p>
        </p:txBody>
      </p:sp>
      <p:sp>
        <p:nvSpPr>
          <p:cNvPr id="5" name="Google Shape;436;p22">
            <a:extLst>
              <a:ext uri="{FF2B5EF4-FFF2-40B4-BE49-F238E27FC236}">
                <a16:creationId xmlns:a16="http://schemas.microsoft.com/office/drawing/2014/main" id="{24BAA81A-C0BB-461C-8C8C-7C48D2A55B6D}"/>
              </a:ext>
            </a:extLst>
          </p:cNvPr>
          <p:cNvSpPr/>
          <p:nvPr/>
        </p:nvSpPr>
        <p:spPr>
          <a:xfrm>
            <a:off x="7223760" y="912776"/>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01</a:t>
            </a:r>
            <a:endParaRPr sz="2800" b="1">
              <a:latin typeface="Arial" panose="020B0604020202020204" pitchFamily="34" charset="0"/>
              <a:ea typeface="Open Sans"/>
              <a:cs typeface="Arial" panose="020B0604020202020204" pitchFamily="34" charset="0"/>
              <a:sym typeface="Open Sans"/>
            </a:endParaRPr>
          </a:p>
        </p:txBody>
      </p:sp>
      <p:sp>
        <p:nvSpPr>
          <p:cNvPr id="6" name="Google Shape;431;p22">
            <a:extLst>
              <a:ext uri="{FF2B5EF4-FFF2-40B4-BE49-F238E27FC236}">
                <a16:creationId xmlns:a16="http://schemas.microsoft.com/office/drawing/2014/main" id="{66F74832-011F-4A6C-9B04-9CA19B7D587B}"/>
              </a:ext>
            </a:extLst>
          </p:cNvPr>
          <p:cNvSpPr/>
          <p:nvPr/>
        </p:nvSpPr>
        <p:spPr>
          <a:xfrm>
            <a:off x="7680960" y="4952601"/>
            <a:ext cx="3931920" cy="1035308"/>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0" i="0" u="none" strike="noStrike" kern="1200" cap="none" spc="0" normalizeH="0" baseline="0" noProof="0">
                <a:ln>
                  <a:noFill/>
                </a:ln>
                <a:solidFill>
                  <a:srgbClr val="262626"/>
                </a:solidFill>
                <a:effectLst/>
                <a:uLnTx/>
                <a:uFillTx/>
                <a:latin typeface="Arial" panose="020B0604020202020204" pitchFamily="34" charset="0"/>
                <a:ea typeface="Calibri"/>
                <a:cs typeface="Arial" panose="020B0604020202020204" pitchFamily="34" charset="0"/>
                <a:sym typeface="Calibri"/>
              </a:rPr>
              <a:t>What can we provide to the group and their families to promote family involvement?</a:t>
            </a:r>
            <a:endParaRPr kumimoji="0" lang="en-US" sz="1800"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7" name="Google Shape;436;p22">
            <a:extLst>
              <a:ext uri="{FF2B5EF4-FFF2-40B4-BE49-F238E27FC236}">
                <a16:creationId xmlns:a16="http://schemas.microsoft.com/office/drawing/2014/main" id="{4A1FD96E-020C-471E-A679-8C3E70156557}"/>
              </a:ext>
            </a:extLst>
          </p:cNvPr>
          <p:cNvSpPr/>
          <p:nvPr/>
        </p:nvSpPr>
        <p:spPr>
          <a:xfrm>
            <a:off x="7223760" y="4480560"/>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03</a:t>
            </a:r>
            <a:endParaRPr sz="2800" b="1">
              <a:latin typeface="Arial" panose="020B0604020202020204" pitchFamily="34" charset="0"/>
              <a:ea typeface="Open Sans"/>
              <a:cs typeface="Arial" panose="020B0604020202020204" pitchFamily="34" charset="0"/>
              <a:sym typeface="Open Sans"/>
            </a:endParaRPr>
          </a:p>
        </p:txBody>
      </p:sp>
      <p:sp>
        <p:nvSpPr>
          <p:cNvPr id="8" name="Google Shape;431;p22">
            <a:extLst>
              <a:ext uri="{FF2B5EF4-FFF2-40B4-BE49-F238E27FC236}">
                <a16:creationId xmlns:a16="http://schemas.microsoft.com/office/drawing/2014/main" id="{20CE4491-38BD-4E53-A78A-23C187665CE4}"/>
              </a:ext>
            </a:extLst>
          </p:cNvPr>
          <p:cNvSpPr/>
          <p:nvPr/>
        </p:nvSpPr>
        <p:spPr>
          <a:xfrm>
            <a:off x="7680960" y="3182916"/>
            <a:ext cx="3931920" cy="1035308"/>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rPr>
              <a:t>What role does your family play in your life that is crucial to your wellbeing?</a:t>
            </a:r>
          </a:p>
        </p:txBody>
      </p:sp>
      <p:sp>
        <p:nvSpPr>
          <p:cNvPr id="9" name="Google Shape;436;p22">
            <a:extLst>
              <a:ext uri="{FF2B5EF4-FFF2-40B4-BE49-F238E27FC236}">
                <a16:creationId xmlns:a16="http://schemas.microsoft.com/office/drawing/2014/main" id="{38694B6A-556F-4417-A981-4AFA11893EB7}"/>
              </a:ext>
            </a:extLst>
          </p:cNvPr>
          <p:cNvSpPr/>
          <p:nvPr/>
        </p:nvSpPr>
        <p:spPr>
          <a:xfrm>
            <a:off x="7223760" y="2727773"/>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02</a:t>
            </a:r>
            <a:endParaRPr sz="2800" b="1">
              <a:latin typeface="Arial" panose="020B0604020202020204" pitchFamily="34" charset="0"/>
              <a:ea typeface="Open Sans"/>
              <a:cs typeface="Arial" panose="020B0604020202020204" pitchFamily="34" charset="0"/>
              <a:sym typeface="Open Sans"/>
            </a:endParaRPr>
          </a:p>
        </p:txBody>
      </p:sp>
    </p:spTree>
    <p:extLst>
      <p:ext uri="{BB962C8B-B14F-4D97-AF65-F5344CB8AC3E}">
        <p14:creationId xmlns:p14="http://schemas.microsoft.com/office/powerpoint/2010/main" val="537421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81;p24">
            <a:extLst>
              <a:ext uri="{FF2B5EF4-FFF2-40B4-BE49-F238E27FC236}">
                <a16:creationId xmlns:a16="http://schemas.microsoft.com/office/drawing/2014/main" id="{CBEE45D4-BA3A-4C1C-AEC9-ACFCD5EDF60E}"/>
              </a:ext>
            </a:extLst>
          </p:cNvPr>
          <p:cNvSpPr/>
          <p:nvPr/>
        </p:nvSpPr>
        <p:spPr>
          <a:xfrm>
            <a:off x="742672" y="1176689"/>
            <a:ext cx="6197563" cy="5262949"/>
          </a:xfrm>
          <a:prstGeom prst="roundRect">
            <a:avLst>
              <a:gd name="adj" fmla="val 1100"/>
            </a:avLst>
          </a:prstGeom>
          <a:solidFill>
            <a:srgbClr val="FFFFFF"/>
          </a:solidFill>
          <a:ln>
            <a:noFill/>
          </a:ln>
          <a:effectLst>
            <a:outerShdw blurRad="328613" dist="85725" dir="6480000" algn="bl" rotWithShape="0">
              <a:srgbClr val="000000">
                <a:alpha val="20000"/>
              </a:srgbClr>
            </a:outerShdw>
          </a:effectLst>
        </p:spPr>
        <p:txBody>
          <a:bodyPr spcFirstLastPara="1" wrap="square" lIns="365760" tIns="91425" rIns="365760" bIns="91425" anchor="t" anchorCtr="0">
            <a:spAutoFit/>
          </a:bodyPr>
          <a:lstStyle/>
          <a:p>
            <a:pPr>
              <a:lnSpc>
                <a:spcPct val="150000"/>
              </a:lnSpc>
              <a:spcAft>
                <a:spcPts val="600"/>
              </a:spcAft>
            </a:pPr>
            <a:r>
              <a:rPr lang="en-US" sz="1600">
                <a:ea typeface="Calibri" panose="020F0502020204030204" pitchFamily="34" charset="0"/>
                <a:cs typeface="Times New Roman"/>
              </a:rPr>
              <a:t>It’s assumed that giving compliments can be a great way to provide a positive atmosphere, as they often make people feel appreciated. Although we usually mean well, sometimes giving a compliment can make people feel talked down to. For example, “Wow, I really like your hair today,” or “So glad you finally made it out today.” </a:t>
            </a:r>
            <a:endParaRPr lang="en-US" sz="1600">
              <a:ea typeface="Calibri" panose="020F0502020204030204" pitchFamily="34" charset="0"/>
              <a:cs typeface="Times New Roman" panose="02020603050405020304" pitchFamily="18" charset="0"/>
            </a:endParaRPr>
          </a:p>
          <a:p>
            <a:pPr>
              <a:lnSpc>
                <a:spcPct val="150000"/>
              </a:lnSpc>
              <a:spcAft>
                <a:spcPts val="600"/>
              </a:spcAft>
            </a:pPr>
            <a:endParaRPr lang="en-US" sz="1600">
              <a:ea typeface="Calibri" panose="020F0502020204030204" pitchFamily="34" charset="0"/>
              <a:cs typeface="Times New Roman"/>
            </a:endParaRPr>
          </a:p>
          <a:p>
            <a:pPr marL="0" marR="0" indent="0">
              <a:lnSpc>
                <a:spcPct val="150000"/>
              </a:lnSpc>
              <a:spcBef>
                <a:spcPts val="0"/>
              </a:spcBef>
              <a:spcAft>
                <a:spcPts val="600"/>
              </a:spcAft>
              <a:buNone/>
            </a:pPr>
            <a:r>
              <a:rPr lang="en-US" sz="1600">
                <a:ea typeface="Calibri" panose="020F0502020204030204" pitchFamily="34" charset="0"/>
                <a:cs typeface="Times New Roman"/>
              </a:rPr>
              <a:t>The key to complimenting in a positive way is to observe and give feedback without judgment. An example might be, “I see you smile at everyone you pass by and how it brightens their day,” or, “I’ve noticed the effort you’ve made to attend more often.”</a:t>
            </a:r>
            <a:endParaRPr lang="en-US" i="1">
              <a:ea typeface="Calibri" panose="020F0502020204030204" pitchFamily="34" charset="0"/>
              <a:cs typeface="Times New Roman" panose="02020603050405020304" pitchFamily="18" charset="0"/>
            </a:endParaRPr>
          </a:p>
          <a:p>
            <a:pPr lvl="0" algn="ctr">
              <a:lnSpc>
                <a:spcPct val="150000"/>
              </a:lnSpc>
              <a:buClr>
                <a:srgbClr val="000000"/>
              </a:buClr>
              <a:defRPr/>
            </a:pPr>
            <a:endParaRPr lang="en-US">
              <a:latin typeface="Arial" panose="020B0604020202020204" pitchFamily="34" charset="0"/>
              <a:cs typeface="Arial" panose="020B0604020202020204" pitchFamily="34" charset="0"/>
              <a:sym typeface="Arial"/>
            </a:endParaRPr>
          </a:p>
        </p:txBody>
      </p:sp>
      <p:sp>
        <p:nvSpPr>
          <p:cNvPr id="3" name="Google Shape;466;p24">
            <a:extLst>
              <a:ext uri="{FF2B5EF4-FFF2-40B4-BE49-F238E27FC236}">
                <a16:creationId xmlns:a16="http://schemas.microsoft.com/office/drawing/2014/main" id="{4CB00917-B50E-4D03-BB1E-F02E27BA85EE}"/>
              </a:ext>
            </a:extLst>
          </p:cNvPr>
          <p:cNvSpPr txBox="1"/>
          <p:nvPr/>
        </p:nvSpPr>
        <p:spPr>
          <a:xfrm>
            <a:off x="854925" y="550870"/>
            <a:ext cx="10058400" cy="584735"/>
          </a:xfrm>
          <a:prstGeom prst="rect">
            <a:avLst/>
          </a:prstGeom>
          <a:noFill/>
          <a:ln>
            <a:noFill/>
          </a:ln>
        </p:spPr>
        <p:txBody>
          <a:bodyPr spcFirstLastPara="1" wrap="square" lIns="91425" tIns="45700" rIns="91425" bIns="4570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200" b="1" kern="0" err="1">
                <a:solidFill>
                  <a:schemeClr val="bg1"/>
                </a:solidFill>
                <a:latin typeface="Arial" panose="020B0604020202020204" pitchFamily="34" charset="0"/>
                <a:ea typeface="Roboto"/>
                <a:cs typeface="Arial" panose="020B0604020202020204" pitchFamily="34" charset="0"/>
                <a:sym typeface="Roboto"/>
              </a:rPr>
              <a:t>Complimen</a:t>
            </a:r>
            <a:r>
              <a:rPr kumimoji="0" lang="en-US" sz="3200" b="1" i="0" u="none" strike="noStrike" kern="0" cap="none" spc="0" normalizeH="0" baseline="0" noProof="0" err="1">
                <a:ln>
                  <a:noFill/>
                </a:ln>
                <a:solidFill>
                  <a:schemeClr val="bg1"/>
                </a:solidFill>
                <a:effectLst/>
                <a:uLnTx/>
                <a:uFillTx/>
                <a:latin typeface="Arial" panose="020B0604020202020204" pitchFamily="34" charset="0"/>
                <a:ea typeface="Roboto"/>
                <a:cs typeface="Arial" panose="020B0604020202020204" pitchFamily="34" charset="0"/>
                <a:sym typeface="Roboto"/>
              </a:rPr>
              <a:t>ts</a:t>
            </a:r>
            <a:endParaRPr kumimoji="0" lang="en-US" sz="3200" b="1" i="0" u="none" strike="noStrike" kern="0" cap="none" spc="0" normalizeH="0" baseline="0" noProof="0">
              <a:ln>
                <a:noFill/>
              </a:ln>
              <a:solidFill>
                <a:schemeClr val="bg1"/>
              </a:solidFill>
              <a:effectLst/>
              <a:uLnTx/>
              <a:uFillTx/>
              <a:latin typeface="Arial" panose="020B0604020202020204" pitchFamily="34" charset="0"/>
              <a:ea typeface="Roboto"/>
              <a:cs typeface="Arial" panose="020B0604020202020204" pitchFamily="34" charset="0"/>
              <a:sym typeface="Roboto"/>
            </a:endParaRPr>
          </a:p>
        </p:txBody>
      </p:sp>
      <p:sp>
        <p:nvSpPr>
          <p:cNvPr id="4" name="Google Shape;431;p22">
            <a:extLst>
              <a:ext uri="{FF2B5EF4-FFF2-40B4-BE49-F238E27FC236}">
                <a16:creationId xmlns:a16="http://schemas.microsoft.com/office/drawing/2014/main" id="{3A706EC2-F7E8-4F7D-8281-DED18C5E85A6}"/>
              </a:ext>
            </a:extLst>
          </p:cNvPr>
          <p:cNvSpPr/>
          <p:nvPr/>
        </p:nvSpPr>
        <p:spPr>
          <a:xfrm>
            <a:off x="7680960" y="1371600"/>
            <a:ext cx="3931920" cy="1600021"/>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0" i="0" u="none" strike="noStrike" kern="1200" cap="none" spc="0" normalizeH="0" baseline="0" noProof="0">
                <a:ln>
                  <a:noFill/>
                </a:ln>
                <a:solidFill>
                  <a:srgbClr val="000000"/>
                </a:solidFill>
                <a:effectLst/>
                <a:uLnTx/>
                <a:uFillTx/>
                <a:latin typeface="Arial"/>
                <a:cs typeface="Arial"/>
                <a:sym typeface="Arial"/>
              </a:rPr>
              <a:t>What was a compliment you’ve received that made you feel patronized? What </a:t>
            </a:r>
            <a:r>
              <a:rPr lang="en-US" sz="1800"/>
              <a:t>was a compliment that made you feel good</a:t>
            </a:r>
            <a:r>
              <a:rPr kumimoji="0" lang="en-US" sz="1800" b="0" i="0" u="none" strike="noStrike" kern="1200" cap="none" spc="0" normalizeH="0" baseline="0" noProof="0">
                <a:ln>
                  <a:noFill/>
                </a:ln>
                <a:solidFill>
                  <a:srgbClr val="000000"/>
                </a:solidFill>
                <a:effectLst/>
                <a:uLnTx/>
                <a:uFillTx/>
                <a:latin typeface="Arial"/>
                <a:cs typeface="Arial"/>
                <a:sym typeface="Arial"/>
              </a:rPr>
              <a:t>?</a:t>
            </a:r>
          </a:p>
        </p:txBody>
      </p:sp>
      <p:sp>
        <p:nvSpPr>
          <p:cNvPr id="5" name="Google Shape;436;p22">
            <a:extLst>
              <a:ext uri="{FF2B5EF4-FFF2-40B4-BE49-F238E27FC236}">
                <a16:creationId xmlns:a16="http://schemas.microsoft.com/office/drawing/2014/main" id="{24BAA81A-C0BB-461C-8C8C-7C48D2A55B6D}"/>
              </a:ext>
            </a:extLst>
          </p:cNvPr>
          <p:cNvSpPr/>
          <p:nvPr/>
        </p:nvSpPr>
        <p:spPr>
          <a:xfrm>
            <a:off x="7223760" y="912776"/>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01</a:t>
            </a:r>
            <a:endParaRPr sz="2800" b="1">
              <a:latin typeface="Arial" panose="020B0604020202020204" pitchFamily="34" charset="0"/>
              <a:ea typeface="Open Sans"/>
              <a:cs typeface="Arial" panose="020B0604020202020204" pitchFamily="34" charset="0"/>
              <a:sym typeface="Open Sans"/>
            </a:endParaRPr>
          </a:p>
        </p:txBody>
      </p:sp>
      <p:sp>
        <p:nvSpPr>
          <p:cNvPr id="6" name="Google Shape;431;p22">
            <a:extLst>
              <a:ext uri="{FF2B5EF4-FFF2-40B4-BE49-F238E27FC236}">
                <a16:creationId xmlns:a16="http://schemas.microsoft.com/office/drawing/2014/main" id="{66F74832-011F-4A6C-9B04-9CA19B7D587B}"/>
              </a:ext>
            </a:extLst>
          </p:cNvPr>
          <p:cNvSpPr/>
          <p:nvPr/>
        </p:nvSpPr>
        <p:spPr>
          <a:xfrm>
            <a:off x="7680960" y="4937760"/>
            <a:ext cx="3764451" cy="1317665"/>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defRPr/>
            </a:pPr>
            <a:r>
              <a:rPr lang="en-US" sz="1800">
                <a:ea typeface="Calibri" panose="020F0502020204030204" pitchFamily="34" charset="0"/>
                <a:cs typeface="Times New Roman"/>
              </a:rPr>
              <a:t>Think</a:t>
            </a:r>
            <a:r>
              <a:rPr lang="en-US">
                <a:ea typeface="Calibri" panose="020F0502020204030204" pitchFamily="34" charset="0"/>
                <a:cs typeface="Times New Roman"/>
              </a:rPr>
              <a:t> of someone</a:t>
            </a:r>
            <a:r>
              <a:rPr lang="en-US" sz="1800">
                <a:ea typeface="Calibri" panose="020F0502020204030204" pitchFamily="34" charset="0"/>
                <a:cs typeface="Times New Roman"/>
              </a:rPr>
              <a:t> you’d like to compliment and give a compliment each day</a:t>
            </a:r>
            <a:r>
              <a:rPr lang="en-US">
                <a:ea typeface="Calibri" panose="020F0502020204030204" pitchFamily="34" charset="0"/>
                <a:cs typeface="Times New Roman"/>
              </a:rPr>
              <a:t> this week.</a:t>
            </a:r>
            <a:endParaRPr lang="en-US" sz="1800">
              <a:ea typeface="Calibri" panose="020F0502020204030204" pitchFamily="34" charset="0"/>
              <a:cs typeface="Times New Roman"/>
            </a:endParaRPr>
          </a:p>
        </p:txBody>
      </p:sp>
      <p:sp>
        <p:nvSpPr>
          <p:cNvPr id="7" name="Google Shape;436;p22">
            <a:extLst>
              <a:ext uri="{FF2B5EF4-FFF2-40B4-BE49-F238E27FC236}">
                <a16:creationId xmlns:a16="http://schemas.microsoft.com/office/drawing/2014/main" id="{4A1FD96E-020C-471E-A679-8C3E70156557}"/>
              </a:ext>
            </a:extLst>
          </p:cNvPr>
          <p:cNvSpPr/>
          <p:nvPr/>
        </p:nvSpPr>
        <p:spPr>
          <a:xfrm>
            <a:off x="7223760" y="4686748"/>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03</a:t>
            </a:r>
            <a:endParaRPr sz="2800" b="1">
              <a:latin typeface="Arial" panose="020B0604020202020204" pitchFamily="34" charset="0"/>
              <a:ea typeface="Open Sans"/>
              <a:cs typeface="Arial" panose="020B0604020202020204" pitchFamily="34" charset="0"/>
              <a:sym typeface="Open Sans"/>
            </a:endParaRPr>
          </a:p>
        </p:txBody>
      </p:sp>
      <p:sp>
        <p:nvSpPr>
          <p:cNvPr id="8" name="Google Shape;431;p22">
            <a:extLst>
              <a:ext uri="{FF2B5EF4-FFF2-40B4-BE49-F238E27FC236}">
                <a16:creationId xmlns:a16="http://schemas.microsoft.com/office/drawing/2014/main" id="{20CE4491-38BD-4E53-A78A-23C187665CE4}"/>
              </a:ext>
            </a:extLst>
          </p:cNvPr>
          <p:cNvSpPr/>
          <p:nvPr/>
        </p:nvSpPr>
        <p:spPr>
          <a:xfrm>
            <a:off x="7680960" y="3290493"/>
            <a:ext cx="3931920" cy="1317665"/>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rPr>
              <a:t>Practice giving a compliment by observing without judgment. How is this different from giving typical compliments?</a:t>
            </a:r>
          </a:p>
        </p:txBody>
      </p:sp>
      <p:sp>
        <p:nvSpPr>
          <p:cNvPr id="9" name="Google Shape;436;p22">
            <a:extLst>
              <a:ext uri="{FF2B5EF4-FFF2-40B4-BE49-F238E27FC236}">
                <a16:creationId xmlns:a16="http://schemas.microsoft.com/office/drawing/2014/main" id="{38694B6A-556F-4417-A981-4AFA11893EB7}"/>
              </a:ext>
            </a:extLst>
          </p:cNvPr>
          <p:cNvSpPr/>
          <p:nvPr/>
        </p:nvSpPr>
        <p:spPr>
          <a:xfrm>
            <a:off x="7178936" y="3005679"/>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02</a:t>
            </a:r>
            <a:endParaRPr sz="2800" b="1">
              <a:latin typeface="Arial" panose="020B0604020202020204" pitchFamily="34" charset="0"/>
              <a:ea typeface="Open Sans"/>
              <a:cs typeface="Arial" panose="020B0604020202020204" pitchFamily="34" charset="0"/>
              <a:sym typeface="Open Sans"/>
            </a:endParaRPr>
          </a:p>
        </p:txBody>
      </p:sp>
    </p:spTree>
    <p:extLst>
      <p:ext uri="{BB962C8B-B14F-4D97-AF65-F5344CB8AC3E}">
        <p14:creationId xmlns:p14="http://schemas.microsoft.com/office/powerpoint/2010/main" val="3594242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81;p24">
            <a:extLst>
              <a:ext uri="{FF2B5EF4-FFF2-40B4-BE49-F238E27FC236}">
                <a16:creationId xmlns:a16="http://schemas.microsoft.com/office/drawing/2014/main" id="{CBEE45D4-BA3A-4C1C-AEC9-ACFCD5EDF60E}"/>
              </a:ext>
            </a:extLst>
          </p:cNvPr>
          <p:cNvSpPr/>
          <p:nvPr/>
        </p:nvSpPr>
        <p:spPr>
          <a:xfrm>
            <a:off x="640080" y="1371600"/>
            <a:ext cx="6400800" cy="4524285"/>
          </a:xfrm>
          <a:prstGeom prst="roundRect">
            <a:avLst>
              <a:gd name="adj" fmla="val 1100"/>
            </a:avLst>
          </a:prstGeom>
          <a:solidFill>
            <a:srgbClr val="FFFFFF"/>
          </a:solidFill>
          <a:ln>
            <a:noFill/>
          </a:ln>
          <a:effectLst>
            <a:outerShdw blurRad="328613" dist="85725" dir="6480000" algn="bl" rotWithShape="0">
              <a:srgbClr val="000000">
                <a:alpha val="20000"/>
              </a:srgbClr>
            </a:outerShdw>
          </a:effectLst>
        </p:spPr>
        <p:txBody>
          <a:bodyPr spcFirstLastPara="1" wrap="square" lIns="365760" tIns="91425" rIns="365760" bIns="91425" anchor="t" anchorCtr="0">
            <a:spAutoFit/>
          </a:bodyPr>
          <a:lstStyle/>
          <a:p>
            <a:pPr>
              <a:lnSpc>
                <a:spcPct val="150000"/>
              </a:lnSpc>
            </a:pPr>
            <a:r>
              <a:rPr lang="en-US" sz="1600">
                <a:ea typeface="Calibri" panose="020F0502020204030204" pitchFamily="34" charset="0"/>
                <a:cs typeface="Times New Roman"/>
              </a:rPr>
              <a:t>Intergenerational programs are activities that bring people from at least two different generations together to interact. For example, an older adult and their children, or an older adult and their grandchildren, come together for a program or activity.</a:t>
            </a:r>
          </a:p>
          <a:p>
            <a:pPr>
              <a:lnSpc>
                <a:spcPct val="150000"/>
              </a:lnSpc>
            </a:pPr>
            <a:endParaRPr lang="en-US" sz="1600">
              <a:ea typeface="Calibri" panose="020F0502020204030204" pitchFamily="34" charset="0"/>
              <a:cs typeface="Times New Roman"/>
            </a:endParaRPr>
          </a:p>
          <a:p>
            <a:pPr>
              <a:lnSpc>
                <a:spcPct val="150000"/>
              </a:lnSpc>
            </a:pPr>
            <a:r>
              <a:rPr lang="en-US" sz="1600">
                <a:ea typeface="Calibri" panose="020F0502020204030204" pitchFamily="34" charset="0"/>
                <a:cs typeface="Times New Roman"/>
              </a:rPr>
              <a:t>Intergenerational programs benefit people, families, and the community. These activities bridge generational gaps, reduce negative aging attitudes and can offer a give and take relationship between all involved. The older generation benefits by passing along wisdom and knowledge. </a:t>
            </a:r>
          </a:p>
          <a:p>
            <a:pPr>
              <a:buClr>
                <a:srgbClr val="000000"/>
              </a:buClr>
              <a:defRPr/>
            </a:pPr>
            <a:r>
              <a:rPr lang="en-US" b="1" kern="0">
                <a:solidFill>
                  <a:schemeClr val="bg1"/>
                </a:solidFill>
                <a:latin typeface="Arial"/>
                <a:ea typeface="Roboto"/>
                <a:cs typeface="Arial"/>
                <a:sym typeface="Roboto"/>
              </a:rPr>
              <a:t> </a:t>
            </a:r>
            <a:r>
              <a:rPr lang="en-US" sz="1800" b="1" kern="0">
                <a:solidFill>
                  <a:schemeClr val="bg1"/>
                </a:solidFill>
                <a:latin typeface="Arial"/>
                <a:ea typeface="Roboto"/>
                <a:cs typeface="Arial"/>
                <a:sym typeface="Roboto"/>
              </a:rPr>
              <a:t>Concept</a:t>
            </a:r>
            <a:endParaRPr lang="en-US" sz="1800" b="1" i="0" u="none" strike="noStrike" kern="0" cap="none" spc="0" normalizeH="0" baseline="0" noProof="0">
              <a:ln>
                <a:noFill/>
              </a:ln>
              <a:solidFill>
                <a:schemeClr val="bg1"/>
              </a:solidFill>
              <a:effectLst/>
              <a:uLnTx/>
              <a:uFillTx/>
              <a:latin typeface="Arial"/>
              <a:ea typeface="Roboto"/>
              <a:cs typeface="Arial"/>
            </a:endParaRPr>
          </a:p>
        </p:txBody>
      </p:sp>
      <p:sp>
        <p:nvSpPr>
          <p:cNvPr id="3" name="Google Shape;466;p24">
            <a:extLst>
              <a:ext uri="{FF2B5EF4-FFF2-40B4-BE49-F238E27FC236}">
                <a16:creationId xmlns:a16="http://schemas.microsoft.com/office/drawing/2014/main" id="{4CB00917-B50E-4D03-BB1E-F02E27BA85EE}"/>
              </a:ext>
            </a:extLst>
          </p:cNvPr>
          <p:cNvSpPr txBox="1"/>
          <p:nvPr/>
        </p:nvSpPr>
        <p:spPr>
          <a:xfrm>
            <a:off x="914398" y="640080"/>
            <a:ext cx="10058400" cy="584735"/>
          </a:xfrm>
          <a:prstGeom prst="rect">
            <a:avLst/>
          </a:prstGeom>
          <a:noFill/>
          <a:ln>
            <a:noFill/>
          </a:ln>
        </p:spPr>
        <p:txBody>
          <a:bodyPr spcFirstLastPara="1" wrap="square" lIns="91425" tIns="45700" rIns="91425" bIns="4570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a:ln>
                  <a:noFill/>
                </a:ln>
                <a:solidFill>
                  <a:schemeClr val="bg1"/>
                </a:solidFill>
                <a:effectLst/>
                <a:uLnTx/>
                <a:uFillTx/>
                <a:latin typeface="Arial" panose="020B0604020202020204" pitchFamily="34" charset="0"/>
                <a:ea typeface="Roboto"/>
                <a:cs typeface="Arial" panose="020B0604020202020204" pitchFamily="34" charset="0"/>
                <a:sym typeface="Roboto"/>
              </a:rPr>
              <a:t>Intergenerational Programs</a:t>
            </a:r>
            <a:endParaRPr kumimoji="0" sz="3200" b="1" i="0" u="none" strike="noStrike" kern="0" cap="none" spc="0" normalizeH="0" baseline="0" noProof="0">
              <a:ln>
                <a:noFill/>
              </a:ln>
              <a:solidFill>
                <a:schemeClr val="bg1"/>
              </a:solidFill>
              <a:effectLst/>
              <a:uLnTx/>
              <a:uFillTx/>
              <a:latin typeface="Arial" panose="020B0604020202020204" pitchFamily="34" charset="0"/>
              <a:ea typeface="Roboto"/>
              <a:cs typeface="Arial" panose="020B0604020202020204" pitchFamily="34" charset="0"/>
              <a:sym typeface="Roboto"/>
            </a:endParaRPr>
          </a:p>
        </p:txBody>
      </p:sp>
      <p:sp>
        <p:nvSpPr>
          <p:cNvPr id="4" name="Google Shape;431;p22">
            <a:extLst>
              <a:ext uri="{FF2B5EF4-FFF2-40B4-BE49-F238E27FC236}">
                <a16:creationId xmlns:a16="http://schemas.microsoft.com/office/drawing/2014/main" id="{3A706EC2-F7E8-4F7D-8281-DED18C5E85A6}"/>
              </a:ext>
            </a:extLst>
          </p:cNvPr>
          <p:cNvSpPr/>
          <p:nvPr/>
        </p:nvSpPr>
        <p:spPr>
          <a:xfrm>
            <a:off x="7680960" y="1371600"/>
            <a:ext cx="3931920" cy="1035308"/>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0" i="0" u="none" strike="noStrike" kern="1200" cap="none" spc="0" normalizeH="0" baseline="0" noProof="0">
                <a:ln>
                  <a:noFill/>
                </a:ln>
                <a:solidFill>
                  <a:srgbClr val="000000"/>
                </a:solidFill>
                <a:effectLst/>
                <a:uLnTx/>
                <a:uFillTx/>
                <a:latin typeface="Arial"/>
                <a:cs typeface="Arial"/>
                <a:sym typeface="Arial"/>
              </a:rPr>
              <a:t>What kind of intergenerational activities do </a:t>
            </a:r>
            <a:r>
              <a:rPr lang="en-US">
                <a:solidFill>
                  <a:srgbClr val="000000"/>
                </a:solidFill>
                <a:latin typeface="Arial"/>
                <a:cs typeface="Arial"/>
                <a:sym typeface="Arial"/>
              </a:rPr>
              <a:t>we</a:t>
            </a:r>
            <a:r>
              <a:rPr kumimoji="0" lang="en-US" sz="1800" b="0" i="0" u="none" strike="noStrike" kern="1200" cap="none" spc="0" normalizeH="0" baseline="0" noProof="0">
                <a:ln>
                  <a:noFill/>
                </a:ln>
                <a:solidFill>
                  <a:srgbClr val="000000"/>
                </a:solidFill>
                <a:effectLst/>
                <a:uLnTx/>
                <a:uFillTx/>
                <a:latin typeface="Arial"/>
                <a:cs typeface="Arial"/>
                <a:sym typeface="Arial"/>
              </a:rPr>
              <a:t> offer at our community?</a:t>
            </a:r>
          </a:p>
        </p:txBody>
      </p:sp>
      <p:sp>
        <p:nvSpPr>
          <p:cNvPr id="5" name="Google Shape;436;p22">
            <a:extLst>
              <a:ext uri="{FF2B5EF4-FFF2-40B4-BE49-F238E27FC236}">
                <a16:creationId xmlns:a16="http://schemas.microsoft.com/office/drawing/2014/main" id="{24BAA81A-C0BB-461C-8C8C-7C48D2A55B6D}"/>
              </a:ext>
            </a:extLst>
          </p:cNvPr>
          <p:cNvSpPr/>
          <p:nvPr/>
        </p:nvSpPr>
        <p:spPr>
          <a:xfrm>
            <a:off x="7223760" y="912776"/>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01</a:t>
            </a:r>
            <a:endParaRPr sz="2800" b="1">
              <a:latin typeface="Arial" panose="020B0604020202020204" pitchFamily="34" charset="0"/>
              <a:ea typeface="Open Sans"/>
              <a:cs typeface="Arial" panose="020B0604020202020204" pitchFamily="34" charset="0"/>
              <a:sym typeface="Open Sans"/>
            </a:endParaRPr>
          </a:p>
        </p:txBody>
      </p:sp>
      <p:sp>
        <p:nvSpPr>
          <p:cNvPr id="6" name="Google Shape;431;p22">
            <a:extLst>
              <a:ext uri="{FF2B5EF4-FFF2-40B4-BE49-F238E27FC236}">
                <a16:creationId xmlns:a16="http://schemas.microsoft.com/office/drawing/2014/main" id="{66F74832-011F-4A6C-9B04-9CA19B7D587B}"/>
              </a:ext>
            </a:extLst>
          </p:cNvPr>
          <p:cNvSpPr/>
          <p:nvPr/>
        </p:nvSpPr>
        <p:spPr>
          <a:xfrm>
            <a:off x="7680960" y="4855566"/>
            <a:ext cx="3931920" cy="1035308"/>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0" i="0" u="none" strike="noStrike" kern="1200" cap="none" spc="0" normalizeH="0" baseline="0" noProof="0">
                <a:ln>
                  <a:noFill/>
                </a:ln>
                <a:solidFill>
                  <a:srgbClr val="262626"/>
                </a:solidFill>
                <a:effectLst/>
                <a:uLnTx/>
                <a:uFillTx/>
                <a:latin typeface="Arial" panose="020B0604020202020204" pitchFamily="34" charset="0"/>
                <a:ea typeface="Calibri"/>
                <a:cs typeface="Arial" panose="020B0604020202020204" pitchFamily="34" charset="0"/>
                <a:sym typeface="Calibri"/>
              </a:rPr>
              <a:t>What benefits do you gain from interactions with other generations?</a:t>
            </a:r>
            <a:endParaRPr kumimoji="0" lang="en-US" sz="1800" b="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7" name="Google Shape;436;p22">
            <a:extLst>
              <a:ext uri="{FF2B5EF4-FFF2-40B4-BE49-F238E27FC236}">
                <a16:creationId xmlns:a16="http://schemas.microsoft.com/office/drawing/2014/main" id="{4A1FD96E-020C-471E-A679-8C3E70156557}"/>
              </a:ext>
            </a:extLst>
          </p:cNvPr>
          <p:cNvSpPr/>
          <p:nvPr/>
        </p:nvSpPr>
        <p:spPr>
          <a:xfrm>
            <a:off x="7223760" y="4480560"/>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03</a:t>
            </a:r>
            <a:endParaRPr sz="2800" b="1">
              <a:latin typeface="Arial" panose="020B0604020202020204" pitchFamily="34" charset="0"/>
              <a:ea typeface="Open Sans"/>
              <a:cs typeface="Arial" panose="020B0604020202020204" pitchFamily="34" charset="0"/>
              <a:sym typeface="Open Sans"/>
            </a:endParaRPr>
          </a:p>
        </p:txBody>
      </p:sp>
      <p:sp>
        <p:nvSpPr>
          <p:cNvPr id="8" name="Google Shape;431;p22">
            <a:extLst>
              <a:ext uri="{FF2B5EF4-FFF2-40B4-BE49-F238E27FC236}">
                <a16:creationId xmlns:a16="http://schemas.microsoft.com/office/drawing/2014/main" id="{20CE4491-38BD-4E53-A78A-23C187665CE4}"/>
              </a:ext>
            </a:extLst>
          </p:cNvPr>
          <p:cNvSpPr/>
          <p:nvPr/>
        </p:nvSpPr>
        <p:spPr>
          <a:xfrm>
            <a:off x="7680960" y="3182916"/>
            <a:ext cx="3931920" cy="1035308"/>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0" i="0" u="none" strike="noStrike" kern="1200" cap="none" spc="0" normalizeH="0" baseline="0" noProof="0">
                <a:ln>
                  <a:noFill/>
                </a:ln>
                <a:solidFill>
                  <a:srgbClr val="000000"/>
                </a:solidFill>
                <a:effectLst/>
                <a:uLnTx/>
                <a:uFillTx/>
                <a:sym typeface="Arial"/>
              </a:rPr>
              <a:t>How could our community benefit by offering intergenerational programs?</a:t>
            </a:r>
          </a:p>
        </p:txBody>
      </p:sp>
      <p:sp>
        <p:nvSpPr>
          <p:cNvPr id="9" name="Google Shape;436;p22">
            <a:extLst>
              <a:ext uri="{FF2B5EF4-FFF2-40B4-BE49-F238E27FC236}">
                <a16:creationId xmlns:a16="http://schemas.microsoft.com/office/drawing/2014/main" id="{38694B6A-556F-4417-A981-4AFA11893EB7}"/>
              </a:ext>
            </a:extLst>
          </p:cNvPr>
          <p:cNvSpPr/>
          <p:nvPr/>
        </p:nvSpPr>
        <p:spPr>
          <a:xfrm>
            <a:off x="7223760" y="2727773"/>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02</a:t>
            </a:r>
            <a:endParaRPr sz="2800" b="1">
              <a:latin typeface="Arial" panose="020B0604020202020204" pitchFamily="34" charset="0"/>
              <a:ea typeface="Open Sans"/>
              <a:cs typeface="Arial" panose="020B0604020202020204" pitchFamily="34" charset="0"/>
              <a:sym typeface="Open Sans"/>
            </a:endParaRPr>
          </a:p>
        </p:txBody>
      </p:sp>
    </p:spTree>
    <p:extLst>
      <p:ext uri="{BB962C8B-B14F-4D97-AF65-F5344CB8AC3E}">
        <p14:creationId xmlns:p14="http://schemas.microsoft.com/office/powerpoint/2010/main" val="3745723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81;p24">
            <a:extLst>
              <a:ext uri="{FF2B5EF4-FFF2-40B4-BE49-F238E27FC236}">
                <a16:creationId xmlns:a16="http://schemas.microsoft.com/office/drawing/2014/main" id="{DFF154BF-BEEC-4CEB-A17E-95CAF6DF7F11}"/>
              </a:ext>
            </a:extLst>
          </p:cNvPr>
          <p:cNvSpPr/>
          <p:nvPr/>
        </p:nvSpPr>
        <p:spPr>
          <a:xfrm>
            <a:off x="640080" y="1371600"/>
            <a:ext cx="6309360" cy="3508638"/>
          </a:xfrm>
          <a:prstGeom prst="roundRect">
            <a:avLst>
              <a:gd name="adj" fmla="val 1100"/>
            </a:avLst>
          </a:prstGeom>
          <a:solidFill>
            <a:srgbClr val="FFFFFF"/>
          </a:solidFill>
          <a:ln>
            <a:noFill/>
          </a:ln>
          <a:effectLst>
            <a:outerShdw blurRad="328613" dist="85725" dir="6480000" algn="bl" rotWithShape="0">
              <a:srgbClr val="000000">
                <a:alpha val="20000"/>
              </a:srgbClr>
            </a:outerShdw>
          </a:effectLst>
        </p:spPr>
        <p:txBody>
          <a:bodyPr spcFirstLastPara="1" wrap="square" lIns="365760" tIns="91425" rIns="365760" bIns="91440" anchor="t" anchorCtr="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Arial" panose="020B0604020202020204"/>
              <a:ea typeface="Calibri" panose="020F0502020204030204" pitchFamily="34" charset="0"/>
              <a:cs typeface="Times New Roman" panose="02020603050405020304" pitchFamily="18" charset="0"/>
            </a:endParaRPr>
          </a:p>
          <a:p>
            <a:pPr>
              <a:lnSpc>
                <a:spcPct val="150000"/>
              </a:lnSpc>
              <a:defRPr/>
            </a:pPr>
            <a:r>
              <a:rPr kumimoji="0" lang="en-US" sz="1600" b="0" i="0" u="none" strike="noStrike" kern="1200" cap="none" spc="0" normalizeH="0" baseline="0" noProof="0">
                <a:ln>
                  <a:noFill/>
                </a:ln>
                <a:effectLst/>
                <a:uLnTx/>
                <a:uFillTx/>
                <a:latin typeface="Arial" panose="020B0604020202020204"/>
                <a:ea typeface="Calibri" panose="020F0502020204030204" pitchFamily="34" charset="0"/>
                <a:cs typeface="Times New Roman"/>
              </a:rPr>
              <a:t>One of the basic ideas of effective communication is that we must keep an open mind while not letting our perceptions get in the way. For example, upon meeting someone, we automatically form opinions about what we think people are or aren’t capable of, based on what we see. The problem is that our opinions can sometimes limit people in what they can do, and it can affect our interactions with them.</a:t>
            </a:r>
            <a:r>
              <a:rPr lang="en-US" sz="1600">
                <a:latin typeface="Arial" panose="020B0604020202020204"/>
                <a:ea typeface="Calibri" panose="020F0502020204030204" pitchFamily="34" charset="0"/>
                <a:cs typeface="Times New Roman"/>
              </a:rPr>
              <a:t> </a:t>
            </a:r>
            <a:endParaRPr kumimoji="0" lang="en-US" sz="1600" b="0" i="0" u="none" strike="noStrike" kern="1200" cap="none" spc="0" normalizeH="0" baseline="0" noProof="0">
              <a:ln>
                <a:noFill/>
              </a:ln>
              <a:effectLst/>
              <a:uLnTx/>
              <a:uFillTx/>
              <a:latin typeface="Arial" panose="020B0604020202020204"/>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Arial" panose="020B0604020202020204"/>
              <a:ea typeface="Calibri" panose="020F0502020204030204" pitchFamily="34" charset="0"/>
              <a:cs typeface="Times New Roman" panose="02020603050405020304" pitchFamily="18" charset="0"/>
            </a:endParaRPr>
          </a:p>
        </p:txBody>
      </p:sp>
      <p:sp>
        <p:nvSpPr>
          <p:cNvPr id="3" name="Google Shape;466;p24">
            <a:extLst>
              <a:ext uri="{FF2B5EF4-FFF2-40B4-BE49-F238E27FC236}">
                <a16:creationId xmlns:a16="http://schemas.microsoft.com/office/drawing/2014/main" id="{1C71BC38-975B-4B38-BEED-A3B17119A0C1}"/>
              </a:ext>
            </a:extLst>
          </p:cNvPr>
          <p:cNvSpPr txBox="1"/>
          <p:nvPr/>
        </p:nvSpPr>
        <p:spPr>
          <a:xfrm>
            <a:off x="641382" y="659081"/>
            <a:ext cx="10332718" cy="584735"/>
          </a:xfrm>
          <a:prstGeom prst="rect">
            <a:avLst/>
          </a:prstGeom>
          <a:noFill/>
          <a:ln>
            <a:noFill/>
          </a:ln>
        </p:spPr>
        <p:txBody>
          <a:bodyPr spcFirstLastPara="1" wrap="square" lIns="91425" tIns="45700" rIns="91425" bIns="4570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b="1">
                <a:solidFill>
                  <a:schemeClr val="bg1"/>
                </a:solidFill>
                <a:latin typeface="Arial"/>
                <a:ea typeface="Roboto"/>
                <a:cs typeface="Arial"/>
              </a:rPr>
              <a:t>Effective</a:t>
            </a:r>
            <a:r>
              <a:rPr kumimoji="0" lang="en-US" sz="3200" b="1" i="0" u="none" strike="noStrike" kern="1200" cap="none" spc="0" normalizeH="0" baseline="0" noProof="0">
                <a:ln>
                  <a:noFill/>
                </a:ln>
                <a:solidFill>
                  <a:schemeClr val="bg1"/>
                </a:solidFill>
                <a:effectLst/>
                <a:uLnTx/>
                <a:uFillTx/>
                <a:latin typeface="Arial"/>
                <a:ea typeface="Roboto"/>
                <a:cs typeface="Arial"/>
              </a:rPr>
              <a:t> Communication</a:t>
            </a:r>
          </a:p>
        </p:txBody>
      </p:sp>
      <p:sp>
        <p:nvSpPr>
          <p:cNvPr id="4" name="Google Shape;431;p22">
            <a:extLst>
              <a:ext uri="{FF2B5EF4-FFF2-40B4-BE49-F238E27FC236}">
                <a16:creationId xmlns:a16="http://schemas.microsoft.com/office/drawing/2014/main" id="{D0097070-5BB8-45B6-9D59-2DB0CBFC1FF0}"/>
              </a:ext>
            </a:extLst>
          </p:cNvPr>
          <p:cNvSpPr/>
          <p:nvPr/>
        </p:nvSpPr>
        <p:spPr>
          <a:xfrm>
            <a:off x="7680960" y="1371600"/>
            <a:ext cx="3931920" cy="1162368"/>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lnSpc>
                <a:spcPct val="115000"/>
              </a:lnSpc>
              <a:defRPr/>
            </a:pPr>
            <a:r>
              <a:rPr kumimoji="0" lang="en-US" sz="1800" b="0" i="0" u="none" strike="noStrike" kern="1200" cap="none" spc="0" normalizeH="0" baseline="0" noProof="0">
                <a:ln>
                  <a:noFill/>
                </a:ln>
                <a:effectLst/>
                <a:uLnTx/>
                <a:uFillTx/>
                <a:latin typeface="Arial" panose="020B0604020202020204"/>
                <a:ea typeface="Calibri" panose="020F0502020204030204" pitchFamily="34" charset="0"/>
                <a:cs typeface="Times New Roman"/>
              </a:rPr>
              <a:t>How can you keep an open mind when interacting</a:t>
            </a:r>
            <a:r>
              <a:rPr lang="en-US">
                <a:latin typeface="Arial" panose="020B0604020202020204"/>
                <a:ea typeface="Calibri" panose="020F0502020204030204" pitchFamily="34" charset="0"/>
                <a:cs typeface="Times New Roman"/>
              </a:rPr>
              <a:t> with others</a:t>
            </a:r>
            <a:r>
              <a:rPr kumimoji="0" lang="en-US" sz="1800" b="0" i="0" u="none" strike="noStrike" kern="1200" cap="none" spc="0" normalizeH="0" baseline="0" noProof="0">
                <a:ln>
                  <a:noFill/>
                </a:ln>
                <a:effectLst/>
                <a:uLnTx/>
                <a:uFillTx/>
                <a:latin typeface="Arial" panose="020B0604020202020204"/>
                <a:ea typeface="Calibri" panose="020F0502020204030204" pitchFamily="34" charset="0"/>
                <a:cs typeface="Times New Roman"/>
              </a:rPr>
              <a:t>?</a:t>
            </a:r>
          </a:p>
        </p:txBody>
      </p:sp>
      <p:sp>
        <p:nvSpPr>
          <p:cNvPr id="5" name="Google Shape;436;p22">
            <a:extLst>
              <a:ext uri="{FF2B5EF4-FFF2-40B4-BE49-F238E27FC236}">
                <a16:creationId xmlns:a16="http://schemas.microsoft.com/office/drawing/2014/main" id="{69A17C07-008A-4963-A3CE-1430CF05F270}"/>
              </a:ext>
            </a:extLst>
          </p:cNvPr>
          <p:cNvSpPr/>
          <p:nvPr/>
        </p:nvSpPr>
        <p:spPr>
          <a:xfrm>
            <a:off x="7223760" y="912776"/>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defTabSz="914400" rtl="0" eaLnBrk="1" fontAlgn="auto" latinLnBrk="0" hangingPunct="1">
              <a:lnSpc>
                <a:spcPct val="13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solidFill>
                <a:effectLst/>
                <a:uLnTx/>
                <a:uFillTx/>
                <a:latin typeface="Arial" panose="020B0604020202020204" pitchFamily="34" charset="0"/>
                <a:ea typeface="Open Sans"/>
                <a:cs typeface="Arial" panose="020B0604020202020204" pitchFamily="34" charset="0"/>
                <a:sym typeface="Open Sans"/>
              </a:rPr>
              <a:t>01</a:t>
            </a:r>
            <a:endParaRPr kumimoji="0" sz="2800" b="1" i="0" u="none" strike="noStrike" kern="1200" cap="none" spc="0" normalizeH="0" baseline="0" noProof="0">
              <a:ln>
                <a:noFill/>
              </a:ln>
              <a:solidFill>
                <a:prstClr val="black"/>
              </a:solidFill>
              <a:effectLst/>
              <a:uLnTx/>
              <a:uFillTx/>
              <a:latin typeface="Arial" panose="020B0604020202020204" pitchFamily="34" charset="0"/>
              <a:ea typeface="Open Sans"/>
              <a:cs typeface="Arial" panose="020B0604020202020204" pitchFamily="34" charset="0"/>
              <a:sym typeface="Open Sans"/>
            </a:endParaRPr>
          </a:p>
        </p:txBody>
      </p:sp>
      <p:sp>
        <p:nvSpPr>
          <p:cNvPr id="8" name="Google Shape;431;p22">
            <a:extLst>
              <a:ext uri="{FF2B5EF4-FFF2-40B4-BE49-F238E27FC236}">
                <a16:creationId xmlns:a16="http://schemas.microsoft.com/office/drawing/2014/main" id="{66804313-A0D7-41D2-BF42-52EDB36E162C}"/>
              </a:ext>
            </a:extLst>
          </p:cNvPr>
          <p:cNvSpPr/>
          <p:nvPr/>
        </p:nvSpPr>
        <p:spPr>
          <a:xfrm>
            <a:off x="7741920" y="2983340"/>
            <a:ext cx="3870960" cy="2136499"/>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Arial" panose="020B0604020202020204"/>
                <a:ea typeface="Calibri" panose="020F0502020204030204" pitchFamily="34" charset="0"/>
                <a:cs typeface="Times New Roman" panose="02020603050405020304" pitchFamily="18" charset="0"/>
              </a:rPr>
              <a:t>Challenge: notice how your opinions may impact your daily interactions with people, and then make a conscious effort to get to know someone a little better.</a:t>
            </a:r>
          </a:p>
        </p:txBody>
      </p:sp>
      <p:sp>
        <p:nvSpPr>
          <p:cNvPr id="9" name="Google Shape;436;p22">
            <a:extLst>
              <a:ext uri="{FF2B5EF4-FFF2-40B4-BE49-F238E27FC236}">
                <a16:creationId xmlns:a16="http://schemas.microsoft.com/office/drawing/2014/main" id="{1FA8F700-26A4-46A9-BA82-77200B8D08A9}"/>
              </a:ext>
            </a:extLst>
          </p:cNvPr>
          <p:cNvSpPr/>
          <p:nvPr/>
        </p:nvSpPr>
        <p:spPr>
          <a:xfrm>
            <a:off x="7223760" y="2727773"/>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defTabSz="914400" rtl="0" eaLnBrk="1" fontAlgn="auto" latinLnBrk="0" hangingPunct="1">
              <a:lnSpc>
                <a:spcPct val="13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solidFill>
                <a:effectLst/>
                <a:uLnTx/>
                <a:uFillTx/>
                <a:latin typeface="Arial" panose="020B0604020202020204" pitchFamily="34" charset="0"/>
                <a:ea typeface="Open Sans"/>
                <a:cs typeface="Arial" panose="020B0604020202020204" pitchFamily="34" charset="0"/>
                <a:sym typeface="Open Sans"/>
              </a:rPr>
              <a:t>02</a:t>
            </a:r>
            <a:endParaRPr kumimoji="0" sz="2800" b="1" i="0" u="none" strike="noStrike" kern="1200" cap="none" spc="0" normalizeH="0" baseline="0" noProof="0">
              <a:ln>
                <a:noFill/>
              </a:ln>
              <a:solidFill>
                <a:prstClr val="black"/>
              </a:solidFill>
              <a:effectLst/>
              <a:uLnTx/>
              <a:uFillTx/>
              <a:latin typeface="Arial" panose="020B0604020202020204" pitchFamily="34" charset="0"/>
              <a:ea typeface="Open Sans"/>
              <a:cs typeface="Arial" panose="020B0604020202020204" pitchFamily="34" charset="0"/>
              <a:sym typeface="Open Sans"/>
            </a:endParaRPr>
          </a:p>
        </p:txBody>
      </p:sp>
    </p:spTree>
    <p:extLst>
      <p:ext uri="{BB962C8B-B14F-4D97-AF65-F5344CB8AC3E}">
        <p14:creationId xmlns:p14="http://schemas.microsoft.com/office/powerpoint/2010/main" val="2355342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81;p24">
            <a:extLst>
              <a:ext uri="{FF2B5EF4-FFF2-40B4-BE49-F238E27FC236}">
                <a16:creationId xmlns:a16="http://schemas.microsoft.com/office/drawing/2014/main" id="{DFF154BF-BEEC-4CEB-A17E-95CAF6DF7F11}"/>
              </a:ext>
            </a:extLst>
          </p:cNvPr>
          <p:cNvSpPr/>
          <p:nvPr/>
        </p:nvSpPr>
        <p:spPr>
          <a:xfrm>
            <a:off x="640080" y="1371600"/>
            <a:ext cx="6309360" cy="5355297"/>
          </a:xfrm>
          <a:prstGeom prst="roundRect">
            <a:avLst>
              <a:gd name="adj" fmla="val 1100"/>
            </a:avLst>
          </a:prstGeom>
          <a:solidFill>
            <a:srgbClr val="FFFFFF"/>
          </a:solidFill>
          <a:ln>
            <a:noFill/>
          </a:ln>
          <a:effectLst>
            <a:outerShdw blurRad="328613" dist="85725" dir="6480000" algn="bl" rotWithShape="0">
              <a:srgbClr val="000000">
                <a:alpha val="20000"/>
              </a:srgbClr>
            </a:outerShdw>
          </a:effectLst>
        </p:spPr>
        <p:txBody>
          <a:bodyPr spcFirstLastPara="1" wrap="square" lIns="365760" tIns="91425" rIns="365760" bIns="91440" anchor="t" anchorCtr="0">
            <a:spAutoFit/>
          </a:bodyPr>
          <a:lstStyle/>
          <a:p>
            <a:pPr>
              <a:lnSpc>
                <a:spcPct val="150000"/>
              </a:lnSpc>
              <a:defRPr/>
            </a:pPr>
            <a:r>
              <a:rPr kumimoji="0" lang="en-US" sz="1600" b="0" i="0" u="none" strike="noStrike" kern="1200" cap="none" spc="0" normalizeH="0" baseline="0" noProof="0">
                <a:ln>
                  <a:noFill/>
                </a:ln>
                <a:effectLst/>
                <a:uLnTx/>
                <a:uFillTx/>
                <a:latin typeface="Arial"/>
                <a:ea typeface="Calibri" panose="020F0502020204030204" pitchFamily="34" charset="0"/>
                <a:cs typeface="Arial"/>
              </a:rPr>
              <a:t>The average person can only go 17 seconds before interrupting someone else?</a:t>
            </a:r>
            <a:r>
              <a:rPr lang="en-US" sz="1600">
                <a:latin typeface="Arial"/>
                <a:ea typeface="Calibri" panose="020F0502020204030204" pitchFamily="34" charset="0"/>
                <a:cs typeface="Arial"/>
              </a:rPr>
              <a:t> </a:t>
            </a:r>
            <a:r>
              <a:rPr kumimoji="0" lang="en-US" sz="1600" b="0" i="0" u="none" strike="noStrike" kern="1200" cap="none" spc="0" normalizeH="0" baseline="0" noProof="0">
                <a:ln>
                  <a:noFill/>
                </a:ln>
                <a:effectLst/>
                <a:uLnTx/>
                <a:uFillTx/>
                <a:latin typeface="Arial"/>
                <a:ea typeface="Calibri" panose="020F0502020204030204" pitchFamily="34" charset="0"/>
                <a:cs typeface="Arial"/>
              </a:rPr>
              <a:t>Many times, we are listening </a:t>
            </a:r>
            <a:r>
              <a:rPr lang="en-US" sz="1600">
                <a:latin typeface="Arial"/>
                <a:ea typeface="Calibri" panose="020F0502020204030204" pitchFamily="34" charset="0"/>
                <a:cs typeface="Arial"/>
              </a:rPr>
              <a:t>to </a:t>
            </a:r>
            <a:r>
              <a:rPr kumimoji="0" lang="en-US" sz="1600" b="0" i="0" u="none" strike="noStrike" kern="1200" cap="none" spc="0" normalizeH="0" baseline="0" noProof="0">
                <a:ln>
                  <a:noFill/>
                </a:ln>
                <a:effectLst/>
                <a:uLnTx/>
                <a:uFillTx/>
                <a:latin typeface="Arial"/>
                <a:ea typeface="Calibri" panose="020F0502020204030204" pitchFamily="34" charset="0"/>
                <a:cs typeface="Arial"/>
              </a:rPr>
              <a:t>fix </a:t>
            </a:r>
            <a:r>
              <a:rPr lang="en-US" sz="1600">
                <a:latin typeface="Arial"/>
                <a:ea typeface="Calibri" panose="020F0502020204030204" pitchFamily="34" charset="0"/>
                <a:cs typeface="Arial"/>
              </a:rPr>
              <a:t>their</a:t>
            </a:r>
            <a:r>
              <a:rPr kumimoji="0" lang="en-US" sz="1600" b="0" i="0" u="none" strike="noStrike" kern="1200" cap="none" spc="0" normalizeH="0" baseline="0" noProof="0">
                <a:ln>
                  <a:noFill/>
                </a:ln>
                <a:effectLst/>
                <a:uLnTx/>
                <a:uFillTx/>
                <a:latin typeface="Arial"/>
                <a:ea typeface="Calibri" panose="020F0502020204030204" pitchFamily="34" charset="0"/>
                <a:cs typeface="Arial"/>
              </a:rPr>
              <a:t> problem or tell them what they should do, and we interrupt to get our point across. Part of effective communication is putting aside your thoughts while listening to and focusing on the other person. Here a couple </a:t>
            </a:r>
            <a:r>
              <a:rPr lang="en-US" sz="1600">
                <a:latin typeface="Arial"/>
                <a:ea typeface="Calibri" panose="020F0502020204030204" pitchFamily="34" charset="0"/>
                <a:cs typeface="Arial"/>
              </a:rPr>
              <a:t>of </a:t>
            </a:r>
            <a:r>
              <a:rPr kumimoji="0" lang="en-US" sz="1600" b="0" i="0" u="none" strike="noStrike" kern="1200" cap="none" spc="0" normalizeH="0" baseline="0" noProof="0">
                <a:ln>
                  <a:noFill/>
                </a:ln>
                <a:effectLst/>
                <a:uLnTx/>
                <a:uFillTx/>
                <a:latin typeface="Arial"/>
                <a:ea typeface="Calibri" panose="020F0502020204030204" pitchFamily="34" charset="0"/>
                <a:cs typeface="Arial"/>
              </a:rPr>
              <a:t>tips:</a:t>
            </a:r>
            <a:r>
              <a:rPr lang="en-US" sz="1600">
                <a:latin typeface="Arial"/>
                <a:ea typeface="Calibri" panose="020F0502020204030204" pitchFamily="34" charset="0"/>
                <a:cs typeface="Arial"/>
              </a:rPr>
              <a:t> </a:t>
            </a:r>
            <a:endParaRPr kumimoji="0" lang="en-US" sz="1600" b="0" i="0" u="none" strike="noStrike" kern="1200" cap="none" spc="0" normalizeH="0" baseline="0" noProof="0">
              <a:ln>
                <a:noFill/>
              </a:ln>
              <a:effectLst/>
              <a:uLnTx/>
              <a:uFillTx/>
              <a:latin typeface="Arial" panose="020B0604020202020204" pitchFamily="34" charset="0"/>
              <a:ea typeface="Calibri" panose="020F0502020204030204" pitchFamily="34" charset="0"/>
              <a:cs typeface="Arial" panose="020B0604020202020204" pitchFamily="34" charset="0"/>
            </a:endParaRPr>
          </a:p>
          <a:p>
            <a:pPr>
              <a:lnSpc>
                <a:spcPct val="150000"/>
              </a:lnSpc>
              <a:defRPr/>
            </a:pPr>
            <a:r>
              <a:rPr kumimoji="0" lang="en-US" sz="1600" i="0" u="none" strike="noStrike" kern="1200" cap="none" spc="0" normalizeH="0" baseline="0" noProof="0">
                <a:ln>
                  <a:noFill/>
                </a:ln>
                <a:effectLst/>
                <a:uLnTx/>
                <a:uFillTx/>
                <a:latin typeface="Arial"/>
                <a:ea typeface="Calibri" panose="020F0502020204030204" pitchFamily="34" charset="0"/>
                <a:cs typeface="Arial"/>
              </a:rPr>
              <a:t>1) </a:t>
            </a:r>
            <a:r>
              <a:rPr kumimoji="0" lang="en-US" sz="1600" i="0" u="sng" strike="noStrike" kern="1200" cap="none" spc="0" normalizeH="0" baseline="0" noProof="0">
                <a:ln>
                  <a:noFill/>
                </a:ln>
                <a:effectLst/>
                <a:uLnTx/>
                <a:uFillTx/>
                <a:latin typeface="Arial"/>
                <a:ea typeface="Calibri" panose="020F0502020204030204" pitchFamily="34" charset="0"/>
                <a:cs typeface="Arial"/>
              </a:rPr>
              <a:t>Be curious</a:t>
            </a:r>
            <a:r>
              <a:rPr kumimoji="0" lang="en-US" sz="1600" b="0" i="0" u="none" strike="noStrike" kern="1200" cap="none" spc="0" normalizeH="0" baseline="0" noProof="0">
                <a:ln>
                  <a:noFill/>
                </a:ln>
                <a:effectLst/>
                <a:uLnTx/>
                <a:uFillTx/>
                <a:latin typeface="Arial"/>
                <a:ea typeface="Calibri" panose="020F0502020204030204" pitchFamily="34" charset="0"/>
                <a:cs typeface="Arial"/>
              </a:rPr>
              <a:t>. When you become curious about them as </a:t>
            </a:r>
            <a:r>
              <a:rPr lang="en-US" sz="1600">
                <a:latin typeface="Arial"/>
                <a:ea typeface="Calibri" panose="020F0502020204030204" pitchFamily="34" charset="0"/>
                <a:cs typeface="Arial"/>
              </a:rPr>
              <a:t>person your </a:t>
            </a:r>
            <a:r>
              <a:rPr kumimoji="0" lang="en-US" sz="1600" b="0" i="0" u="none" strike="noStrike" kern="1200" cap="none" spc="0" normalizeH="0" baseline="0" noProof="0">
                <a:ln>
                  <a:noFill/>
                </a:ln>
                <a:effectLst/>
                <a:uLnTx/>
                <a:uFillTx/>
                <a:latin typeface="Arial"/>
                <a:ea typeface="Calibri" panose="020F0502020204030204" pitchFamily="34" charset="0"/>
                <a:cs typeface="Arial"/>
              </a:rPr>
              <a:t>conversations will become much more enriched.</a:t>
            </a:r>
            <a:r>
              <a:rPr lang="en-US" sz="1600">
                <a:latin typeface="Arial"/>
                <a:ea typeface="Calibri" panose="020F0502020204030204" pitchFamily="34" charset="0"/>
                <a:cs typeface="Arial"/>
              </a:rPr>
              <a:t> </a:t>
            </a:r>
            <a:endParaRPr lang="en-US" sz="1600" b="0" i="0" u="none" strike="noStrike" kern="1200" cap="none" spc="0" normalizeH="0" baseline="0" noProof="0">
              <a:ln>
                <a:noFill/>
              </a:ln>
              <a:effectLst/>
              <a:uLnTx/>
              <a:uFillTx/>
              <a:latin typeface="Arial" panose="020B0604020202020204" pitchFamily="34" charset="0"/>
              <a:ea typeface="Calibri" panose="020F0502020204030204" pitchFamily="34" charset="0"/>
              <a:cs typeface="Arial" panose="020B0604020202020204" pitchFamily="34" charset="0"/>
            </a:endParaRPr>
          </a:p>
          <a:p>
            <a:pPr>
              <a:lnSpc>
                <a:spcPct val="150000"/>
              </a:lnSpc>
              <a:defRPr/>
            </a:pPr>
            <a:r>
              <a:rPr kumimoji="0" lang="en-US" sz="1600" i="0" u="none" strike="noStrike" kern="1200" cap="none" spc="0" normalizeH="0" baseline="0" noProof="0">
                <a:ln>
                  <a:noFill/>
                </a:ln>
                <a:effectLst/>
                <a:uLnTx/>
                <a:uFillTx/>
                <a:latin typeface="Arial"/>
                <a:ea typeface="Calibri" panose="020F0502020204030204" pitchFamily="34" charset="0"/>
                <a:cs typeface="Arial"/>
              </a:rPr>
              <a:t>2) </a:t>
            </a:r>
            <a:r>
              <a:rPr kumimoji="0" lang="en-US" sz="1600" i="0" u="sng" strike="noStrike" kern="1200" cap="none" spc="0" normalizeH="0" baseline="0" noProof="0">
                <a:ln>
                  <a:noFill/>
                </a:ln>
                <a:effectLst/>
                <a:uLnTx/>
                <a:uFillTx/>
                <a:latin typeface="Arial"/>
                <a:ea typeface="Calibri" panose="020F0502020204030204" pitchFamily="34" charset="0"/>
                <a:cs typeface="Arial"/>
              </a:rPr>
              <a:t>Allow for silence and wait for an answer</a:t>
            </a:r>
            <a:r>
              <a:rPr kumimoji="0" lang="en-US" sz="1600" b="0" i="0" u="none" strike="noStrike" kern="1200" cap="none" spc="0" normalizeH="0" baseline="0" noProof="0">
                <a:ln>
                  <a:noFill/>
                </a:ln>
                <a:effectLst/>
                <a:uLnTx/>
                <a:uFillTx/>
                <a:latin typeface="Arial"/>
                <a:ea typeface="Calibri" panose="020F0502020204030204" pitchFamily="34" charset="0"/>
                <a:cs typeface="Arial"/>
              </a:rPr>
              <a:t>. When there is silence, we feel we must jump into the conversation or ask more questions. Many times, people are thinking during those silent seconds. Count to at least five before you cut into the conversation.</a:t>
            </a:r>
            <a:r>
              <a:rPr lang="en-US" sz="1600">
                <a:latin typeface="Arial"/>
                <a:ea typeface="Calibri" panose="020F0502020204030204" pitchFamily="34" charset="0"/>
                <a:cs typeface="Arial"/>
              </a:rPr>
              <a:t> </a:t>
            </a:r>
            <a:endParaRPr lang="en-US" sz="1600" b="0" i="0" u="none" strike="noStrike" kern="1200" cap="none" spc="0" normalizeH="0" baseline="0" noProof="0">
              <a:ln>
                <a:noFill/>
              </a:ln>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black"/>
              </a:solidFill>
              <a:effectLst/>
              <a:uLnTx/>
              <a:uFillTx/>
              <a:latin typeface="Arial" panose="020B0604020202020204"/>
              <a:ea typeface="Calibri" panose="020F0502020204030204" pitchFamily="34" charset="0"/>
              <a:cs typeface="Times New Roman" panose="02020603050405020304" pitchFamily="18" charset="0"/>
            </a:endParaRPr>
          </a:p>
        </p:txBody>
      </p:sp>
      <p:sp>
        <p:nvSpPr>
          <p:cNvPr id="3" name="Google Shape;466;p24">
            <a:extLst>
              <a:ext uri="{FF2B5EF4-FFF2-40B4-BE49-F238E27FC236}">
                <a16:creationId xmlns:a16="http://schemas.microsoft.com/office/drawing/2014/main" id="{1C71BC38-975B-4B38-BEED-A3B17119A0C1}"/>
              </a:ext>
            </a:extLst>
          </p:cNvPr>
          <p:cNvSpPr txBox="1"/>
          <p:nvPr/>
        </p:nvSpPr>
        <p:spPr>
          <a:xfrm>
            <a:off x="914398" y="640080"/>
            <a:ext cx="10058400" cy="584735"/>
          </a:xfrm>
          <a:prstGeom prst="rect">
            <a:avLst/>
          </a:prstGeom>
          <a:noFill/>
          <a:ln>
            <a:noFill/>
          </a:ln>
        </p:spPr>
        <p:txBody>
          <a:bodyPr spcFirstLastPara="1" wrap="square" lIns="91425" tIns="45700" rIns="91425" bIns="4570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prstClr val="white"/>
                </a:solidFill>
                <a:effectLst/>
                <a:uLnTx/>
                <a:uFillTx/>
                <a:latin typeface="Arial" panose="020B0604020202020204" pitchFamily="34" charset="0"/>
                <a:ea typeface="Roboto"/>
                <a:cs typeface="Arial" panose="020B0604020202020204" pitchFamily="34" charset="0"/>
              </a:rPr>
              <a:t>Effective Communication</a:t>
            </a:r>
          </a:p>
        </p:txBody>
      </p:sp>
      <p:sp>
        <p:nvSpPr>
          <p:cNvPr id="4" name="Google Shape;431;p22">
            <a:extLst>
              <a:ext uri="{FF2B5EF4-FFF2-40B4-BE49-F238E27FC236}">
                <a16:creationId xmlns:a16="http://schemas.microsoft.com/office/drawing/2014/main" id="{D0097070-5BB8-45B6-9D59-2DB0CBFC1FF0}"/>
              </a:ext>
            </a:extLst>
          </p:cNvPr>
          <p:cNvSpPr/>
          <p:nvPr/>
        </p:nvSpPr>
        <p:spPr>
          <a:xfrm>
            <a:off x="7680960" y="1371600"/>
            <a:ext cx="3931920" cy="1543550"/>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ea typeface="Calibri" panose="020F0502020204030204" pitchFamily="34" charset="0"/>
                <a:cs typeface="Times New Roman" panose="02020603050405020304" pitchFamily="18" charset="0"/>
              </a:rPr>
              <a:t>Think about a conversation you’ve had where you felt listened to. What reactions impressed you?</a:t>
            </a:r>
          </a:p>
        </p:txBody>
      </p:sp>
      <p:sp>
        <p:nvSpPr>
          <p:cNvPr id="5" name="Google Shape;436;p22">
            <a:extLst>
              <a:ext uri="{FF2B5EF4-FFF2-40B4-BE49-F238E27FC236}">
                <a16:creationId xmlns:a16="http://schemas.microsoft.com/office/drawing/2014/main" id="{69A17C07-008A-4963-A3CE-1430CF05F270}"/>
              </a:ext>
            </a:extLst>
          </p:cNvPr>
          <p:cNvSpPr/>
          <p:nvPr/>
        </p:nvSpPr>
        <p:spPr>
          <a:xfrm>
            <a:off x="7223760" y="912776"/>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defTabSz="914400" rtl="0" eaLnBrk="1" fontAlgn="auto" latinLnBrk="0" hangingPunct="1">
              <a:lnSpc>
                <a:spcPct val="13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solidFill>
                <a:effectLst/>
                <a:uLnTx/>
                <a:uFillTx/>
                <a:latin typeface="Arial" panose="020B0604020202020204" pitchFamily="34" charset="0"/>
                <a:ea typeface="Open Sans"/>
                <a:cs typeface="Arial" panose="020B0604020202020204" pitchFamily="34" charset="0"/>
                <a:sym typeface="Open Sans"/>
              </a:rPr>
              <a:t>01</a:t>
            </a:r>
            <a:endParaRPr kumimoji="0" sz="2800" b="1" i="0" u="none" strike="noStrike" kern="1200" cap="none" spc="0" normalizeH="0" baseline="0" noProof="0">
              <a:ln>
                <a:noFill/>
              </a:ln>
              <a:solidFill>
                <a:prstClr val="black"/>
              </a:solidFill>
              <a:effectLst/>
              <a:uLnTx/>
              <a:uFillTx/>
              <a:latin typeface="Arial" panose="020B0604020202020204" pitchFamily="34" charset="0"/>
              <a:ea typeface="Open Sans"/>
              <a:cs typeface="Arial" panose="020B0604020202020204" pitchFamily="34" charset="0"/>
              <a:sym typeface="Open Sans"/>
            </a:endParaRPr>
          </a:p>
        </p:txBody>
      </p:sp>
      <p:sp>
        <p:nvSpPr>
          <p:cNvPr id="6" name="Google Shape;431;p22">
            <a:extLst>
              <a:ext uri="{FF2B5EF4-FFF2-40B4-BE49-F238E27FC236}">
                <a16:creationId xmlns:a16="http://schemas.microsoft.com/office/drawing/2014/main" id="{AF47C704-F381-4F0F-B1AC-4872814D7201}"/>
              </a:ext>
            </a:extLst>
          </p:cNvPr>
          <p:cNvSpPr/>
          <p:nvPr/>
        </p:nvSpPr>
        <p:spPr>
          <a:xfrm>
            <a:off x="7716819" y="5000513"/>
            <a:ext cx="3931920" cy="1204722"/>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Use the tips to listen to someone without trying to solve their problem. </a:t>
            </a:r>
          </a:p>
        </p:txBody>
      </p:sp>
      <p:sp>
        <p:nvSpPr>
          <p:cNvPr id="8" name="Google Shape;431;p22">
            <a:extLst>
              <a:ext uri="{FF2B5EF4-FFF2-40B4-BE49-F238E27FC236}">
                <a16:creationId xmlns:a16="http://schemas.microsoft.com/office/drawing/2014/main" id="{66804313-A0D7-41D2-BF42-52EDB36E162C}"/>
              </a:ext>
            </a:extLst>
          </p:cNvPr>
          <p:cNvSpPr/>
          <p:nvPr/>
        </p:nvSpPr>
        <p:spPr>
          <a:xfrm>
            <a:off x="7680960" y="3182917"/>
            <a:ext cx="3870960" cy="1543550"/>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Think about a conversation you’ve had where you </a:t>
            </a:r>
            <a:r>
              <a:rPr kumimoji="0" lang="en-US" sz="1800" b="0" i="1" u="none" strike="noStrike" kern="120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didn’t</a:t>
            </a:r>
            <a:r>
              <a:rPr kumimoji="0" lang="en-US" sz="1800" b="0" i="0" u="none" strike="noStrike" kern="1200" cap="none" spc="0" normalizeH="0" baseline="0" noProof="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feel listened to. What made you feel that way? </a:t>
            </a:r>
          </a:p>
        </p:txBody>
      </p:sp>
      <p:sp>
        <p:nvSpPr>
          <p:cNvPr id="9" name="Google Shape;436;p22">
            <a:extLst>
              <a:ext uri="{FF2B5EF4-FFF2-40B4-BE49-F238E27FC236}">
                <a16:creationId xmlns:a16="http://schemas.microsoft.com/office/drawing/2014/main" id="{1FA8F700-26A4-46A9-BA82-77200B8D08A9}"/>
              </a:ext>
            </a:extLst>
          </p:cNvPr>
          <p:cNvSpPr/>
          <p:nvPr/>
        </p:nvSpPr>
        <p:spPr>
          <a:xfrm>
            <a:off x="7259619" y="2969820"/>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defTabSz="914400" rtl="0" eaLnBrk="1" fontAlgn="auto" latinLnBrk="0" hangingPunct="1">
              <a:lnSpc>
                <a:spcPct val="13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solidFill>
                <a:effectLst/>
                <a:uLnTx/>
                <a:uFillTx/>
                <a:latin typeface="Arial" panose="020B0604020202020204" pitchFamily="34" charset="0"/>
                <a:ea typeface="Open Sans"/>
                <a:cs typeface="Arial" panose="020B0604020202020204" pitchFamily="34" charset="0"/>
                <a:sym typeface="Open Sans"/>
              </a:rPr>
              <a:t>02</a:t>
            </a:r>
            <a:endParaRPr kumimoji="0" sz="2800" b="1" i="0" u="none" strike="noStrike" kern="1200" cap="none" spc="0" normalizeH="0" baseline="0" noProof="0">
              <a:ln>
                <a:noFill/>
              </a:ln>
              <a:solidFill>
                <a:prstClr val="black"/>
              </a:solidFill>
              <a:effectLst/>
              <a:uLnTx/>
              <a:uFillTx/>
              <a:latin typeface="Arial" panose="020B0604020202020204" pitchFamily="34" charset="0"/>
              <a:ea typeface="Open Sans"/>
              <a:cs typeface="Arial" panose="020B0604020202020204" pitchFamily="34" charset="0"/>
              <a:sym typeface="Open Sans"/>
            </a:endParaRPr>
          </a:p>
        </p:txBody>
      </p:sp>
      <p:sp>
        <p:nvSpPr>
          <p:cNvPr id="7" name="Google Shape;436;p22">
            <a:extLst>
              <a:ext uri="{FF2B5EF4-FFF2-40B4-BE49-F238E27FC236}">
                <a16:creationId xmlns:a16="http://schemas.microsoft.com/office/drawing/2014/main" id="{A6E9679A-6EDB-4A3D-87A7-D914E4D37861}"/>
              </a:ext>
            </a:extLst>
          </p:cNvPr>
          <p:cNvSpPr/>
          <p:nvPr/>
        </p:nvSpPr>
        <p:spPr>
          <a:xfrm>
            <a:off x="7223760" y="4776395"/>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defTabSz="914400" rtl="0" eaLnBrk="1" fontAlgn="auto" latinLnBrk="0" hangingPunct="1">
              <a:lnSpc>
                <a:spcPct val="130000"/>
              </a:lnSpc>
              <a:spcBef>
                <a:spcPts val="0"/>
              </a:spcBef>
              <a:spcAft>
                <a:spcPts val="0"/>
              </a:spcAft>
              <a:buClrTx/>
              <a:buSzTx/>
              <a:buFontTx/>
              <a:buNone/>
              <a:tabLst/>
              <a:defRPr/>
            </a:pPr>
            <a:r>
              <a:rPr kumimoji="0" lang="en-US" sz="2800" b="1" i="0" u="none" strike="noStrike" kern="1200" cap="none" spc="0" normalizeH="0" baseline="0" noProof="0">
                <a:ln>
                  <a:noFill/>
                </a:ln>
                <a:solidFill>
                  <a:prstClr val="black"/>
                </a:solidFill>
                <a:effectLst/>
                <a:uLnTx/>
                <a:uFillTx/>
                <a:latin typeface="Arial" panose="020B0604020202020204" pitchFamily="34" charset="0"/>
                <a:ea typeface="Open Sans"/>
                <a:cs typeface="Arial" panose="020B0604020202020204" pitchFamily="34" charset="0"/>
                <a:sym typeface="Open Sans"/>
              </a:rPr>
              <a:t>03</a:t>
            </a:r>
            <a:endParaRPr kumimoji="0" sz="2800" b="1" i="0" u="none" strike="noStrike" kern="1200" cap="none" spc="0" normalizeH="0" baseline="0" noProof="0">
              <a:ln>
                <a:noFill/>
              </a:ln>
              <a:solidFill>
                <a:prstClr val="black"/>
              </a:solidFill>
              <a:effectLst/>
              <a:uLnTx/>
              <a:uFillTx/>
              <a:latin typeface="Arial" panose="020B0604020202020204" pitchFamily="34" charset="0"/>
              <a:ea typeface="Open Sans"/>
              <a:cs typeface="Arial" panose="020B0604020202020204" pitchFamily="34" charset="0"/>
              <a:sym typeface="Open Sans"/>
            </a:endParaRPr>
          </a:p>
        </p:txBody>
      </p:sp>
    </p:spTree>
    <p:extLst>
      <p:ext uri="{BB962C8B-B14F-4D97-AF65-F5344CB8AC3E}">
        <p14:creationId xmlns:p14="http://schemas.microsoft.com/office/powerpoint/2010/main" val="3130623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81;p24">
            <a:extLst>
              <a:ext uri="{FF2B5EF4-FFF2-40B4-BE49-F238E27FC236}">
                <a16:creationId xmlns:a16="http://schemas.microsoft.com/office/drawing/2014/main" id="{CBEE45D4-BA3A-4C1C-AEC9-ACFCD5EDF60E}"/>
              </a:ext>
            </a:extLst>
          </p:cNvPr>
          <p:cNvSpPr/>
          <p:nvPr/>
        </p:nvSpPr>
        <p:spPr>
          <a:xfrm>
            <a:off x="640080" y="1371600"/>
            <a:ext cx="6400800" cy="2769959"/>
          </a:xfrm>
          <a:prstGeom prst="roundRect">
            <a:avLst>
              <a:gd name="adj" fmla="val 1100"/>
            </a:avLst>
          </a:prstGeom>
          <a:solidFill>
            <a:srgbClr val="FFFFFF"/>
          </a:solidFill>
          <a:ln>
            <a:noFill/>
          </a:ln>
          <a:effectLst>
            <a:outerShdw blurRad="328613" dist="85725" dir="6480000" algn="bl" rotWithShape="0">
              <a:srgbClr val="000000">
                <a:alpha val="20000"/>
              </a:srgbClr>
            </a:outerShdw>
          </a:effectLst>
        </p:spPr>
        <p:txBody>
          <a:bodyPr spcFirstLastPara="1" wrap="square" lIns="365760" tIns="91425" rIns="365760" bIns="91425" anchor="t" anchorCtr="0">
            <a:spAutoFit/>
          </a:bodyPr>
          <a:lstStyle/>
          <a:p>
            <a:pPr lvl="0">
              <a:lnSpc>
                <a:spcPct val="150000"/>
              </a:lnSpc>
              <a:buClr>
                <a:srgbClr val="000000"/>
              </a:buClr>
              <a:defRPr/>
            </a:pPr>
            <a:r>
              <a:rPr lang="en-US" sz="1600">
                <a:latin typeface="Arial"/>
                <a:cs typeface="Arial"/>
              </a:rPr>
              <a:t>When it comes to social support, it is good to give </a:t>
            </a:r>
            <a:r>
              <a:rPr lang="en-US" sz="1600" i="1">
                <a:latin typeface="Arial"/>
                <a:cs typeface="Arial"/>
              </a:rPr>
              <a:t>and</a:t>
            </a:r>
            <a:r>
              <a:rPr lang="en-US" sz="1600">
                <a:latin typeface="Arial"/>
                <a:cs typeface="Arial"/>
              </a:rPr>
              <a:t> to receive! Research has shown that those who provide social support enjoy increased self-esteem over time. Recipients of such support also enjoy health benefits, including longer life, better, sharper brains and better immune function. When you can offer support for someone else, do so! It will be a win-win situation and both parties will benefit.</a:t>
            </a:r>
            <a:endParaRPr lang="en-US" sz="1600">
              <a:latin typeface="Arial"/>
              <a:cs typeface="Arial"/>
              <a:sym typeface="Arial"/>
            </a:endParaRPr>
          </a:p>
        </p:txBody>
      </p:sp>
      <p:sp>
        <p:nvSpPr>
          <p:cNvPr id="3" name="Google Shape;466;p24">
            <a:extLst>
              <a:ext uri="{FF2B5EF4-FFF2-40B4-BE49-F238E27FC236}">
                <a16:creationId xmlns:a16="http://schemas.microsoft.com/office/drawing/2014/main" id="{4CB00917-B50E-4D03-BB1E-F02E27BA85EE}"/>
              </a:ext>
            </a:extLst>
          </p:cNvPr>
          <p:cNvSpPr txBox="1"/>
          <p:nvPr/>
        </p:nvSpPr>
        <p:spPr>
          <a:xfrm>
            <a:off x="914398" y="640080"/>
            <a:ext cx="10058400" cy="584735"/>
          </a:xfrm>
          <a:prstGeom prst="rect">
            <a:avLst/>
          </a:prstGeom>
          <a:noFill/>
          <a:ln>
            <a:noFill/>
          </a:ln>
        </p:spPr>
        <p:txBody>
          <a:bodyPr spcFirstLastPara="1" wrap="square" lIns="91425" tIns="45700" rIns="91425" bIns="4570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3200" b="1" i="0" u="none" strike="noStrike" kern="0" cap="none" spc="0" normalizeH="0" baseline="0" noProof="0">
                <a:ln>
                  <a:noFill/>
                </a:ln>
                <a:solidFill>
                  <a:schemeClr val="bg1"/>
                </a:solidFill>
                <a:effectLst/>
                <a:uLnTx/>
                <a:uFillTx/>
                <a:latin typeface="Arial" panose="020B0604020202020204" pitchFamily="34" charset="0"/>
                <a:ea typeface="Roboto"/>
                <a:cs typeface="Arial" panose="020B0604020202020204" pitchFamily="34" charset="0"/>
                <a:sym typeface="Roboto"/>
              </a:rPr>
              <a:t>Giving Social Support</a:t>
            </a:r>
            <a:endParaRPr kumimoji="0" sz="3200" b="1" i="0" u="none" strike="noStrike" kern="0" cap="none" spc="0" normalizeH="0" baseline="0" noProof="0">
              <a:ln>
                <a:noFill/>
              </a:ln>
              <a:solidFill>
                <a:schemeClr val="bg1"/>
              </a:solidFill>
              <a:effectLst/>
              <a:uLnTx/>
              <a:uFillTx/>
              <a:latin typeface="Arial" panose="020B0604020202020204" pitchFamily="34" charset="0"/>
              <a:ea typeface="Roboto"/>
              <a:cs typeface="Arial" panose="020B0604020202020204" pitchFamily="34" charset="0"/>
              <a:sym typeface="Roboto"/>
            </a:endParaRPr>
          </a:p>
        </p:txBody>
      </p:sp>
      <p:sp>
        <p:nvSpPr>
          <p:cNvPr id="4" name="Google Shape;431;p22">
            <a:extLst>
              <a:ext uri="{FF2B5EF4-FFF2-40B4-BE49-F238E27FC236}">
                <a16:creationId xmlns:a16="http://schemas.microsoft.com/office/drawing/2014/main" id="{3A706EC2-F7E8-4F7D-8281-DED18C5E85A6}"/>
              </a:ext>
            </a:extLst>
          </p:cNvPr>
          <p:cNvSpPr/>
          <p:nvPr/>
        </p:nvSpPr>
        <p:spPr>
          <a:xfrm>
            <a:off x="7680960" y="1371600"/>
            <a:ext cx="3931920" cy="752951"/>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defRPr/>
            </a:pPr>
            <a:r>
              <a:rPr lang="en-US" sz="1800">
                <a:latin typeface="Arial"/>
                <a:cs typeface="Arial"/>
              </a:rPr>
              <a:t>What are some ways you can offer support </a:t>
            </a:r>
            <a:r>
              <a:rPr lang="en-US">
                <a:latin typeface="Arial"/>
                <a:cs typeface="Arial"/>
              </a:rPr>
              <a:t>to others</a:t>
            </a:r>
            <a:r>
              <a:rPr lang="en-US" sz="1800">
                <a:latin typeface="Arial"/>
                <a:cs typeface="Arial"/>
              </a:rPr>
              <a:t>?</a:t>
            </a:r>
          </a:p>
        </p:txBody>
      </p:sp>
      <p:sp>
        <p:nvSpPr>
          <p:cNvPr id="5" name="Google Shape;436;p22">
            <a:extLst>
              <a:ext uri="{FF2B5EF4-FFF2-40B4-BE49-F238E27FC236}">
                <a16:creationId xmlns:a16="http://schemas.microsoft.com/office/drawing/2014/main" id="{24BAA81A-C0BB-461C-8C8C-7C48D2A55B6D}"/>
              </a:ext>
            </a:extLst>
          </p:cNvPr>
          <p:cNvSpPr/>
          <p:nvPr/>
        </p:nvSpPr>
        <p:spPr>
          <a:xfrm>
            <a:off x="7223760" y="912776"/>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01</a:t>
            </a:r>
            <a:endParaRPr sz="2800" b="1">
              <a:latin typeface="Arial" panose="020B0604020202020204" pitchFamily="34" charset="0"/>
              <a:ea typeface="Open Sans"/>
              <a:cs typeface="Arial" panose="020B0604020202020204" pitchFamily="34" charset="0"/>
              <a:sym typeface="Open Sans"/>
            </a:endParaRPr>
          </a:p>
        </p:txBody>
      </p:sp>
      <p:sp>
        <p:nvSpPr>
          <p:cNvPr id="6" name="Google Shape;431;p22">
            <a:extLst>
              <a:ext uri="{FF2B5EF4-FFF2-40B4-BE49-F238E27FC236}">
                <a16:creationId xmlns:a16="http://schemas.microsoft.com/office/drawing/2014/main" id="{66F74832-011F-4A6C-9B04-9CA19B7D587B}"/>
              </a:ext>
            </a:extLst>
          </p:cNvPr>
          <p:cNvSpPr/>
          <p:nvPr/>
        </p:nvSpPr>
        <p:spPr>
          <a:xfrm>
            <a:off x="7680960" y="4937760"/>
            <a:ext cx="3931920" cy="1204722"/>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lnSpc>
                <a:spcPct val="90000"/>
              </a:lnSpc>
              <a:defRPr/>
            </a:pPr>
            <a:r>
              <a:rPr lang="en-US" sz="1800">
                <a:latin typeface="Arial" panose="020B0604020202020204" pitchFamily="34" charset="0"/>
                <a:cs typeface="Arial" panose="020B0604020202020204" pitchFamily="34" charset="0"/>
              </a:rPr>
              <a:t>What benefits have you received from offering emotional support to someone in the past?</a:t>
            </a:r>
          </a:p>
        </p:txBody>
      </p:sp>
      <p:sp>
        <p:nvSpPr>
          <p:cNvPr id="7" name="Google Shape;436;p22">
            <a:extLst>
              <a:ext uri="{FF2B5EF4-FFF2-40B4-BE49-F238E27FC236}">
                <a16:creationId xmlns:a16="http://schemas.microsoft.com/office/drawing/2014/main" id="{4A1FD96E-020C-471E-A679-8C3E70156557}"/>
              </a:ext>
            </a:extLst>
          </p:cNvPr>
          <p:cNvSpPr/>
          <p:nvPr/>
        </p:nvSpPr>
        <p:spPr>
          <a:xfrm>
            <a:off x="7223760" y="4480560"/>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03</a:t>
            </a:r>
            <a:endParaRPr sz="2800" b="1">
              <a:latin typeface="Arial" panose="020B0604020202020204" pitchFamily="34" charset="0"/>
              <a:ea typeface="Open Sans"/>
              <a:cs typeface="Arial" panose="020B0604020202020204" pitchFamily="34" charset="0"/>
              <a:sym typeface="Open Sans"/>
            </a:endParaRPr>
          </a:p>
        </p:txBody>
      </p:sp>
      <p:sp>
        <p:nvSpPr>
          <p:cNvPr id="8" name="Google Shape;431;p22">
            <a:extLst>
              <a:ext uri="{FF2B5EF4-FFF2-40B4-BE49-F238E27FC236}">
                <a16:creationId xmlns:a16="http://schemas.microsoft.com/office/drawing/2014/main" id="{20CE4491-38BD-4E53-A78A-23C187665CE4}"/>
              </a:ext>
            </a:extLst>
          </p:cNvPr>
          <p:cNvSpPr/>
          <p:nvPr/>
        </p:nvSpPr>
        <p:spPr>
          <a:xfrm>
            <a:off x="7680960" y="3182916"/>
            <a:ext cx="3931920" cy="950601"/>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marL="0" marR="0" lvl="0" indent="0" algn="l" defTabSz="914400" rtl="0" eaLnBrk="1" fontAlgn="auto" latinLnBrk="0" hangingPunct="1">
              <a:lnSpc>
                <a:spcPct val="90000"/>
              </a:lnSpc>
              <a:spcBef>
                <a:spcPts val="0"/>
              </a:spcBef>
              <a:spcAft>
                <a:spcPts val="0"/>
              </a:spcAft>
              <a:buClr>
                <a:srgbClr val="000000"/>
              </a:buClr>
              <a:buSzTx/>
              <a:buFont typeface="Arial"/>
              <a:buNone/>
              <a:tabLst/>
              <a:defRPr/>
            </a:pPr>
            <a:r>
              <a:rPr kumimoji="0" lang="en-US" sz="180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rPr>
              <a:t>How can you inspire your peers to offer social support to others?</a:t>
            </a:r>
          </a:p>
        </p:txBody>
      </p:sp>
      <p:sp>
        <p:nvSpPr>
          <p:cNvPr id="9" name="Google Shape;436;p22">
            <a:extLst>
              <a:ext uri="{FF2B5EF4-FFF2-40B4-BE49-F238E27FC236}">
                <a16:creationId xmlns:a16="http://schemas.microsoft.com/office/drawing/2014/main" id="{38694B6A-556F-4417-A981-4AFA11893EB7}"/>
              </a:ext>
            </a:extLst>
          </p:cNvPr>
          <p:cNvSpPr/>
          <p:nvPr/>
        </p:nvSpPr>
        <p:spPr>
          <a:xfrm>
            <a:off x="7223760" y="2727773"/>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02</a:t>
            </a:r>
            <a:endParaRPr sz="2800" b="1">
              <a:latin typeface="Arial" panose="020B0604020202020204" pitchFamily="34" charset="0"/>
              <a:ea typeface="Open Sans"/>
              <a:cs typeface="Arial" panose="020B0604020202020204" pitchFamily="34" charset="0"/>
              <a:sym typeface="Open Sans"/>
            </a:endParaRPr>
          </a:p>
        </p:txBody>
      </p:sp>
    </p:spTree>
    <p:extLst>
      <p:ext uri="{BB962C8B-B14F-4D97-AF65-F5344CB8AC3E}">
        <p14:creationId xmlns:p14="http://schemas.microsoft.com/office/powerpoint/2010/main" val="2424740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5"/>
        <p:cNvGrpSpPr/>
        <p:nvPr/>
      </p:nvGrpSpPr>
      <p:grpSpPr>
        <a:xfrm>
          <a:off x="0" y="0"/>
          <a:ext cx="0" cy="0"/>
          <a:chOff x="0" y="0"/>
          <a:chExt cx="0" cy="0"/>
        </a:xfrm>
      </p:grpSpPr>
      <p:sp>
        <p:nvSpPr>
          <p:cNvPr id="481" name="Google Shape;481;p24"/>
          <p:cNvSpPr/>
          <p:nvPr/>
        </p:nvSpPr>
        <p:spPr>
          <a:xfrm>
            <a:off x="640080" y="1371600"/>
            <a:ext cx="6309360" cy="3877970"/>
          </a:xfrm>
          <a:prstGeom prst="roundRect">
            <a:avLst>
              <a:gd name="adj" fmla="val 1100"/>
            </a:avLst>
          </a:prstGeom>
          <a:solidFill>
            <a:srgbClr val="FFFFFF"/>
          </a:solidFill>
          <a:ln>
            <a:noFill/>
          </a:ln>
          <a:effectLst>
            <a:outerShdw blurRad="328613" dist="85725" dir="6480000" algn="bl" rotWithShape="0">
              <a:srgbClr val="000000">
                <a:alpha val="20000"/>
              </a:srgbClr>
            </a:outerShdw>
          </a:effectLst>
        </p:spPr>
        <p:txBody>
          <a:bodyPr spcFirstLastPara="1" wrap="square" lIns="365760" tIns="91425" rIns="365760" bIns="91440" anchor="t" anchorCtr="0">
            <a:spAutoFit/>
          </a:bodyPr>
          <a:lstStyle/>
          <a:p>
            <a:pPr>
              <a:lnSpc>
                <a:spcPct val="150000"/>
              </a:lnSpc>
              <a:defRPr/>
            </a:pPr>
            <a:r>
              <a:rPr lang="en-US" sz="1600">
                <a:latin typeface="Arial"/>
                <a:ea typeface="Calibri" panose="020F0502020204030204" pitchFamily="34" charset="0"/>
                <a:cs typeface="Arial"/>
              </a:rPr>
              <a:t>As we experience challenges that come with aging, having a network of family and/or friends who can offer social support is important. In fact, receiving social support is important to our health and wellbeing as we age. Research shows that older adults who reported needing more emotional support also reported having poorer health compared with better health of those older adults who said they were satisfied with the emotional support that was being offered to them. So, offer social support when you can, and be open to receiving such support from others. It is good for your health!</a:t>
            </a:r>
          </a:p>
        </p:txBody>
      </p:sp>
      <p:sp>
        <p:nvSpPr>
          <p:cNvPr id="466" name="Google Shape;466;p24"/>
          <p:cNvSpPr txBox="1"/>
          <p:nvPr/>
        </p:nvSpPr>
        <p:spPr>
          <a:xfrm>
            <a:off x="914398" y="640080"/>
            <a:ext cx="10058400" cy="584735"/>
          </a:xfrm>
          <a:prstGeom prst="rect">
            <a:avLst/>
          </a:prstGeom>
          <a:noFill/>
          <a:ln>
            <a:noFill/>
          </a:ln>
        </p:spPr>
        <p:txBody>
          <a:bodyPr spcFirstLastPara="1" wrap="square" lIns="91425" tIns="45700" rIns="91425" bIns="45700" anchor="ctr" anchorCtr="0">
            <a:spAutoFit/>
          </a:bodyPr>
          <a:lstStyle/>
          <a:p>
            <a:pPr>
              <a:defRPr/>
            </a:pPr>
            <a:r>
              <a:rPr lang="en-US" sz="3200" b="1">
                <a:solidFill>
                  <a:schemeClr val="bg1"/>
                </a:solidFill>
                <a:latin typeface="Arial" panose="020B0604020202020204" pitchFamily="34" charset="0"/>
                <a:ea typeface="Roboto"/>
                <a:cs typeface="Arial" panose="020B0604020202020204" pitchFamily="34" charset="0"/>
              </a:rPr>
              <a:t> </a:t>
            </a:r>
            <a:r>
              <a:rPr kumimoji="0" lang="en-US" sz="3200" b="1" i="0" u="none" strike="noStrike" kern="1200" cap="none" spc="0" normalizeH="0" baseline="0" noProof="0">
                <a:ln>
                  <a:noFill/>
                </a:ln>
                <a:solidFill>
                  <a:schemeClr val="bg1"/>
                </a:solidFill>
                <a:effectLst/>
                <a:uLnTx/>
                <a:uFillTx/>
                <a:latin typeface="Arial" panose="020B0604020202020204" pitchFamily="34" charset="0"/>
                <a:ea typeface="Roboto"/>
                <a:cs typeface="Arial" panose="020B0604020202020204" pitchFamily="34" charset="0"/>
                <a:sym typeface="Arial"/>
              </a:rPr>
              <a:t>Receiving Social Support</a:t>
            </a:r>
          </a:p>
        </p:txBody>
      </p:sp>
      <p:sp>
        <p:nvSpPr>
          <p:cNvPr id="39" name="Google Shape;431;p22">
            <a:extLst>
              <a:ext uri="{FF2B5EF4-FFF2-40B4-BE49-F238E27FC236}">
                <a16:creationId xmlns:a16="http://schemas.microsoft.com/office/drawing/2014/main" id="{3655CF13-2CC0-4DDC-9B5B-8007D7BA584A}"/>
              </a:ext>
            </a:extLst>
          </p:cNvPr>
          <p:cNvSpPr/>
          <p:nvPr/>
        </p:nvSpPr>
        <p:spPr>
          <a:xfrm>
            <a:off x="7680960" y="1371600"/>
            <a:ext cx="3931920" cy="1035308"/>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defRPr/>
            </a:pPr>
            <a:r>
              <a:rPr lang="en-US" sz="1800">
                <a:latin typeface="Arial" panose="020B0604020202020204" pitchFamily="34" charset="0"/>
                <a:cs typeface="Arial" panose="020B0604020202020204" pitchFamily="34" charset="0"/>
              </a:rPr>
              <a:t>What is important to you about having social support from others?</a:t>
            </a:r>
          </a:p>
        </p:txBody>
      </p:sp>
      <p:sp>
        <p:nvSpPr>
          <p:cNvPr id="41" name="Google Shape;436;p22">
            <a:extLst>
              <a:ext uri="{FF2B5EF4-FFF2-40B4-BE49-F238E27FC236}">
                <a16:creationId xmlns:a16="http://schemas.microsoft.com/office/drawing/2014/main" id="{BC00E897-9596-459D-A359-0515CCA74B73}"/>
              </a:ext>
            </a:extLst>
          </p:cNvPr>
          <p:cNvSpPr/>
          <p:nvPr/>
        </p:nvSpPr>
        <p:spPr>
          <a:xfrm>
            <a:off x="7223760" y="912776"/>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01</a:t>
            </a:r>
            <a:endParaRPr sz="2800" b="1">
              <a:latin typeface="Arial" panose="020B0604020202020204" pitchFamily="34" charset="0"/>
              <a:ea typeface="Open Sans"/>
              <a:cs typeface="Arial" panose="020B0604020202020204" pitchFamily="34" charset="0"/>
              <a:sym typeface="Open Sans"/>
            </a:endParaRPr>
          </a:p>
        </p:txBody>
      </p:sp>
      <p:sp>
        <p:nvSpPr>
          <p:cNvPr id="48" name="Google Shape;431;p22">
            <a:extLst>
              <a:ext uri="{FF2B5EF4-FFF2-40B4-BE49-F238E27FC236}">
                <a16:creationId xmlns:a16="http://schemas.microsoft.com/office/drawing/2014/main" id="{873F13C4-29EA-4244-BBED-0667C17DFAAC}"/>
              </a:ext>
            </a:extLst>
          </p:cNvPr>
          <p:cNvSpPr/>
          <p:nvPr/>
        </p:nvSpPr>
        <p:spPr>
          <a:xfrm>
            <a:off x="7680960" y="4937760"/>
            <a:ext cx="3931920" cy="950601"/>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lnSpc>
                <a:spcPct val="90000"/>
              </a:lnSpc>
              <a:defRPr/>
            </a:pPr>
            <a:r>
              <a:rPr lang="en-US" sz="1800">
                <a:latin typeface="Arial" panose="020B0604020202020204" pitchFamily="34" charset="0"/>
                <a:cs typeface="Arial" panose="020B0604020202020204" pitchFamily="34" charset="0"/>
              </a:rPr>
              <a:t>What are some ways that you can create more social support resources in your life?</a:t>
            </a:r>
          </a:p>
        </p:txBody>
      </p:sp>
      <p:sp>
        <p:nvSpPr>
          <p:cNvPr id="57" name="Google Shape;436;p22">
            <a:extLst>
              <a:ext uri="{FF2B5EF4-FFF2-40B4-BE49-F238E27FC236}">
                <a16:creationId xmlns:a16="http://schemas.microsoft.com/office/drawing/2014/main" id="{658F62D7-5149-4BE6-AB29-05E7FA383208}"/>
              </a:ext>
            </a:extLst>
          </p:cNvPr>
          <p:cNvSpPr/>
          <p:nvPr/>
        </p:nvSpPr>
        <p:spPr>
          <a:xfrm>
            <a:off x="7223760" y="4480560"/>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03</a:t>
            </a:r>
            <a:endParaRPr sz="2800" b="1">
              <a:latin typeface="Arial" panose="020B0604020202020204" pitchFamily="34" charset="0"/>
              <a:ea typeface="Open Sans"/>
              <a:cs typeface="Arial" panose="020B0604020202020204" pitchFamily="34" charset="0"/>
              <a:sym typeface="Open Sans"/>
            </a:endParaRPr>
          </a:p>
        </p:txBody>
      </p:sp>
      <p:sp>
        <p:nvSpPr>
          <p:cNvPr id="58" name="Google Shape;431;p22">
            <a:extLst>
              <a:ext uri="{FF2B5EF4-FFF2-40B4-BE49-F238E27FC236}">
                <a16:creationId xmlns:a16="http://schemas.microsoft.com/office/drawing/2014/main" id="{22F30685-070D-4255-89F7-CA16F291BE1F}"/>
              </a:ext>
            </a:extLst>
          </p:cNvPr>
          <p:cNvSpPr/>
          <p:nvPr/>
        </p:nvSpPr>
        <p:spPr>
          <a:xfrm>
            <a:off x="7680960" y="3182916"/>
            <a:ext cx="3931920" cy="1204722"/>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marL="0" marR="0" lvl="0" indent="0" algn="l" defTabSz="914400" rtl="0" eaLnBrk="1" fontAlgn="auto" latinLnBrk="0" hangingPunct="1">
              <a:lnSpc>
                <a:spcPct val="90000"/>
              </a:lnSpc>
              <a:spcBef>
                <a:spcPts val="0"/>
              </a:spcBef>
              <a:spcAft>
                <a:spcPts val="0"/>
              </a:spcAft>
              <a:buClr>
                <a:srgbClr val="000000"/>
              </a:buClr>
              <a:buSzTx/>
              <a:buFont typeface="Arial"/>
              <a:buNone/>
              <a:tabLst/>
              <a:defRPr/>
            </a:pPr>
            <a:r>
              <a:rPr kumimoji="0" lang="en-US" sz="180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rPr>
              <a:t>How often do you rely on social support from others to help you get through an issue or struggle?</a:t>
            </a:r>
          </a:p>
        </p:txBody>
      </p:sp>
      <p:sp>
        <p:nvSpPr>
          <p:cNvPr id="59" name="Google Shape;436;p22">
            <a:extLst>
              <a:ext uri="{FF2B5EF4-FFF2-40B4-BE49-F238E27FC236}">
                <a16:creationId xmlns:a16="http://schemas.microsoft.com/office/drawing/2014/main" id="{7FA162F6-59EF-4D92-BC1F-E79EAA7BB51D}"/>
              </a:ext>
            </a:extLst>
          </p:cNvPr>
          <p:cNvSpPr/>
          <p:nvPr/>
        </p:nvSpPr>
        <p:spPr>
          <a:xfrm>
            <a:off x="7223760" y="2727773"/>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02</a:t>
            </a:r>
            <a:endParaRPr sz="2800" b="1">
              <a:latin typeface="Arial" panose="020B0604020202020204" pitchFamily="34" charset="0"/>
              <a:ea typeface="Open Sans"/>
              <a:cs typeface="Arial" panose="020B0604020202020204" pitchFamily="34" charset="0"/>
              <a:sym typeface="Open Sans"/>
            </a:endParaRPr>
          </a:p>
        </p:txBody>
      </p:sp>
    </p:spTree>
    <p:extLst>
      <p:ext uri="{BB962C8B-B14F-4D97-AF65-F5344CB8AC3E}">
        <p14:creationId xmlns:p14="http://schemas.microsoft.com/office/powerpoint/2010/main" val="2513599891"/>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81;p24">
            <a:extLst>
              <a:ext uri="{FF2B5EF4-FFF2-40B4-BE49-F238E27FC236}">
                <a16:creationId xmlns:a16="http://schemas.microsoft.com/office/drawing/2014/main" id="{DFF154BF-BEEC-4CEB-A17E-95CAF6DF7F11}"/>
              </a:ext>
            </a:extLst>
          </p:cNvPr>
          <p:cNvSpPr/>
          <p:nvPr/>
        </p:nvSpPr>
        <p:spPr>
          <a:xfrm>
            <a:off x="640080" y="1371600"/>
            <a:ext cx="6309360" cy="3877970"/>
          </a:xfrm>
          <a:prstGeom prst="roundRect">
            <a:avLst>
              <a:gd name="adj" fmla="val 1100"/>
            </a:avLst>
          </a:prstGeom>
          <a:solidFill>
            <a:srgbClr val="FFFFFF"/>
          </a:solidFill>
          <a:ln>
            <a:noFill/>
          </a:ln>
          <a:effectLst>
            <a:outerShdw blurRad="328613" dist="85725" dir="6480000" algn="bl" rotWithShape="0">
              <a:srgbClr val="000000">
                <a:alpha val="20000"/>
              </a:srgbClr>
            </a:outerShdw>
          </a:effectLst>
        </p:spPr>
        <p:txBody>
          <a:bodyPr spcFirstLastPara="1" wrap="square" lIns="365760" tIns="91425" rIns="365760" bIns="91440" anchor="t" anchorCtr="0">
            <a:spAutoFit/>
          </a:bodyPr>
          <a:lstStyle/>
          <a:p>
            <a:pPr>
              <a:lnSpc>
                <a:spcPct val="150000"/>
              </a:lnSpc>
              <a:defRPr/>
            </a:pPr>
            <a:r>
              <a:rPr lang="en-US" sz="1600" b="1" i="1">
                <a:latin typeface="Arial"/>
                <a:ea typeface="Calibri" panose="020F0502020204030204" pitchFamily="34" charset="0"/>
                <a:cs typeface="Arial"/>
              </a:rPr>
              <a:t>“Dogs are not our whole life, but they make our lives whole.”</a:t>
            </a:r>
            <a:r>
              <a:rPr lang="en-US" sz="1600" b="1">
                <a:latin typeface="Arial"/>
                <a:ea typeface="Calibri" panose="020F0502020204030204" pitchFamily="34" charset="0"/>
                <a:cs typeface="Arial"/>
              </a:rPr>
              <a:t>  </a:t>
            </a:r>
            <a:r>
              <a:rPr lang="en-US" sz="1600">
                <a:latin typeface="Arial"/>
                <a:ea typeface="Calibri" panose="020F0502020204030204" pitchFamily="34" charset="0"/>
                <a:cs typeface="Arial"/>
              </a:rPr>
              <a:t>— Roger Caras</a:t>
            </a:r>
          </a:p>
          <a:p>
            <a:pPr>
              <a:lnSpc>
                <a:spcPct val="150000"/>
              </a:lnSpc>
              <a:defRPr/>
            </a:pPr>
            <a:endParaRPr lang="en-US" sz="1600">
              <a:latin typeface="Arial"/>
              <a:ea typeface="Calibri" panose="020F0502020204030204" pitchFamily="34" charset="0"/>
              <a:cs typeface="Arial"/>
            </a:endParaRPr>
          </a:p>
          <a:p>
            <a:pPr>
              <a:lnSpc>
                <a:spcPct val="150000"/>
              </a:lnSpc>
              <a:defRPr/>
            </a:pPr>
            <a:r>
              <a:rPr lang="en-US" sz="1600">
                <a:latin typeface="Arial"/>
                <a:ea typeface="Calibri" panose="020F0502020204030204" pitchFamily="34" charset="0"/>
                <a:cs typeface="Arial"/>
              </a:rPr>
              <a:t>Dogs are often called “man’s best friend.” Research shows that there are not only physical benefits of having a pet but also social benefits. Just spending time with a pet was shown to decrease loneliness in long-term care. Now, we have a good reason to play fetch with Fido. Even if you don’t have your own pet, taking some time out to be with animals will lead to these benefits.</a:t>
            </a:r>
          </a:p>
        </p:txBody>
      </p:sp>
      <p:sp>
        <p:nvSpPr>
          <p:cNvPr id="3" name="Google Shape;466;p24">
            <a:extLst>
              <a:ext uri="{FF2B5EF4-FFF2-40B4-BE49-F238E27FC236}">
                <a16:creationId xmlns:a16="http://schemas.microsoft.com/office/drawing/2014/main" id="{1C71BC38-975B-4B38-BEED-A3B17119A0C1}"/>
              </a:ext>
            </a:extLst>
          </p:cNvPr>
          <p:cNvSpPr txBox="1"/>
          <p:nvPr/>
        </p:nvSpPr>
        <p:spPr>
          <a:xfrm>
            <a:off x="914398" y="640080"/>
            <a:ext cx="10058400" cy="584735"/>
          </a:xfrm>
          <a:prstGeom prst="rect">
            <a:avLst/>
          </a:prstGeom>
          <a:noFill/>
          <a:ln>
            <a:noFill/>
          </a:ln>
        </p:spPr>
        <p:txBody>
          <a:bodyPr spcFirstLastPara="1" wrap="square" lIns="91425" tIns="45700" rIns="91425" bIns="45700" anchor="ctr" anchorCtr="0">
            <a:spAutoFit/>
          </a:bodyPr>
          <a:lstStyle/>
          <a:p>
            <a:pPr>
              <a:defRPr/>
            </a:pPr>
            <a:r>
              <a:rPr lang="en-US" sz="3200" b="1">
                <a:solidFill>
                  <a:schemeClr val="bg1"/>
                </a:solidFill>
                <a:latin typeface="Arial"/>
                <a:ea typeface="Roboto"/>
                <a:cs typeface="Arial"/>
              </a:rPr>
              <a:t> </a:t>
            </a:r>
            <a:r>
              <a:rPr kumimoji="0" lang="en-US" sz="3200" b="1" i="0" u="none" strike="noStrike" kern="1200" cap="none" spc="0" normalizeH="0" baseline="0" noProof="0">
                <a:ln>
                  <a:noFill/>
                </a:ln>
                <a:solidFill>
                  <a:schemeClr val="bg1"/>
                </a:solidFill>
                <a:effectLst/>
                <a:uLnTx/>
                <a:uFillTx/>
                <a:latin typeface="Arial"/>
                <a:ea typeface="Roboto"/>
                <a:cs typeface="Arial"/>
                <a:sym typeface="Arial"/>
              </a:rPr>
              <a:t>Pets</a:t>
            </a:r>
            <a:r>
              <a:rPr lang="en-US" sz="3200" b="1">
                <a:solidFill>
                  <a:schemeClr val="bg1"/>
                </a:solidFill>
                <a:latin typeface="Arial"/>
                <a:ea typeface="Roboto"/>
                <a:cs typeface="Arial"/>
                <a:sym typeface="Arial"/>
              </a:rPr>
              <a:t> and</a:t>
            </a:r>
            <a:r>
              <a:rPr kumimoji="0" lang="en-US" sz="3200" b="1" i="0" u="none" strike="noStrike" kern="1200" cap="none" spc="0" normalizeH="0" baseline="0" noProof="0">
                <a:ln>
                  <a:noFill/>
                </a:ln>
                <a:solidFill>
                  <a:schemeClr val="bg1"/>
                </a:solidFill>
                <a:effectLst/>
                <a:uLnTx/>
                <a:uFillTx/>
                <a:latin typeface="Arial"/>
                <a:ea typeface="Roboto"/>
                <a:cs typeface="Arial"/>
                <a:sym typeface="Arial"/>
              </a:rPr>
              <a:t> Social </a:t>
            </a:r>
            <a:r>
              <a:rPr lang="en-US" sz="3200" b="1">
                <a:solidFill>
                  <a:schemeClr val="bg1"/>
                </a:solidFill>
                <a:latin typeface="Arial"/>
                <a:ea typeface="Roboto"/>
                <a:cs typeface="Arial"/>
                <a:sym typeface="Arial"/>
              </a:rPr>
              <a:t>Benefits</a:t>
            </a:r>
            <a:endParaRPr kumimoji="0" lang="en-US" sz="3200" b="1" i="0" u="none" strike="noStrike" kern="1200" cap="none" spc="0" normalizeH="0" baseline="0" noProof="0">
              <a:ln>
                <a:noFill/>
              </a:ln>
              <a:solidFill>
                <a:schemeClr val="bg1"/>
              </a:solidFill>
              <a:effectLst/>
              <a:uLnTx/>
              <a:uFillTx/>
              <a:latin typeface="Arial"/>
              <a:ea typeface="Roboto"/>
              <a:cs typeface="Arial"/>
              <a:sym typeface="Arial"/>
            </a:endParaRPr>
          </a:p>
        </p:txBody>
      </p:sp>
      <p:sp>
        <p:nvSpPr>
          <p:cNvPr id="4" name="Google Shape;431;p22">
            <a:extLst>
              <a:ext uri="{FF2B5EF4-FFF2-40B4-BE49-F238E27FC236}">
                <a16:creationId xmlns:a16="http://schemas.microsoft.com/office/drawing/2014/main" id="{D0097070-5BB8-45B6-9D59-2DB0CBFC1FF0}"/>
              </a:ext>
            </a:extLst>
          </p:cNvPr>
          <p:cNvSpPr/>
          <p:nvPr/>
        </p:nvSpPr>
        <p:spPr>
          <a:xfrm>
            <a:off x="7680960" y="1371600"/>
            <a:ext cx="3931920" cy="752951"/>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defRPr/>
            </a:pPr>
            <a:r>
              <a:rPr lang="en-US" sz="1800">
                <a:latin typeface="Arial" panose="020B0604020202020204" pitchFamily="34" charset="0"/>
                <a:cs typeface="Arial" panose="020B0604020202020204" pitchFamily="34" charset="0"/>
              </a:rPr>
              <a:t>What are the benefits of being around pets?</a:t>
            </a:r>
          </a:p>
        </p:txBody>
      </p:sp>
      <p:sp>
        <p:nvSpPr>
          <p:cNvPr id="5" name="Google Shape;436;p22">
            <a:extLst>
              <a:ext uri="{FF2B5EF4-FFF2-40B4-BE49-F238E27FC236}">
                <a16:creationId xmlns:a16="http://schemas.microsoft.com/office/drawing/2014/main" id="{69A17C07-008A-4963-A3CE-1430CF05F270}"/>
              </a:ext>
            </a:extLst>
          </p:cNvPr>
          <p:cNvSpPr/>
          <p:nvPr/>
        </p:nvSpPr>
        <p:spPr>
          <a:xfrm>
            <a:off x="7223760" y="912776"/>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01</a:t>
            </a:r>
            <a:endParaRPr sz="2800" b="1">
              <a:latin typeface="Arial" panose="020B0604020202020204" pitchFamily="34" charset="0"/>
              <a:ea typeface="Open Sans"/>
              <a:cs typeface="Arial" panose="020B0604020202020204" pitchFamily="34" charset="0"/>
              <a:sym typeface="Open Sans"/>
            </a:endParaRPr>
          </a:p>
        </p:txBody>
      </p:sp>
      <p:sp>
        <p:nvSpPr>
          <p:cNvPr id="6" name="Google Shape;431;p22">
            <a:extLst>
              <a:ext uri="{FF2B5EF4-FFF2-40B4-BE49-F238E27FC236}">
                <a16:creationId xmlns:a16="http://schemas.microsoft.com/office/drawing/2014/main" id="{AF47C704-F381-4F0F-B1AC-4872814D7201}"/>
              </a:ext>
            </a:extLst>
          </p:cNvPr>
          <p:cNvSpPr/>
          <p:nvPr/>
        </p:nvSpPr>
        <p:spPr>
          <a:xfrm>
            <a:off x="7680960" y="4937760"/>
            <a:ext cx="3931920" cy="950601"/>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lnSpc>
                <a:spcPct val="90000"/>
              </a:lnSpc>
              <a:defRPr/>
            </a:pPr>
            <a:r>
              <a:rPr lang="en-US" sz="1800">
                <a:latin typeface="Arial" panose="020B0604020202020204" pitchFamily="34" charset="0"/>
                <a:cs typeface="Arial" panose="020B0604020202020204" pitchFamily="34" charset="0"/>
              </a:rPr>
              <a:t>What opportunities do you have to be around animals at our community? </a:t>
            </a:r>
          </a:p>
        </p:txBody>
      </p:sp>
      <p:sp>
        <p:nvSpPr>
          <p:cNvPr id="7" name="Google Shape;436;p22">
            <a:extLst>
              <a:ext uri="{FF2B5EF4-FFF2-40B4-BE49-F238E27FC236}">
                <a16:creationId xmlns:a16="http://schemas.microsoft.com/office/drawing/2014/main" id="{A6E9679A-6EDB-4A3D-87A7-D914E4D37861}"/>
              </a:ext>
            </a:extLst>
          </p:cNvPr>
          <p:cNvSpPr/>
          <p:nvPr/>
        </p:nvSpPr>
        <p:spPr>
          <a:xfrm>
            <a:off x="7223760" y="4480560"/>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03</a:t>
            </a:r>
            <a:endParaRPr sz="2800" b="1">
              <a:latin typeface="Arial" panose="020B0604020202020204" pitchFamily="34" charset="0"/>
              <a:ea typeface="Open Sans"/>
              <a:cs typeface="Arial" panose="020B0604020202020204" pitchFamily="34" charset="0"/>
              <a:sym typeface="Open Sans"/>
            </a:endParaRPr>
          </a:p>
        </p:txBody>
      </p:sp>
      <p:sp>
        <p:nvSpPr>
          <p:cNvPr id="8" name="Google Shape;431;p22">
            <a:extLst>
              <a:ext uri="{FF2B5EF4-FFF2-40B4-BE49-F238E27FC236}">
                <a16:creationId xmlns:a16="http://schemas.microsoft.com/office/drawing/2014/main" id="{66804313-A0D7-41D2-BF42-52EDB36E162C}"/>
              </a:ext>
            </a:extLst>
          </p:cNvPr>
          <p:cNvSpPr/>
          <p:nvPr/>
        </p:nvSpPr>
        <p:spPr>
          <a:xfrm>
            <a:off x="7680960" y="3182916"/>
            <a:ext cx="3931920" cy="696480"/>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marL="0" marR="0" lvl="0" indent="0" algn="l" defTabSz="914400" rtl="0" eaLnBrk="1" fontAlgn="auto" latinLnBrk="0" hangingPunct="1">
              <a:lnSpc>
                <a:spcPct val="90000"/>
              </a:lnSpc>
              <a:spcBef>
                <a:spcPts val="0"/>
              </a:spcBef>
              <a:spcAft>
                <a:spcPts val="0"/>
              </a:spcAft>
              <a:buClr>
                <a:srgbClr val="000000"/>
              </a:buClr>
              <a:buSzTx/>
              <a:buFont typeface="Arial"/>
              <a:buNone/>
              <a:tabLst/>
              <a:defRPr/>
            </a:pPr>
            <a:r>
              <a:rPr kumimoji="0" lang="en-US" sz="180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rPr>
              <a:t>How does spending time with animals make you feel?</a:t>
            </a:r>
          </a:p>
        </p:txBody>
      </p:sp>
      <p:sp>
        <p:nvSpPr>
          <p:cNvPr id="9" name="Google Shape;436;p22">
            <a:extLst>
              <a:ext uri="{FF2B5EF4-FFF2-40B4-BE49-F238E27FC236}">
                <a16:creationId xmlns:a16="http://schemas.microsoft.com/office/drawing/2014/main" id="{1FA8F700-26A4-46A9-BA82-77200B8D08A9}"/>
              </a:ext>
            </a:extLst>
          </p:cNvPr>
          <p:cNvSpPr/>
          <p:nvPr/>
        </p:nvSpPr>
        <p:spPr>
          <a:xfrm>
            <a:off x="7223760" y="2727773"/>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02</a:t>
            </a:r>
            <a:endParaRPr sz="2800" b="1">
              <a:latin typeface="Arial" panose="020B0604020202020204" pitchFamily="34" charset="0"/>
              <a:ea typeface="Open Sans"/>
              <a:cs typeface="Arial" panose="020B0604020202020204" pitchFamily="34" charset="0"/>
              <a:sym typeface="Open Sans"/>
            </a:endParaRPr>
          </a:p>
        </p:txBody>
      </p:sp>
    </p:spTree>
    <p:extLst>
      <p:ext uri="{BB962C8B-B14F-4D97-AF65-F5344CB8AC3E}">
        <p14:creationId xmlns:p14="http://schemas.microsoft.com/office/powerpoint/2010/main" val="772655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81;p24">
            <a:extLst>
              <a:ext uri="{FF2B5EF4-FFF2-40B4-BE49-F238E27FC236}">
                <a16:creationId xmlns:a16="http://schemas.microsoft.com/office/drawing/2014/main" id="{DFF154BF-BEEC-4CEB-A17E-95CAF6DF7F11}"/>
              </a:ext>
            </a:extLst>
          </p:cNvPr>
          <p:cNvSpPr/>
          <p:nvPr/>
        </p:nvSpPr>
        <p:spPr>
          <a:xfrm>
            <a:off x="640080" y="1371600"/>
            <a:ext cx="6309360" cy="4985965"/>
          </a:xfrm>
          <a:prstGeom prst="roundRect">
            <a:avLst>
              <a:gd name="adj" fmla="val 1100"/>
            </a:avLst>
          </a:prstGeom>
          <a:solidFill>
            <a:srgbClr val="FFFFFF"/>
          </a:solidFill>
          <a:ln>
            <a:noFill/>
          </a:ln>
          <a:effectLst>
            <a:outerShdw blurRad="328613" dist="85725" dir="6480000" algn="bl" rotWithShape="0">
              <a:srgbClr val="000000">
                <a:alpha val="20000"/>
              </a:srgbClr>
            </a:outerShdw>
          </a:effectLst>
        </p:spPr>
        <p:txBody>
          <a:bodyPr spcFirstLastPara="1" wrap="square" lIns="365760" tIns="91425" rIns="365760" bIns="91440" anchor="t" anchorCtr="0">
            <a:spAutoFit/>
          </a:bodyPr>
          <a:lstStyle/>
          <a:p>
            <a:pPr>
              <a:lnSpc>
                <a:spcPct val="150000"/>
              </a:lnSpc>
              <a:defRPr/>
            </a:pPr>
            <a:r>
              <a:rPr lang="en-US" sz="1600">
                <a:latin typeface="Arial"/>
                <a:ea typeface="Calibri" panose="020F0502020204030204" pitchFamily="34" charset="0"/>
                <a:cs typeface="Arial"/>
              </a:rPr>
              <a:t>Q: What do you call a cow that doesn’t produce milk?  </a:t>
            </a:r>
            <a:endParaRPr lang="en-US" sz="1600">
              <a:latin typeface="Arial" panose="020B0604020202020204" pitchFamily="34" charset="0"/>
              <a:ea typeface="Calibri" panose="020F0502020204030204" pitchFamily="34" charset="0"/>
              <a:cs typeface="Arial" panose="020B0604020202020204" pitchFamily="34" charset="0"/>
            </a:endParaRPr>
          </a:p>
          <a:p>
            <a:pPr>
              <a:lnSpc>
                <a:spcPct val="150000"/>
              </a:lnSpc>
              <a:defRPr/>
            </a:pPr>
            <a:r>
              <a:rPr lang="en-US" sz="1600">
                <a:latin typeface="Arial"/>
                <a:ea typeface="Calibri" panose="020F0502020204030204" pitchFamily="34" charset="0"/>
                <a:cs typeface="Arial"/>
              </a:rPr>
              <a:t>	A:  A Milk Dud. (You know, like the candy.)</a:t>
            </a:r>
          </a:p>
          <a:p>
            <a:pPr>
              <a:lnSpc>
                <a:spcPct val="150000"/>
              </a:lnSpc>
              <a:defRPr/>
            </a:pPr>
            <a:r>
              <a:rPr lang="en-US" sz="1600">
                <a:latin typeface="Arial"/>
                <a:ea typeface="Calibri" panose="020F0502020204030204" pitchFamily="34" charset="0"/>
                <a:cs typeface="Arial"/>
              </a:rPr>
              <a:t>Q: What runs but never walks?</a:t>
            </a:r>
          </a:p>
          <a:p>
            <a:pPr>
              <a:lnSpc>
                <a:spcPct val="150000"/>
              </a:lnSpc>
              <a:defRPr/>
            </a:pPr>
            <a:r>
              <a:rPr lang="en-US" sz="1600">
                <a:latin typeface="Arial"/>
                <a:ea typeface="Calibri" panose="020F0502020204030204" pitchFamily="34" charset="0"/>
                <a:cs typeface="Arial"/>
              </a:rPr>
              <a:t>	A: Water</a:t>
            </a:r>
          </a:p>
          <a:p>
            <a:pPr>
              <a:lnSpc>
                <a:spcPct val="150000"/>
              </a:lnSpc>
              <a:defRPr/>
            </a:pPr>
            <a:endParaRPr lang="en-US" sz="1600">
              <a:latin typeface="Arial"/>
              <a:ea typeface="Calibri" panose="020F0502020204030204" pitchFamily="34" charset="0"/>
              <a:cs typeface="Arial"/>
            </a:endParaRPr>
          </a:p>
          <a:p>
            <a:pPr>
              <a:lnSpc>
                <a:spcPct val="150000"/>
              </a:lnSpc>
              <a:defRPr/>
            </a:pPr>
            <a:r>
              <a:rPr lang="en-US" sz="1600">
                <a:latin typeface="Arial"/>
                <a:ea typeface="Calibri" panose="020F0502020204030204" pitchFamily="34" charset="0"/>
                <a:cs typeface="Arial"/>
              </a:rPr>
              <a:t>Have you tickled your funny bone lately? Laughter is a natural stress reliever. If that’s not enough, laughter helps to fuel the body’s organs as you breathe in more oxygen. This fuels your lungs and heart and increases the feel-good hormones (endorphins) released into your brain. Laughter also improves circulation, helps muscles to relax, gives your immune system a boost, reduces pain, and of course, it’s just fun to have a good laugh!</a:t>
            </a:r>
          </a:p>
        </p:txBody>
      </p:sp>
      <p:sp>
        <p:nvSpPr>
          <p:cNvPr id="3" name="Google Shape;466;p24">
            <a:extLst>
              <a:ext uri="{FF2B5EF4-FFF2-40B4-BE49-F238E27FC236}">
                <a16:creationId xmlns:a16="http://schemas.microsoft.com/office/drawing/2014/main" id="{1C71BC38-975B-4B38-BEED-A3B17119A0C1}"/>
              </a:ext>
            </a:extLst>
          </p:cNvPr>
          <p:cNvSpPr txBox="1"/>
          <p:nvPr/>
        </p:nvSpPr>
        <p:spPr>
          <a:xfrm>
            <a:off x="914398" y="640080"/>
            <a:ext cx="10058400" cy="584735"/>
          </a:xfrm>
          <a:prstGeom prst="rect">
            <a:avLst/>
          </a:prstGeom>
          <a:noFill/>
          <a:ln>
            <a:noFill/>
          </a:ln>
        </p:spPr>
        <p:txBody>
          <a:bodyPr spcFirstLastPara="1" wrap="square" lIns="91425" tIns="45700" rIns="91425" bIns="45700" anchor="ctr" anchorCtr="0">
            <a:spAutoFit/>
          </a:bodyPr>
          <a:lstStyle/>
          <a:p>
            <a:pPr>
              <a:defRPr/>
            </a:pPr>
            <a:r>
              <a:rPr lang="en-US" sz="3200" b="1">
                <a:solidFill>
                  <a:schemeClr val="bg1"/>
                </a:solidFill>
                <a:latin typeface="Arial" panose="020B0604020202020204" pitchFamily="34" charset="0"/>
                <a:ea typeface="Roboto"/>
                <a:cs typeface="Arial" panose="020B0604020202020204" pitchFamily="34" charset="0"/>
              </a:rPr>
              <a:t>Laughter</a:t>
            </a:r>
          </a:p>
        </p:txBody>
      </p:sp>
      <p:sp>
        <p:nvSpPr>
          <p:cNvPr id="4" name="Google Shape;431;p22">
            <a:extLst>
              <a:ext uri="{FF2B5EF4-FFF2-40B4-BE49-F238E27FC236}">
                <a16:creationId xmlns:a16="http://schemas.microsoft.com/office/drawing/2014/main" id="{D0097070-5BB8-45B6-9D59-2DB0CBFC1FF0}"/>
              </a:ext>
            </a:extLst>
          </p:cNvPr>
          <p:cNvSpPr/>
          <p:nvPr/>
        </p:nvSpPr>
        <p:spPr>
          <a:xfrm>
            <a:off x="7680960" y="1371600"/>
            <a:ext cx="3931920" cy="752951"/>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defRPr/>
            </a:pPr>
            <a:r>
              <a:rPr lang="en-US" sz="1800">
                <a:latin typeface="Arial" panose="020B0604020202020204" pitchFamily="34" charset="0"/>
                <a:cs typeface="Arial" panose="020B0604020202020204" pitchFamily="34" charset="0"/>
              </a:rPr>
              <a:t>What type of humor do you enjoy?</a:t>
            </a:r>
          </a:p>
        </p:txBody>
      </p:sp>
      <p:sp>
        <p:nvSpPr>
          <p:cNvPr id="5" name="Google Shape;436;p22">
            <a:extLst>
              <a:ext uri="{FF2B5EF4-FFF2-40B4-BE49-F238E27FC236}">
                <a16:creationId xmlns:a16="http://schemas.microsoft.com/office/drawing/2014/main" id="{69A17C07-008A-4963-A3CE-1430CF05F270}"/>
              </a:ext>
            </a:extLst>
          </p:cNvPr>
          <p:cNvSpPr/>
          <p:nvPr/>
        </p:nvSpPr>
        <p:spPr>
          <a:xfrm>
            <a:off x="7223760" y="912776"/>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01</a:t>
            </a:r>
            <a:endParaRPr sz="2800" b="1">
              <a:latin typeface="Arial" panose="020B0604020202020204" pitchFamily="34" charset="0"/>
              <a:ea typeface="Open Sans"/>
              <a:cs typeface="Arial" panose="020B0604020202020204" pitchFamily="34" charset="0"/>
              <a:sym typeface="Open Sans"/>
            </a:endParaRPr>
          </a:p>
        </p:txBody>
      </p:sp>
      <p:sp>
        <p:nvSpPr>
          <p:cNvPr id="6" name="Google Shape;431;p22">
            <a:extLst>
              <a:ext uri="{FF2B5EF4-FFF2-40B4-BE49-F238E27FC236}">
                <a16:creationId xmlns:a16="http://schemas.microsoft.com/office/drawing/2014/main" id="{AF47C704-F381-4F0F-B1AC-4872814D7201}"/>
              </a:ext>
            </a:extLst>
          </p:cNvPr>
          <p:cNvSpPr/>
          <p:nvPr/>
        </p:nvSpPr>
        <p:spPr>
          <a:xfrm>
            <a:off x="7680960" y="4283336"/>
            <a:ext cx="3931920" cy="696480"/>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lnSpc>
                <a:spcPct val="90000"/>
              </a:lnSpc>
              <a:defRPr/>
            </a:pPr>
            <a:r>
              <a:rPr lang="en-US" sz="1800">
                <a:latin typeface="Arial" panose="020B0604020202020204" pitchFamily="34" charset="0"/>
                <a:cs typeface="Arial" panose="020B0604020202020204" pitchFamily="34" charset="0"/>
              </a:rPr>
              <a:t>Who are your favorite comedians of your generation?</a:t>
            </a:r>
          </a:p>
        </p:txBody>
      </p:sp>
      <p:sp>
        <p:nvSpPr>
          <p:cNvPr id="7" name="Google Shape;436;p22">
            <a:extLst>
              <a:ext uri="{FF2B5EF4-FFF2-40B4-BE49-F238E27FC236}">
                <a16:creationId xmlns:a16="http://schemas.microsoft.com/office/drawing/2014/main" id="{A6E9679A-6EDB-4A3D-87A7-D914E4D37861}"/>
              </a:ext>
            </a:extLst>
          </p:cNvPr>
          <p:cNvSpPr/>
          <p:nvPr/>
        </p:nvSpPr>
        <p:spPr>
          <a:xfrm>
            <a:off x="7223760" y="3978536"/>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03</a:t>
            </a:r>
            <a:endParaRPr sz="2800" b="1">
              <a:latin typeface="Arial" panose="020B0604020202020204" pitchFamily="34" charset="0"/>
              <a:ea typeface="Open Sans"/>
              <a:cs typeface="Arial" panose="020B0604020202020204" pitchFamily="34" charset="0"/>
              <a:sym typeface="Open Sans"/>
            </a:endParaRPr>
          </a:p>
        </p:txBody>
      </p:sp>
      <p:sp>
        <p:nvSpPr>
          <p:cNvPr id="8" name="Google Shape;431;p22">
            <a:extLst>
              <a:ext uri="{FF2B5EF4-FFF2-40B4-BE49-F238E27FC236}">
                <a16:creationId xmlns:a16="http://schemas.microsoft.com/office/drawing/2014/main" id="{66804313-A0D7-41D2-BF42-52EDB36E162C}"/>
              </a:ext>
            </a:extLst>
          </p:cNvPr>
          <p:cNvSpPr/>
          <p:nvPr/>
        </p:nvSpPr>
        <p:spPr>
          <a:xfrm>
            <a:off x="7725784" y="2985693"/>
            <a:ext cx="3931920" cy="442359"/>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marL="0" marR="0" lvl="0" indent="0" algn="l" defTabSz="914400" rtl="0" eaLnBrk="1" fontAlgn="auto" latinLnBrk="0" hangingPunct="1">
              <a:lnSpc>
                <a:spcPct val="90000"/>
              </a:lnSpc>
              <a:spcBef>
                <a:spcPts val="0"/>
              </a:spcBef>
              <a:spcAft>
                <a:spcPts val="0"/>
              </a:spcAft>
              <a:buClr>
                <a:srgbClr val="000000"/>
              </a:buClr>
              <a:buSzTx/>
              <a:buFont typeface="Arial"/>
              <a:buNone/>
              <a:tabLst/>
              <a:defRPr/>
            </a:pPr>
            <a:r>
              <a:rPr kumimoji="0" lang="en-US" sz="180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rPr>
              <a:t>What makes you laugh easily?</a:t>
            </a:r>
          </a:p>
        </p:txBody>
      </p:sp>
      <p:sp>
        <p:nvSpPr>
          <p:cNvPr id="9" name="Google Shape;436;p22">
            <a:extLst>
              <a:ext uri="{FF2B5EF4-FFF2-40B4-BE49-F238E27FC236}">
                <a16:creationId xmlns:a16="http://schemas.microsoft.com/office/drawing/2014/main" id="{1FA8F700-26A4-46A9-BA82-77200B8D08A9}"/>
              </a:ext>
            </a:extLst>
          </p:cNvPr>
          <p:cNvSpPr/>
          <p:nvPr/>
        </p:nvSpPr>
        <p:spPr>
          <a:xfrm>
            <a:off x="7268584" y="2575373"/>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02</a:t>
            </a:r>
            <a:endParaRPr sz="2800" b="1">
              <a:latin typeface="Arial" panose="020B0604020202020204" pitchFamily="34" charset="0"/>
              <a:ea typeface="Open Sans"/>
              <a:cs typeface="Arial" panose="020B0604020202020204" pitchFamily="34" charset="0"/>
              <a:sym typeface="Open Sans"/>
            </a:endParaRPr>
          </a:p>
        </p:txBody>
      </p:sp>
    </p:spTree>
    <p:extLst>
      <p:ext uri="{BB962C8B-B14F-4D97-AF65-F5344CB8AC3E}">
        <p14:creationId xmlns:p14="http://schemas.microsoft.com/office/powerpoint/2010/main" val="85332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81;p24">
            <a:extLst>
              <a:ext uri="{FF2B5EF4-FFF2-40B4-BE49-F238E27FC236}">
                <a16:creationId xmlns:a16="http://schemas.microsoft.com/office/drawing/2014/main" id="{DFF154BF-BEEC-4CEB-A17E-95CAF6DF7F11}"/>
              </a:ext>
            </a:extLst>
          </p:cNvPr>
          <p:cNvSpPr/>
          <p:nvPr/>
        </p:nvSpPr>
        <p:spPr>
          <a:xfrm>
            <a:off x="640080" y="1371600"/>
            <a:ext cx="6309360" cy="3508638"/>
          </a:xfrm>
          <a:prstGeom prst="roundRect">
            <a:avLst>
              <a:gd name="adj" fmla="val 1100"/>
            </a:avLst>
          </a:prstGeom>
          <a:solidFill>
            <a:srgbClr val="FFFFFF"/>
          </a:solidFill>
          <a:ln>
            <a:noFill/>
          </a:ln>
          <a:effectLst>
            <a:outerShdw blurRad="328613" dist="85725" dir="6480000" algn="bl" rotWithShape="0">
              <a:srgbClr val="000000">
                <a:alpha val="20000"/>
              </a:srgbClr>
            </a:outerShdw>
          </a:effectLst>
        </p:spPr>
        <p:txBody>
          <a:bodyPr spcFirstLastPara="1" wrap="square" lIns="365760" tIns="91425" rIns="365760" bIns="91440" anchor="t" anchorCtr="0">
            <a:spAutoFit/>
          </a:bodyPr>
          <a:lstStyle/>
          <a:p>
            <a:pPr>
              <a:lnSpc>
                <a:spcPct val="150000"/>
              </a:lnSpc>
              <a:defRPr/>
            </a:pPr>
            <a:r>
              <a:rPr lang="en-US" sz="1600">
                <a:latin typeface="Arial"/>
                <a:ea typeface="Calibri" panose="020F0502020204030204" pitchFamily="34" charset="0"/>
                <a:cs typeface="Arial"/>
              </a:rPr>
              <a:t>Older adults can have many major losses within a short period of time. Common losses include the death of a spouse, family members, friends, and even loss of financial security. The good news is that people can adapt and overcome grief and live a fulfilling and meaningful life. Some ways that older adults can work through their grief include spending time with people close to them, talking about their losses, and sharing memories.</a:t>
            </a:r>
          </a:p>
          <a:p>
            <a:pPr>
              <a:lnSpc>
                <a:spcPct val="150000"/>
              </a:lnSpc>
              <a:defRPr/>
            </a:pPr>
            <a:endParaRPr lang="en-US" sz="1600">
              <a:latin typeface="Arial" panose="020B0604020202020204" pitchFamily="34" charset="0"/>
              <a:ea typeface="Calibri" panose="020F0502020204030204" pitchFamily="34" charset="0"/>
              <a:cs typeface="Arial" panose="020B0604020202020204" pitchFamily="34" charset="0"/>
            </a:endParaRPr>
          </a:p>
        </p:txBody>
      </p:sp>
      <p:sp>
        <p:nvSpPr>
          <p:cNvPr id="3" name="Google Shape;466;p24">
            <a:extLst>
              <a:ext uri="{FF2B5EF4-FFF2-40B4-BE49-F238E27FC236}">
                <a16:creationId xmlns:a16="http://schemas.microsoft.com/office/drawing/2014/main" id="{1C71BC38-975B-4B38-BEED-A3B17119A0C1}"/>
              </a:ext>
            </a:extLst>
          </p:cNvPr>
          <p:cNvSpPr txBox="1"/>
          <p:nvPr/>
        </p:nvSpPr>
        <p:spPr>
          <a:xfrm>
            <a:off x="914398" y="640080"/>
            <a:ext cx="10058400" cy="584735"/>
          </a:xfrm>
          <a:prstGeom prst="rect">
            <a:avLst/>
          </a:prstGeom>
          <a:noFill/>
          <a:ln>
            <a:noFill/>
          </a:ln>
        </p:spPr>
        <p:txBody>
          <a:bodyPr spcFirstLastPara="1" wrap="square" lIns="91425" tIns="45700" rIns="91425" bIns="45700" anchor="ctr" anchorCtr="0">
            <a:spAutoFit/>
          </a:bodyPr>
          <a:lstStyle/>
          <a:p>
            <a:pPr>
              <a:defRPr/>
            </a:pPr>
            <a:r>
              <a:rPr lang="en-US" sz="3200" b="1">
                <a:solidFill>
                  <a:schemeClr val="bg1"/>
                </a:solidFill>
                <a:latin typeface="Arial" panose="020B0604020202020204" pitchFamily="34" charset="0"/>
                <a:ea typeface="Roboto"/>
                <a:cs typeface="Arial" panose="020B0604020202020204" pitchFamily="34" charset="0"/>
              </a:rPr>
              <a:t>Grief</a:t>
            </a:r>
          </a:p>
        </p:txBody>
      </p:sp>
      <p:sp>
        <p:nvSpPr>
          <p:cNvPr id="4" name="Google Shape;431;p22">
            <a:extLst>
              <a:ext uri="{FF2B5EF4-FFF2-40B4-BE49-F238E27FC236}">
                <a16:creationId xmlns:a16="http://schemas.microsoft.com/office/drawing/2014/main" id="{D0097070-5BB8-45B6-9D59-2DB0CBFC1FF0}"/>
              </a:ext>
            </a:extLst>
          </p:cNvPr>
          <p:cNvSpPr/>
          <p:nvPr/>
        </p:nvSpPr>
        <p:spPr>
          <a:xfrm>
            <a:off x="7680960" y="1371600"/>
            <a:ext cx="3931920" cy="1600021"/>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defRPr/>
            </a:pPr>
            <a:r>
              <a:rPr lang="en-US" sz="1800">
                <a:ea typeface="Calibri" panose="020F0502020204030204" pitchFamily="34" charset="0"/>
                <a:cs typeface="Times New Roman" panose="02020603050405020304" pitchFamily="18" charset="0"/>
              </a:rPr>
              <a:t>What are some ways that our community already supports those dealing with a loss or grief?</a:t>
            </a:r>
          </a:p>
          <a:p>
            <a:pPr>
              <a:defRPr/>
            </a:pPr>
            <a:endParaRPr lang="en-US" sz="1800">
              <a:ea typeface="Calibri" panose="020F0502020204030204" pitchFamily="34" charset="0"/>
              <a:cs typeface="Times New Roman" panose="02020603050405020304" pitchFamily="18" charset="0"/>
            </a:endParaRPr>
          </a:p>
        </p:txBody>
      </p:sp>
      <p:sp>
        <p:nvSpPr>
          <p:cNvPr id="5" name="Google Shape;436;p22">
            <a:extLst>
              <a:ext uri="{FF2B5EF4-FFF2-40B4-BE49-F238E27FC236}">
                <a16:creationId xmlns:a16="http://schemas.microsoft.com/office/drawing/2014/main" id="{69A17C07-008A-4963-A3CE-1430CF05F270}"/>
              </a:ext>
            </a:extLst>
          </p:cNvPr>
          <p:cNvSpPr/>
          <p:nvPr/>
        </p:nvSpPr>
        <p:spPr>
          <a:xfrm>
            <a:off x="7223760" y="912776"/>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01</a:t>
            </a:r>
            <a:endParaRPr sz="2800" b="1">
              <a:latin typeface="Arial" panose="020B0604020202020204" pitchFamily="34" charset="0"/>
              <a:ea typeface="Open Sans"/>
              <a:cs typeface="Arial" panose="020B0604020202020204" pitchFamily="34" charset="0"/>
              <a:sym typeface="Open Sans"/>
            </a:endParaRPr>
          </a:p>
        </p:txBody>
      </p:sp>
      <p:sp>
        <p:nvSpPr>
          <p:cNvPr id="8" name="Google Shape;431;p22">
            <a:extLst>
              <a:ext uri="{FF2B5EF4-FFF2-40B4-BE49-F238E27FC236}">
                <a16:creationId xmlns:a16="http://schemas.microsoft.com/office/drawing/2014/main" id="{66804313-A0D7-41D2-BF42-52EDB36E162C}"/>
              </a:ext>
            </a:extLst>
          </p:cNvPr>
          <p:cNvSpPr/>
          <p:nvPr/>
        </p:nvSpPr>
        <p:spPr>
          <a:xfrm>
            <a:off x="7680960" y="3389104"/>
            <a:ext cx="3931920" cy="1600021"/>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defRPr/>
            </a:pPr>
            <a:r>
              <a:rPr lang="en-US" sz="1800">
                <a:ea typeface="Calibri" panose="020F0502020204030204" pitchFamily="34" charset="0"/>
                <a:cs typeface="Times New Roman" panose="02020603050405020304" pitchFamily="18" charset="0"/>
              </a:rPr>
              <a:t>What are some additional ways that our community might further support those who are grieving?</a:t>
            </a:r>
          </a:p>
          <a:p>
            <a:pPr>
              <a:defRPr/>
            </a:pPr>
            <a:endParaRPr lang="en-US" sz="1800">
              <a:ea typeface="Calibri" panose="020F0502020204030204" pitchFamily="34" charset="0"/>
              <a:cs typeface="Times New Roman" panose="02020603050405020304" pitchFamily="18" charset="0"/>
            </a:endParaRPr>
          </a:p>
        </p:txBody>
      </p:sp>
      <p:sp>
        <p:nvSpPr>
          <p:cNvPr id="9" name="Google Shape;436;p22">
            <a:extLst>
              <a:ext uri="{FF2B5EF4-FFF2-40B4-BE49-F238E27FC236}">
                <a16:creationId xmlns:a16="http://schemas.microsoft.com/office/drawing/2014/main" id="{1FA8F700-26A4-46A9-BA82-77200B8D08A9}"/>
              </a:ext>
            </a:extLst>
          </p:cNvPr>
          <p:cNvSpPr/>
          <p:nvPr/>
        </p:nvSpPr>
        <p:spPr>
          <a:xfrm>
            <a:off x="7178936" y="3014644"/>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02</a:t>
            </a:r>
            <a:endParaRPr sz="2800" b="1">
              <a:latin typeface="Arial" panose="020B0604020202020204" pitchFamily="34" charset="0"/>
              <a:ea typeface="Open Sans"/>
              <a:cs typeface="Arial" panose="020B0604020202020204" pitchFamily="34" charset="0"/>
              <a:sym typeface="Open Sans"/>
            </a:endParaRPr>
          </a:p>
        </p:txBody>
      </p:sp>
    </p:spTree>
    <p:extLst>
      <p:ext uri="{BB962C8B-B14F-4D97-AF65-F5344CB8AC3E}">
        <p14:creationId xmlns:p14="http://schemas.microsoft.com/office/powerpoint/2010/main" val="2519518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81;p24">
            <a:extLst>
              <a:ext uri="{FF2B5EF4-FFF2-40B4-BE49-F238E27FC236}">
                <a16:creationId xmlns:a16="http://schemas.microsoft.com/office/drawing/2014/main" id="{CBEE45D4-BA3A-4C1C-AEC9-ACFCD5EDF60E}"/>
              </a:ext>
            </a:extLst>
          </p:cNvPr>
          <p:cNvSpPr/>
          <p:nvPr/>
        </p:nvSpPr>
        <p:spPr>
          <a:xfrm>
            <a:off x="681176" y="1371600"/>
            <a:ext cx="6400800" cy="3185457"/>
          </a:xfrm>
          <a:prstGeom prst="roundRect">
            <a:avLst>
              <a:gd name="adj" fmla="val 1100"/>
            </a:avLst>
          </a:prstGeom>
          <a:solidFill>
            <a:srgbClr val="FFFFFF"/>
          </a:solidFill>
          <a:ln>
            <a:noFill/>
          </a:ln>
          <a:effectLst>
            <a:outerShdw blurRad="328613" dist="85725" dir="6480000" algn="bl" rotWithShape="0">
              <a:srgbClr val="000000">
                <a:alpha val="20000"/>
              </a:srgbClr>
            </a:outerShdw>
          </a:effectLst>
        </p:spPr>
        <p:txBody>
          <a:bodyPr spcFirstLastPara="1" wrap="square" lIns="365760" tIns="91425" rIns="365760" bIns="91425" anchor="t" anchorCtr="0">
            <a:spAutoFit/>
          </a:bodyPr>
          <a:lstStyle/>
          <a:p>
            <a:pPr>
              <a:lnSpc>
                <a:spcPct val="150000"/>
              </a:lnSpc>
              <a:buClr>
                <a:srgbClr val="000000"/>
              </a:buClr>
              <a:defRPr/>
            </a:pPr>
            <a:r>
              <a:rPr lang="en-US" sz="1600">
                <a:effectLst/>
                <a:latin typeface="+mj-lt"/>
                <a:ea typeface="Calibri" panose="020F0502020204030204" pitchFamily="34" charset="0"/>
              </a:rPr>
              <a:t>Sharing stories is the primal bonding experience of humans around the campfire. Today’s stories serve as a communication platform and make people of all ages and cultures relatable. When we share life’s details, joys and hardships, we unlock the secret that we are not meant to interpret this journey alone and isolated. Everyone has a story to weave into the patchwork quilt of life.</a:t>
            </a:r>
          </a:p>
          <a:p>
            <a:pPr algn="ctr">
              <a:lnSpc>
                <a:spcPct val="150000"/>
              </a:lnSpc>
              <a:buClr>
                <a:srgbClr val="000000"/>
              </a:buClr>
              <a:defRPr/>
            </a:pPr>
            <a:r>
              <a:rPr lang="en-US">
                <a:latin typeface="+mj-lt"/>
                <a:cs typeface="Arial"/>
                <a:sym typeface="Arial"/>
              </a:rPr>
              <a:t>. </a:t>
            </a:r>
            <a:endParaRPr lang="en-US">
              <a:latin typeface="+mj-lt"/>
              <a:cs typeface="Arial" panose="020B0604020202020204" pitchFamily="34" charset="0"/>
            </a:endParaRPr>
          </a:p>
        </p:txBody>
      </p:sp>
      <p:sp>
        <p:nvSpPr>
          <p:cNvPr id="3" name="Google Shape;466;p24">
            <a:extLst>
              <a:ext uri="{FF2B5EF4-FFF2-40B4-BE49-F238E27FC236}">
                <a16:creationId xmlns:a16="http://schemas.microsoft.com/office/drawing/2014/main" id="{4CB00917-B50E-4D03-BB1E-F02E27BA85EE}"/>
              </a:ext>
            </a:extLst>
          </p:cNvPr>
          <p:cNvSpPr txBox="1"/>
          <p:nvPr/>
        </p:nvSpPr>
        <p:spPr>
          <a:xfrm>
            <a:off x="914398" y="640080"/>
            <a:ext cx="10058400" cy="584735"/>
          </a:xfrm>
          <a:prstGeom prst="rect">
            <a:avLst/>
          </a:prstGeom>
          <a:noFill/>
          <a:ln>
            <a:noFill/>
          </a:ln>
        </p:spPr>
        <p:txBody>
          <a:bodyPr spcFirstLastPara="1" wrap="square" lIns="91425" tIns="45700" rIns="91425" bIns="4570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200" b="1" kern="0">
                <a:solidFill>
                  <a:schemeClr val="bg1"/>
                </a:solidFill>
                <a:latin typeface="Arial" panose="020B0604020202020204" pitchFamily="34" charset="0"/>
                <a:ea typeface="Roboto"/>
                <a:cs typeface="Arial" panose="020B0604020202020204" pitchFamily="34" charset="0"/>
                <a:sym typeface="Roboto"/>
              </a:rPr>
              <a:t>Inspirational Stories</a:t>
            </a:r>
            <a:endParaRPr kumimoji="0" sz="3200" b="1" i="0" u="none" strike="noStrike" kern="0" cap="none" spc="0" normalizeH="0" baseline="0" noProof="0">
              <a:ln>
                <a:noFill/>
              </a:ln>
              <a:solidFill>
                <a:schemeClr val="bg1"/>
              </a:solidFill>
              <a:effectLst/>
              <a:uLnTx/>
              <a:uFillTx/>
              <a:latin typeface="Arial" panose="020B0604020202020204" pitchFamily="34" charset="0"/>
              <a:ea typeface="Roboto"/>
              <a:cs typeface="Arial" panose="020B0604020202020204" pitchFamily="34" charset="0"/>
              <a:sym typeface="Roboto"/>
            </a:endParaRPr>
          </a:p>
        </p:txBody>
      </p:sp>
      <p:sp>
        <p:nvSpPr>
          <p:cNvPr id="4" name="Google Shape;431;p22">
            <a:extLst>
              <a:ext uri="{FF2B5EF4-FFF2-40B4-BE49-F238E27FC236}">
                <a16:creationId xmlns:a16="http://schemas.microsoft.com/office/drawing/2014/main" id="{3A706EC2-F7E8-4F7D-8281-DED18C5E85A6}"/>
              </a:ext>
            </a:extLst>
          </p:cNvPr>
          <p:cNvSpPr/>
          <p:nvPr/>
        </p:nvSpPr>
        <p:spPr>
          <a:xfrm>
            <a:off x="7680960" y="1371600"/>
            <a:ext cx="3931920" cy="1035308"/>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buClr>
                <a:srgbClr val="000000"/>
              </a:buClr>
              <a:buSzPts val="1050"/>
              <a:defRPr/>
            </a:pPr>
            <a:r>
              <a:rPr lang="en-US">
                <a:ea typeface="Calibri" panose="020F0502020204030204" pitchFamily="34" charset="0"/>
                <a:cs typeface="Times New Roman" panose="02020603050405020304" pitchFamily="18" charset="0"/>
              </a:rPr>
              <a:t>What would work best in recognizing older adults at your community?  </a:t>
            </a:r>
          </a:p>
        </p:txBody>
      </p:sp>
      <p:sp>
        <p:nvSpPr>
          <p:cNvPr id="5" name="Google Shape;436;p22">
            <a:extLst>
              <a:ext uri="{FF2B5EF4-FFF2-40B4-BE49-F238E27FC236}">
                <a16:creationId xmlns:a16="http://schemas.microsoft.com/office/drawing/2014/main" id="{24BAA81A-C0BB-461C-8C8C-7C48D2A55B6D}"/>
              </a:ext>
            </a:extLst>
          </p:cNvPr>
          <p:cNvSpPr/>
          <p:nvPr/>
        </p:nvSpPr>
        <p:spPr>
          <a:xfrm>
            <a:off x="7223760" y="912776"/>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01</a:t>
            </a:r>
            <a:endParaRPr sz="2800" b="1">
              <a:latin typeface="Arial" panose="020B0604020202020204" pitchFamily="34" charset="0"/>
              <a:ea typeface="Open Sans"/>
              <a:cs typeface="Arial" panose="020B0604020202020204" pitchFamily="34" charset="0"/>
              <a:sym typeface="Open Sans"/>
            </a:endParaRPr>
          </a:p>
        </p:txBody>
      </p:sp>
      <p:sp>
        <p:nvSpPr>
          <p:cNvPr id="6" name="Google Shape;431;p22">
            <a:extLst>
              <a:ext uri="{FF2B5EF4-FFF2-40B4-BE49-F238E27FC236}">
                <a16:creationId xmlns:a16="http://schemas.microsoft.com/office/drawing/2014/main" id="{66F74832-011F-4A6C-9B04-9CA19B7D587B}"/>
              </a:ext>
            </a:extLst>
          </p:cNvPr>
          <p:cNvSpPr/>
          <p:nvPr/>
        </p:nvSpPr>
        <p:spPr>
          <a:xfrm>
            <a:off x="7680960" y="4937760"/>
            <a:ext cx="3931920" cy="1204722"/>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lnSpc>
                <a:spcPct val="90000"/>
              </a:lnSpc>
              <a:defRPr/>
            </a:pPr>
            <a:r>
              <a:rPr lang="en-US" sz="1800">
                <a:ea typeface="Calibri" panose="020F0502020204030204" pitchFamily="34" charset="0"/>
                <a:cs typeface="Times New Roman"/>
              </a:rPr>
              <a:t>As you interact this week, ask someone what they are most proud of currently and from their past.</a:t>
            </a:r>
          </a:p>
        </p:txBody>
      </p:sp>
      <p:sp>
        <p:nvSpPr>
          <p:cNvPr id="7" name="Google Shape;436;p22">
            <a:extLst>
              <a:ext uri="{FF2B5EF4-FFF2-40B4-BE49-F238E27FC236}">
                <a16:creationId xmlns:a16="http://schemas.microsoft.com/office/drawing/2014/main" id="{4A1FD96E-020C-471E-A679-8C3E70156557}"/>
              </a:ext>
            </a:extLst>
          </p:cNvPr>
          <p:cNvSpPr/>
          <p:nvPr/>
        </p:nvSpPr>
        <p:spPr>
          <a:xfrm>
            <a:off x="7223760" y="4480560"/>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03</a:t>
            </a:r>
            <a:endParaRPr sz="2800" b="1">
              <a:latin typeface="Arial" panose="020B0604020202020204" pitchFamily="34" charset="0"/>
              <a:ea typeface="Open Sans"/>
              <a:cs typeface="Arial" panose="020B0604020202020204" pitchFamily="34" charset="0"/>
              <a:sym typeface="Open Sans"/>
            </a:endParaRPr>
          </a:p>
        </p:txBody>
      </p:sp>
      <p:sp>
        <p:nvSpPr>
          <p:cNvPr id="8" name="Google Shape;431;p22">
            <a:extLst>
              <a:ext uri="{FF2B5EF4-FFF2-40B4-BE49-F238E27FC236}">
                <a16:creationId xmlns:a16="http://schemas.microsoft.com/office/drawing/2014/main" id="{20CE4491-38BD-4E53-A78A-23C187665CE4}"/>
              </a:ext>
            </a:extLst>
          </p:cNvPr>
          <p:cNvSpPr/>
          <p:nvPr/>
        </p:nvSpPr>
        <p:spPr>
          <a:xfrm>
            <a:off x="7620000" y="2864108"/>
            <a:ext cx="3992880" cy="1600021"/>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buClr>
                <a:srgbClr val="000000"/>
              </a:buClr>
              <a:buSzPts val="1050"/>
              <a:defRPr/>
            </a:pPr>
            <a:r>
              <a:rPr lang="en-US">
                <a:ea typeface="Calibri" panose="020F0502020204030204" pitchFamily="34" charset="0"/>
                <a:cs typeface="Times New Roman"/>
              </a:rPr>
              <a:t>Think about the interaction you have with older adults and team members daily. How can you talk to them about their inspirational stories?</a:t>
            </a:r>
          </a:p>
        </p:txBody>
      </p:sp>
      <p:sp>
        <p:nvSpPr>
          <p:cNvPr id="9" name="Google Shape;436;p22">
            <a:extLst>
              <a:ext uri="{FF2B5EF4-FFF2-40B4-BE49-F238E27FC236}">
                <a16:creationId xmlns:a16="http://schemas.microsoft.com/office/drawing/2014/main" id="{38694B6A-556F-4417-A981-4AFA11893EB7}"/>
              </a:ext>
            </a:extLst>
          </p:cNvPr>
          <p:cNvSpPr/>
          <p:nvPr/>
        </p:nvSpPr>
        <p:spPr>
          <a:xfrm>
            <a:off x="7223760" y="2727773"/>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02</a:t>
            </a:r>
            <a:endParaRPr sz="2800" b="1">
              <a:latin typeface="Arial" panose="020B0604020202020204" pitchFamily="34" charset="0"/>
              <a:ea typeface="Open Sans"/>
              <a:cs typeface="Arial" panose="020B0604020202020204" pitchFamily="34" charset="0"/>
              <a:sym typeface="Open Sans"/>
            </a:endParaRPr>
          </a:p>
        </p:txBody>
      </p:sp>
    </p:spTree>
    <p:extLst>
      <p:ext uri="{BB962C8B-B14F-4D97-AF65-F5344CB8AC3E}">
        <p14:creationId xmlns:p14="http://schemas.microsoft.com/office/powerpoint/2010/main" val="3422359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81;p24">
            <a:extLst>
              <a:ext uri="{FF2B5EF4-FFF2-40B4-BE49-F238E27FC236}">
                <a16:creationId xmlns:a16="http://schemas.microsoft.com/office/drawing/2014/main" id="{CBEE45D4-BA3A-4C1C-AEC9-ACFCD5EDF60E}"/>
              </a:ext>
            </a:extLst>
          </p:cNvPr>
          <p:cNvSpPr/>
          <p:nvPr/>
        </p:nvSpPr>
        <p:spPr>
          <a:xfrm>
            <a:off x="681176" y="1371600"/>
            <a:ext cx="6400800" cy="4247286"/>
          </a:xfrm>
          <a:prstGeom prst="roundRect">
            <a:avLst>
              <a:gd name="adj" fmla="val 1100"/>
            </a:avLst>
          </a:prstGeom>
          <a:solidFill>
            <a:srgbClr val="FFFFFF"/>
          </a:solidFill>
          <a:ln>
            <a:noFill/>
          </a:ln>
          <a:effectLst>
            <a:outerShdw blurRad="328613" dist="85725" dir="6480000" algn="bl" rotWithShape="0">
              <a:srgbClr val="000000">
                <a:alpha val="20000"/>
              </a:srgbClr>
            </a:outerShdw>
          </a:effectLst>
        </p:spPr>
        <p:txBody>
          <a:bodyPr spcFirstLastPara="1" wrap="square" lIns="365760" tIns="91425" rIns="365760" bIns="91425" anchor="t" anchorCtr="0">
            <a:spAutoFit/>
          </a:bodyPr>
          <a:lstStyle/>
          <a:p>
            <a:pPr>
              <a:lnSpc>
                <a:spcPct val="150000"/>
              </a:lnSpc>
              <a:buClr>
                <a:srgbClr val="000000"/>
              </a:buClr>
              <a:defRPr/>
            </a:pPr>
            <a:r>
              <a:rPr lang="en-US" sz="1600" b="1" i="1">
                <a:latin typeface="+mj-lt"/>
                <a:ea typeface="Calibri" panose="020F0502020204030204" pitchFamily="34" charset="0"/>
              </a:rPr>
              <a:t>"</a:t>
            </a:r>
            <a:r>
              <a:rPr lang="en-US" sz="1600" b="1" i="1">
                <a:effectLst/>
                <a:latin typeface="+mj-lt"/>
                <a:ea typeface="Calibri" panose="020F0502020204030204" pitchFamily="34" charset="0"/>
              </a:rPr>
              <a:t>Forgiveness does not change the past, but it does enlarge the future.” </a:t>
            </a:r>
            <a:r>
              <a:rPr lang="en-US" sz="1600" b="1" i="1">
                <a:latin typeface="+mj-lt"/>
                <a:ea typeface="Calibri" panose="020F0502020204030204" pitchFamily="34" charset="0"/>
              </a:rPr>
              <a:t> </a:t>
            </a:r>
            <a:r>
              <a:rPr lang="en-US" sz="1600">
                <a:latin typeface="+mj-lt"/>
                <a:ea typeface="Calibri" panose="020F0502020204030204" pitchFamily="34" charset="0"/>
              </a:rPr>
              <a:t>— </a:t>
            </a:r>
            <a:r>
              <a:rPr lang="en-US" sz="1600">
                <a:effectLst/>
                <a:latin typeface="+mj-lt"/>
                <a:ea typeface="Calibri" panose="020F0502020204030204" pitchFamily="34" charset="0"/>
              </a:rPr>
              <a:t>Paul Boese</a:t>
            </a:r>
            <a:endParaRPr lang="en-US" sz="1600">
              <a:effectLst/>
              <a:latin typeface="+mj-lt"/>
              <a:ea typeface="Calibri" panose="020F0502020204030204" pitchFamily="34" charset="0"/>
              <a:cs typeface="Arial"/>
            </a:endParaRPr>
          </a:p>
          <a:p>
            <a:pPr>
              <a:lnSpc>
                <a:spcPct val="150000"/>
              </a:lnSpc>
              <a:defRPr/>
            </a:pPr>
            <a:endParaRPr lang="en-US" sz="1600">
              <a:latin typeface="+mj-lt"/>
              <a:ea typeface="Calibri" panose="020F0502020204030204" pitchFamily="34" charset="0"/>
            </a:endParaRPr>
          </a:p>
          <a:p>
            <a:pPr>
              <a:lnSpc>
                <a:spcPct val="150000"/>
              </a:lnSpc>
              <a:buClr>
                <a:srgbClr val="000000"/>
              </a:buClr>
              <a:defRPr/>
            </a:pPr>
            <a:r>
              <a:rPr lang="en-US" sz="1600">
                <a:effectLst/>
                <a:latin typeface="+mj-lt"/>
                <a:ea typeface="Calibri" panose="020F0502020204030204" pitchFamily="34" charset="0"/>
              </a:rPr>
              <a:t>The idea of forgiveness is quite simple, but actually doing it can sometimes be difficult. Forgiveness does not mean you are excusing their action but overcoming feelings of bitterness and anger. Forgiving others can lead to feelings of understanding and compassion. Benefits that come with forgiving others include better relationships, lower blood pressure, reduced stress, less negative emotions, greater psychological and overall wellbeing</a:t>
            </a:r>
            <a:r>
              <a:rPr lang="en-US" sz="1600">
                <a:latin typeface="+mj-lt"/>
                <a:cs typeface="Arial"/>
                <a:sym typeface="Arial"/>
              </a:rPr>
              <a:t>. </a:t>
            </a:r>
            <a:endParaRPr lang="en-US" sz="1600">
              <a:latin typeface="+mj-lt"/>
              <a:cs typeface="Arial" panose="020B0604020202020204" pitchFamily="34" charset="0"/>
            </a:endParaRPr>
          </a:p>
        </p:txBody>
      </p:sp>
      <p:sp>
        <p:nvSpPr>
          <p:cNvPr id="3" name="Google Shape;466;p24">
            <a:extLst>
              <a:ext uri="{FF2B5EF4-FFF2-40B4-BE49-F238E27FC236}">
                <a16:creationId xmlns:a16="http://schemas.microsoft.com/office/drawing/2014/main" id="{4CB00917-B50E-4D03-BB1E-F02E27BA85EE}"/>
              </a:ext>
            </a:extLst>
          </p:cNvPr>
          <p:cNvSpPr txBox="1"/>
          <p:nvPr/>
        </p:nvSpPr>
        <p:spPr>
          <a:xfrm>
            <a:off x="914398" y="640080"/>
            <a:ext cx="10058400" cy="584735"/>
          </a:xfrm>
          <a:prstGeom prst="rect">
            <a:avLst/>
          </a:prstGeom>
          <a:noFill/>
          <a:ln>
            <a:noFill/>
          </a:ln>
        </p:spPr>
        <p:txBody>
          <a:bodyPr spcFirstLastPara="1" wrap="square" lIns="91425" tIns="45700" rIns="91425" bIns="4570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200" b="1" kern="0">
                <a:solidFill>
                  <a:schemeClr val="bg1"/>
                </a:solidFill>
                <a:latin typeface="Arial" panose="020B0604020202020204" pitchFamily="34" charset="0"/>
                <a:ea typeface="Roboto"/>
                <a:cs typeface="Arial" panose="020B0604020202020204" pitchFamily="34" charset="0"/>
                <a:sym typeface="Roboto"/>
              </a:rPr>
              <a:t>Importance of Forgiveness</a:t>
            </a:r>
            <a:endParaRPr kumimoji="0" sz="3200" b="1" i="0" u="none" strike="noStrike" kern="0" cap="none" spc="0" normalizeH="0" baseline="0" noProof="0">
              <a:ln>
                <a:noFill/>
              </a:ln>
              <a:solidFill>
                <a:schemeClr val="bg1"/>
              </a:solidFill>
              <a:effectLst/>
              <a:uLnTx/>
              <a:uFillTx/>
              <a:latin typeface="Arial" panose="020B0604020202020204" pitchFamily="34" charset="0"/>
              <a:ea typeface="Roboto"/>
              <a:cs typeface="Arial" panose="020B0604020202020204" pitchFamily="34" charset="0"/>
              <a:sym typeface="Roboto"/>
            </a:endParaRPr>
          </a:p>
        </p:txBody>
      </p:sp>
      <p:sp>
        <p:nvSpPr>
          <p:cNvPr id="4" name="Google Shape;431;p22">
            <a:extLst>
              <a:ext uri="{FF2B5EF4-FFF2-40B4-BE49-F238E27FC236}">
                <a16:creationId xmlns:a16="http://schemas.microsoft.com/office/drawing/2014/main" id="{3A706EC2-F7E8-4F7D-8281-DED18C5E85A6}"/>
              </a:ext>
            </a:extLst>
          </p:cNvPr>
          <p:cNvSpPr/>
          <p:nvPr/>
        </p:nvSpPr>
        <p:spPr>
          <a:xfrm>
            <a:off x="7680960" y="1371600"/>
            <a:ext cx="3931920" cy="752951"/>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buClr>
                <a:srgbClr val="000000"/>
              </a:buClr>
              <a:buSzPts val="1050"/>
              <a:defRPr/>
            </a:pPr>
            <a:r>
              <a:rPr lang="en-US">
                <a:ea typeface="Calibri" panose="020F0502020204030204" pitchFamily="34" charset="0"/>
                <a:cs typeface="Times New Roman" panose="02020603050405020304" pitchFamily="18" charset="0"/>
              </a:rPr>
              <a:t>What makes forgiveness important to you?</a:t>
            </a:r>
          </a:p>
        </p:txBody>
      </p:sp>
      <p:sp>
        <p:nvSpPr>
          <p:cNvPr id="5" name="Google Shape;436;p22">
            <a:extLst>
              <a:ext uri="{FF2B5EF4-FFF2-40B4-BE49-F238E27FC236}">
                <a16:creationId xmlns:a16="http://schemas.microsoft.com/office/drawing/2014/main" id="{24BAA81A-C0BB-461C-8C8C-7C48D2A55B6D}"/>
              </a:ext>
            </a:extLst>
          </p:cNvPr>
          <p:cNvSpPr/>
          <p:nvPr/>
        </p:nvSpPr>
        <p:spPr>
          <a:xfrm>
            <a:off x="7223760" y="912776"/>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01</a:t>
            </a:r>
            <a:endParaRPr sz="2800" b="1">
              <a:latin typeface="Arial" panose="020B0604020202020204" pitchFamily="34" charset="0"/>
              <a:ea typeface="Open Sans"/>
              <a:cs typeface="Arial" panose="020B0604020202020204" pitchFamily="34" charset="0"/>
              <a:sym typeface="Open Sans"/>
            </a:endParaRPr>
          </a:p>
        </p:txBody>
      </p:sp>
      <p:sp>
        <p:nvSpPr>
          <p:cNvPr id="6" name="Google Shape;431;p22">
            <a:extLst>
              <a:ext uri="{FF2B5EF4-FFF2-40B4-BE49-F238E27FC236}">
                <a16:creationId xmlns:a16="http://schemas.microsoft.com/office/drawing/2014/main" id="{66F74832-011F-4A6C-9B04-9CA19B7D587B}"/>
              </a:ext>
            </a:extLst>
          </p:cNvPr>
          <p:cNvSpPr/>
          <p:nvPr/>
        </p:nvSpPr>
        <p:spPr>
          <a:xfrm>
            <a:off x="7680960" y="4937760"/>
            <a:ext cx="3931920" cy="950601"/>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lnSpc>
                <a:spcPct val="90000"/>
              </a:lnSpc>
              <a:defRPr/>
            </a:pPr>
            <a:r>
              <a:rPr lang="en-US" sz="1800">
                <a:ea typeface="Calibri" panose="020F0502020204030204" pitchFamily="34" charset="0"/>
                <a:cs typeface="Times New Roman"/>
              </a:rPr>
              <a:t>What obstacles or barriers are preventing forgiveness in your life?</a:t>
            </a:r>
          </a:p>
        </p:txBody>
      </p:sp>
      <p:sp>
        <p:nvSpPr>
          <p:cNvPr id="7" name="Google Shape;436;p22">
            <a:extLst>
              <a:ext uri="{FF2B5EF4-FFF2-40B4-BE49-F238E27FC236}">
                <a16:creationId xmlns:a16="http://schemas.microsoft.com/office/drawing/2014/main" id="{4A1FD96E-020C-471E-A679-8C3E70156557}"/>
              </a:ext>
            </a:extLst>
          </p:cNvPr>
          <p:cNvSpPr/>
          <p:nvPr/>
        </p:nvSpPr>
        <p:spPr>
          <a:xfrm>
            <a:off x="7223760" y="4480560"/>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03</a:t>
            </a:r>
            <a:endParaRPr sz="2800" b="1">
              <a:latin typeface="Arial" panose="020B0604020202020204" pitchFamily="34" charset="0"/>
              <a:ea typeface="Open Sans"/>
              <a:cs typeface="Arial" panose="020B0604020202020204" pitchFamily="34" charset="0"/>
              <a:sym typeface="Open Sans"/>
            </a:endParaRPr>
          </a:p>
        </p:txBody>
      </p:sp>
      <p:sp>
        <p:nvSpPr>
          <p:cNvPr id="8" name="Google Shape;431;p22">
            <a:extLst>
              <a:ext uri="{FF2B5EF4-FFF2-40B4-BE49-F238E27FC236}">
                <a16:creationId xmlns:a16="http://schemas.microsoft.com/office/drawing/2014/main" id="{20CE4491-38BD-4E53-A78A-23C187665CE4}"/>
              </a:ext>
            </a:extLst>
          </p:cNvPr>
          <p:cNvSpPr/>
          <p:nvPr/>
        </p:nvSpPr>
        <p:spPr>
          <a:xfrm>
            <a:off x="7620000" y="2864108"/>
            <a:ext cx="3992880" cy="1035308"/>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defRPr/>
            </a:pPr>
            <a:r>
              <a:rPr lang="en-US">
                <a:ea typeface="+mn-lt"/>
                <a:cs typeface="+mn-lt"/>
              </a:rPr>
              <a:t>How have you benefited from forgiving others in the past?</a:t>
            </a:r>
          </a:p>
        </p:txBody>
      </p:sp>
      <p:sp>
        <p:nvSpPr>
          <p:cNvPr id="9" name="Google Shape;436;p22">
            <a:extLst>
              <a:ext uri="{FF2B5EF4-FFF2-40B4-BE49-F238E27FC236}">
                <a16:creationId xmlns:a16="http://schemas.microsoft.com/office/drawing/2014/main" id="{38694B6A-556F-4417-A981-4AFA11893EB7}"/>
              </a:ext>
            </a:extLst>
          </p:cNvPr>
          <p:cNvSpPr/>
          <p:nvPr/>
        </p:nvSpPr>
        <p:spPr>
          <a:xfrm>
            <a:off x="7223760" y="2705471"/>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02</a:t>
            </a:r>
            <a:endParaRPr sz="2800" b="1">
              <a:latin typeface="Arial" panose="020B0604020202020204" pitchFamily="34" charset="0"/>
              <a:ea typeface="Open Sans"/>
              <a:cs typeface="Arial" panose="020B0604020202020204" pitchFamily="34" charset="0"/>
              <a:sym typeface="Open Sans"/>
            </a:endParaRPr>
          </a:p>
        </p:txBody>
      </p:sp>
    </p:spTree>
    <p:extLst>
      <p:ext uri="{BB962C8B-B14F-4D97-AF65-F5344CB8AC3E}">
        <p14:creationId xmlns:p14="http://schemas.microsoft.com/office/powerpoint/2010/main" val="2395510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81;p24">
            <a:extLst>
              <a:ext uri="{FF2B5EF4-FFF2-40B4-BE49-F238E27FC236}">
                <a16:creationId xmlns:a16="http://schemas.microsoft.com/office/drawing/2014/main" id="{CBEE45D4-BA3A-4C1C-AEC9-ACFCD5EDF60E}"/>
              </a:ext>
            </a:extLst>
          </p:cNvPr>
          <p:cNvSpPr/>
          <p:nvPr/>
        </p:nvSpPr>
        <p:spPr>
          <a:xfrm>
            <a:off x="640080" y="1371600"/>
            <a:ext cx="6400800" cy="3508623"/>
          </a:xfrm>
          <a:prstGeom prst="roundRect">
            <a:avLst>
              <a:gd name="adj" fmla="val 1100"/>
            </a:avLst>
          </a:prstGeom>
          <a:solidFill>
            <a:srgbClr val="FFFFFF"/>
          </a:solidFill>
          <a:ln>
            <a:noFill/>
          </a:ln>
          <a:effectLst>
            <a:outerShdw blurRad="328613" dist="85725" dir="6480000" algn="bl" rotWithShape="0">
              <a:srgbClr val="000000">
                <a:alpha val="20000"/>
              </a:srgbClr>
            </a:outerShdw>
          </a:effectLst>
        </p:spPr>
        <p:txBody>
          <a:bodyPr spcFirstLastPara="1" wrap="square" lIns="365760" tIns="91425" rIns="365760" bIns="91425" anchor="t" anchorCtr="0">
            <a:spAutoFit/>
          </a:bodyPr>
          <a:lstStyle/>
          <a:p>
            <a:pPr>
              <a:lnSpc>
                <a:spcPct val="150000"/>
              </a:lnSpc>
              <a:buClr>
                <a:srgbClr val="000000"/>
              </a:buClr>
              <a:defRPr/>
            </a:pPr>
            <a:r>
              <a:rPr lang="en-US" sz="1600">
                <a:ea typeface="Times New Roman" panose="02020603050405020304" pitchFamily="18" charset="0"/>
                <a:cs typeface="Times New Roman"/>
              </a:rPr>
              <a:t>Healthy Longevity is not just the difference between sickness and health, it is about maximizing your potential throughout your entire life. </a:t>
            </a:r>
            <a:endParaRPr lang="en-US" sz="160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50000"/>
              </a:lnSpc>
              <a:spcBef>
                <a:spcPts val="0"/>
              </a:spcBef>
              <a:spcAft>
                <a:spcPts val="0"/>
              </a:spcAft>
              <a:buClr>
                <a:srgbClr val="000000"/>
              </a:buClr>
              <a:buSzTx/>
              <a:buFont typeface="Arial"/>
              <a:buNone/>
              <a:tabLst/>
              <a:defRPr/>
            </a:pPr>
            <a:endParaRPr lang="en-US" sz="1600" b="0" i="0" u="none" strike="noStrike" kern="0" cap="none" spc="0" normalizeH="0" baseline="0" noProof="0">
              <a:ln>
                <a:noFill/>
              </a:ln>
              <a:effectLst/>
              <a:uLnTx/>
              <a:uFillTx/>
              <a:latin typeface="Arial"/>
              <a:ea typeface="Arial"/>
              <a:cs typeface="Arial"/>
            </a:endParaRPr>
          </a:p>
          <a:p>
            <a:pPr>
              <a:lnSpc>
                <a:spcPct val="150000"/>
              </a:lnSpc>
              <a:defRPr/>
            </a:pPr>
            <a:r>
              <a:rPr lang="en-US" sz="1600" kern="0">
                <a:ea typeface="+mn-lt"/>
                <a:cs typeface="+mn-lt"/>
              </a:rPr>
              <a:t>Everyone’s path is different and is based on their performance in the six areas of focus that are critical to healthy longevity. These include Physical Activity, Intellectual Vitality, Social Engagement, Peace &amp; Fulfillment, Movement &amp; Motion and Personal Attributes.</a:t>
            </a:r>
            <a:endParaRPr lang="en-US" sz="1600" kern="0">
              <a:latin typeface="Arial"/>
              <a:ea typeface="Arial"/>
              <a:cs typeface="Arial"/>
            </a:endParaRPr>
          </a:p>
        </p:txBody>
      </p:sp>
      <p:sp>
        <p:nvSpPr>
          <p:cNvPr id="3" name="Google Shape;466;p24">
            <a:extLst>
              <a:ext uri="{FF2B5EF4-FFF2-40B4-BE49-F238E27FC236}">
                <a16:creationId xmlns:a16="http://schemas.microsoft.com/office/drawing/2014/main" id="{4CB00917-B50E-4D03-BB1E-F02E27BA85EE}"/>
              </a:ext>
            </a:extLst>
          </p:cNvPr>
          <p:cNvSpPr txBox="1"/>
          <p:nvPr/>
        </p:nvSpPr>
        <p:spPr>
          <a:xfrm>
            <a:off x="914398" y="715518"/>
            <a:ext cx="10058400" cy="584735"/>
          </a:xfrm>
          <a:prstGeom prst="rect">
            <a:avLst/>
          </a:prstGeom>
          <a:noFill/>
          <a:ln>
            <a:noFill/>
          </a:ln>
        </p:spPr>
        <p:txBody>
          <a:bodyPr spcFirstLastPara="1" wrap="square" lIns="91425" tIns="45700" rIns="91425" bIns="45700" anchor="ctr"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200" b="1" kern="0">
                <a:solidFill>
                  <a:schemeClr val="bg1"/>
                </a:solidFill>
                <a:latin typeface="Arial" panose="020B0604020202020204" pitchFamily="34" charset="0"/>
                <a:ea typeface="Roboto"/>
                <a:cs typeface="Arial" panose="020B0604020202020204" pitchFamily="34" charset="0"/>
                <a:sym typeface="Roboto"/>
              </a:rPr>
              <a:t>Healthy Longevity</a:t>
            </a:r>
            <a:endParaRPr kumimoji="0" sz="3200" b="1" i="0" u="none" strike="noStrike" kern="0" cap="none" spc="0" normalizeH="0" baseline="0" noProof="0">
              <a:ln>
                <a:noFill/>
              </a:ln>
              <a:solidFill>
                <a:schemeClr val="bg1"/>
              </a:solidFill>
              <a:effectLst/>
              <a:uLnTx/>
              <a:uFillTx/>
              <a:latin typeface="Arial" panose="020B0604020202020204" pitchFamily="34" charset="0"/>
              <a:ea typeface="Roboto"/>
              <a:cs typeface="Arial" panose="020B0604020202020204" pitchFamily="34" charset="0"/>
              <a:sym typeface="Roboto"/>
            </a:endParaRPr>
          </a:p>
        </p:txBody>
      </p:sp>
      <p:sp>
        <p:nvSpPr>
          <p:cNvPr id="4" name="Google Shape;431;p22">
            <a:extLst>
              <a:ext uri="{FF2B5EF4-FFF2-40B4-BE49-F238E27FC236}">
                <a16:creationId xmlns:a16="http://schemas.microsoft.com/office/drawing/2014/main" id="{3A706EC2-F7E8-4F7D-8281-DED18C5E85A6}"/>
              </a:ext>
            </a:extLst>
          </p:cNvPr>
          <p:cNvSpPr/>
          <p:nvPr/>
        </p:nvSpPr>
        <p:spPr>
          <a:xfrm>
            <a:off x="7680960" y="1371600"/>
            <a:ext cx="3931920" cy="1035308"/>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defRPr/>
            </a:pPr>
            <a:r>
              <a:rPr lang="en-US">
                <a:ea typeface="Calibri" panose="020F0502020204030204" pitchFamily="34" charset="0"/>
                <a:cs typeface="Times New Roman" panose="02020603050405020304" pitchFamily="18" charset="0"/>
              </a:rPr>
              <a:t>What does healthy longevity mean to you? </a:t>
            </a:r>
          </a:p>
          <a:p>
            <a:pPr>
              <a:defRPr/>
            </a:pPr>
            <a:endParaRPr lang="en-US" sz="1800">
              <a:latin typeface="Arial" panose="020B0604020202020204" pitchFamily="34" charset="0"/>
              <a:cs typeface="Arial" panose="020B0604020202020204" pitchFamily="34" charset="0"/>
            </a:endParaRPr>
          </a:p>
        </p:txBody>
      </p:sp>
      <p:sp>
        <p:nvSpPr>
          <p:cNvPr id="5" name="Google Shape;436;p22">
            <a:extLst>
              <a:ext uri="{FF2B5EF4-FFF2-40B4-BE49-F238E27FC236}">
                <a16:creationId xmlns:a16="http://schemas.microsoft.com/office/drawing/2014/main" id="{24BAA81A-C0BB-461C-8C8C-7C48D2A55B6D}"/>
              </a:ext>
            </a:extLst>
          </p:cNvPr>
          <p:cNvSpPr/>
          <p:nvPr/>
        </p:nvSpPr>
        <p:spPr>
          <a:xfrm>
            <a:off x="7223760" y="912776"/>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01</a:t>
            </a:r>
            <a:endParaRPr sz="2800" b="1">
              <a:latin typeface="Arial" panose="020B0604020202020204" pitchFamily="34" charset="0"/>
              <a:ea typeface="Open Sans"/>
              <a:cs typeface="Arial" panose="020B0604020202020204" pitchFamily="34" charset="0"/>
              <a:sym typeface="Open Sans"/>
            </a:endParaRPr>
          </a:p>
        </p:txBody>
      </p:sp>
      <p:sp>
        <p:nvSpPr>
          <p:cNvPr id="6" name="Google Shape;431;p22">
            <a:extLst>
              <a:ext uri="{FF2B5EF4-FFF2-40B4-BE49-F238E27FC236}">
                <a16:creationId xmlns:a16="http://schemas.microsoft.com/office/drawing/2014/main" id="{66F74832-011F-4A6C-9B04-9CA19B7D587B}"/>
              </a:ext>
            </a:extLst>
          </p:cNvPr>
          <p:cNvSpPr/>
          <p:nvPr/>
        </p:nvSpPr>
        <p:spPr>
          <a:xfrm>
            <a:off x="7680960" y="4937760"/>
            <a:ext cx="3931920" cy="752951"/>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buClr>
                <a:srgbClr val="000000"/>
              </a:buClr>
              <a:buSzPts val="1050"/>
              <a:defRPr/>
            </a:pPr>
            <a:r>
              <a:rPr lang="en-US">
                <a:ea typeface="Calibri" panose="020F0502020204030204" pitchFamily="34" charset="0"/>
                <a:cs typeface="Times New Roman" panose="02020603050405020304" pitchFamily="18" charset="0"/>
              </a:rPr>
              <a:t>What is your role in promoting healthy longevity?</a:t>
            </a:r>
          </a:p>
        </p:txBody>
      </p:sp>
      <p:sp>
        <p:nvSpPr>
          <p:cNvPr id="7" name="Google Shape;436;p22">
            <a:extLst>
              <a:ext uri="{FF2B5EF4-FFF2-40B4-BE49-F238E27FC236}">
                <a16:creationId xmlns:a16="http://schemas.microsoft.com/office/drawing/2014/main" id="{4A1FD96E-020C-471E-A679-8C3E70156557}"/>
              </a:ext>
            </a:extLst>
          </p:cNvPr>
          <p:cNvSpPr/>
          <p:nvPr/>
        </p:nvSpPr>
        <p:spPr>
          <a:xfrm>
            <a:off x="7223760" y="4480560"/>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03</a:t>
            </a:r>
            <a:endParaRPr sz="2800" b="1">
              <a:latin typeface="Arial" panose="020B0604020202020204" pitchFamily="34" charset="0"/>
              <a:ea typeface="Open Sans"/>
              <a:cs typeface="Arial" panose="020B0604020202020204" pitchFamily="34" charset="0"/>
              <a:sym typeface="Open Sans"/>
            </a:endParaRPr>
          </a:p>
        </p:txBody>
      </p:sp>
      <p:sp>
        <p:nvSpPr>
          <p:cNvPr id="8" name="Google Shape;431;p22">
            <a:extLst>
              <a:ext uri="{FF2B5EF4-FFF2-40B4-BE49-F238E27FC236}">
                <a16:creationId xmlns:a16="http://schemas.microsoft.com/office/drawing/2014/main" id="{20CE4491-38BD-4E53-A78A-23C187665CE4}"/>
              </a:ext>
            </a:extLst>
          </p:cNvPr>
          <p:cNvSpPr/>
          <p:nvPr/>
        </p:nvSpPr>
        <p:spPr>
          <a:xfrm>
            <a:off x="7680960" y="3182916"/>
            <a:ext cx="3931920" cy="1204722"/>
          </a:xfrm>
          <a:prstGeom prst="roundRect">
            <a:avLst>
              <a:gd name="adj" fmla="val 4393"/>
            </a:avLst>
          </a:prstGeom>
          <a:solidFill>
            <a:schemeClr val="lt1"/>
          </a:solidFill>
          <a:ln>
            <a:noFill/>
          </a:ln>
          <a:effectLst>
            <a:outerShdw blurRad="50800" dist="38100" dir="2700000" algn="tl" rotWithShape="0">
              <a:prstClr val="black">
                <a:alpha val="40000"/>
              </a:prstClr>
            </a:outerShdw>
          </a:effectLst>
        </p:spPr>
        <p:txBody>
          <a:bodyPr spcFirstLastPara="1" wrap="square" lIns="548640" tIns="91440" rIns="182880" bIns="91440" anchor="t" anchorCtr="0">
            <a:spAutoFit/>
          </a:bodyPr>
          <a:lstStyle/>
          <a:p>
            <a:pPr>
              <a:lnSpc>
                <a:spcPct val="90000"/>
              </a:lnSpc>
              <a:buClr>
                <a:srgbClr val="000000"/>
              </a:buClr>
              <a:defRPr/>
            </a:pPr>
            <a:r>
              <a:rPr lang="en-US">
                <a:ea typeface="Calibri" panose="020F0502020204030204" pitchFamily="34" charset="0"/>
                <a:cs typeface="Times New Roman"/>
              </a:rPr>
              <a:t>What about for your family? What would healthy longevity look like for them?  </a:t>
            </a:r>
            <a:endParaRPr lang="en-US">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90000"/>
              </a:lnSpc>
              <a:spcBef>
                <a:spcPts val="0"/>
              </a:spcBef>
              <a:spcAft>
                <a:spcPts val="0"/>
              </a:spcAft>
              <a:buClr>
                <a:srgbClr val="000000"/>
              </a:buClr>
              <a:buSzTx/>
              <a:buFont typeface="Arial"/>
              <a:buNone/>
              <a:tabLst/>
              <a:defRPr/>
            </a:pPr>
            <a:endParaRPr kumimoji="0" lang="en-US" sz="1800"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9" name="Google Shape;436;p22">
            <a:extLst>
              <a:ext uri="{FF2B5EF4-FFF2-40B4-BE49-F238E27FC236}">
                <a16:creationId xmlns:a16="http://schemas.microsoft.com/office/drawing/2014/main" id="{38694B6A-556F-4417-A981-4AFA11893EB7}"/>
              </a:ext>
            </a:extLst>
          </p:cNvPr>
          <p:cNvSpPr/>
          <p:nvPr/>
        </p:nvSpPr>
        <p:spPr>
          <a:xfrm>
            <a:off x="7223760" y="2727773"/>
            <a:ext cx="914400" cy="914400"/>
          </a:xfrm>
          <a:prstGeom prst="ellipse">
            <a:avLst/>
          </a:prstGeom>
          <a:solidFill>
            <a:schemeClr val="bg1"/>
          </a:solidFill>
          <a:ln>
            <a:noFill/>
          </a:ln>
          <a:effectLst>
            <a:outerShdw blurRad="50800" dist="38100" dir="2700000" algn="tl" rotWithShape="0">
              <a:prstClr val="black">
                <a:alpha val="40000"/>
              </a:prstClr>
            </a:outerShdw>
          </a:effectLst>
        </p:spPr>
        <p:txBody>
          <a:bodyPr spcFirstLastPara="1" wrap="square" lIns="91425" tIns="45700" rIns="91425" bIns="45700" anchor="ctr" anchorCtr="0">
            <a:spAutoFit/>
          </a:bodyPr>
          <a:lstStyle/>
          <a:p>
            <a:pPr marL="0" marR="0" lvl="0" indent="0" algn="r" rtl="0">
              <a:lnSpc>
                <a:spcPct val="130000"/>
              </a:lnSpc>
              <a:spcBef>
                <a:spcPts val="0"/>
              </a:spcBef>
              <a:spcAft>
                <a:spcPts val="0"/>
              </a:spcAft>
              <a:buNone/>
            </a:pPr>
            <a:r>
              <a:rPr lang="en-US" sz="2800" b="1">
                <a:latin typeface="Arial" panose="020B0604020202020204" pitchFamily="34" charset="0"/>
                <a:ea typeface="Open Sans"/>
                <a:cs typeface="Arial" panose="020B0604020202020204" pitchFamily="34" charset="0"/>
                <a:sym typeface="Open Sans"/>
              </a:rPr>
              <a:t>02</a:t>
            </a:r>
            <a:endParaRPr sz="2800" b="1">
              <a:latin typeface="Arial" panose="020B0604020202020204" pitchFamily="34" charset="0"/>
              <a:ea typeface="Open Sans"/>
              <a:cs typeface="Arial" panose="020B0604020202020204" pitchFamily="34" charset="0"/>
              <a:sym typeface="Open Sans"/>
            </a:endParaRPr>
          </a:p>
        </p:txBody>
      </p:sp>
    </p:spTree>
    <p:extLst>
      <p:ext uri="{BB962C8B-B14F-4D97-AF65-F5344CB8AC3E}">
        <p14:creationId xmlns:p14="http://schemas.microsoft.com/office/powerpoint/2010/main" val="13628318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7FCD39F41A1D4D83FCFCD657F48F12" ma:contentTypeVersion="14" ma:contentTypeDescription="Create a new document." ma:contentTypeScope="" ma:versionID="898cab2262bb5e6fba77ced26411b8f9">
  <xsd:schema xmlns:xsd="http://www.w3.org/2001/XMLSchema" xmlns:xs="http://www.w3.org/2001/XMLSchema" xmlns:p="http://schemas.microsoft.com/office/2006/metadata/properties" xmlns:ns2="bd59869c-8c19-4d89-ad34-dc7b09787b4b" xmlns:ns3="2a5d7c57-f217-4c91-a592-825cc7a3238f" targetNamespace="http://schemas.microsoft.com/office/2006/metadata/properties" ma:root="true" ma:fieldsID="f9a9b796c9129d63b0e3b5df8733248c" ns2:_="" ns3:_="">
    <xsd:import namespace="bd59869c-8c19-4d89-ad34-dc7b09787b4b"/>
    <xsd:import namespace="2a5d7c57-f217-4c91-a592-825cc7a3238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Details" minOccurs="0"/>
                <xsd:element ref="ns3:SharedWithUsers" minOccurs="0"/>
                <xsd:element ref="ns2:Document_x0020_View" minOccurs="0"/>
                <xsd:element ref="ns2:MediaServiceEventHashCode" minOccurs="0"/>
                <xsd:element ref="ns2:MediaServiceGenerationTim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59869c-8c19-4d89-ad34-dc7b09787b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Document_x0020_View" ma:index="16" nillable="true" ma:displayName="Document View" ma:format="Image" ma:internalName="Document_x0020_View">
      <xsd:complexType>
        <xsd:complexContent>
          <xsd:extension base="dms:URL">
            <xsd:sequence>
              <xsd:element name="Url" type="dms:ValidUrl" minOccurs="0" nillable="true"/>
              <xsd:element name="Description" type="xsd:string" nillable="true"/>
            </xsd:sequence>
          </xsd:extension>
        </xsd:complexContent>
      </xsd:complex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a5d7c57-f217-4c91-a592-825cc7a3238f" elementFormDefault="qualified">
    <xsd:import namespace="http://schemas.microsoft.com/office/2006/documentManagement/types"/>
    <xsd:import namespace="http://schemas.microsoft.com/office/infopath/2007/PartnerControls"/>
    <xsd:element name="SharedWithDetails" ma:index="14" nillable="true" ma:displayName="Shared With Details" ma:internalName="SharedWithDetails" ma:readOnly="true">
      <xsd:simpleType>
        <xsd:restriction base="dms:Note">
          <xsd:maxLength value="255"/>
        </xsd:restriction>
      </xsd:simpleType>
    </xsd:element>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ocument_x0020_View xmlns="bd59869c-8c19-4d89-ad34-dc7b09787b4b">
      <Url xsi:nil="true"/>
      <Description xsi:nil="true"/>
    </Document_x0020_View>
    <SharedWithUsers xmlns="2a5d7c57-f217-4c91-a592-825cc7a3238f">
      <UserInfo>
        <DisplayName>Eloy Lopez</DisplayName>
        <AccountId>155</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A130FF7-C1A1-4647-9398-17257C26F1EC}">
  <ds:schemaRefs>
    <ds:schemaRef ds:uri="2a5d7c57-f217-4c91-a592-825cc7a3238f"/>
    <ds:schemaRef ds:uri="bd59869c-8c19-4d89-ad34-dc7b09787b4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6D319FC-D44C-4871-A9E1-7418E8E0E7DC}">
  <ds:schemaRefs>
    <ds:schemaRef ds:uri="2a5d7c57-f217-4c91-a592-825cc7a3238f"/>
    <ds:schemaRef ds:uri="bd59869c-8c19-4d89-ad34-dc7b09787b4b"/>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D510341A-06B1-44D9-9278-0FB73F0FB9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17</Slides>
  <Notes>5</Notes>
  <HiddenSlides>0</HiddenSlide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 Hillberry</dc:creator>
  <cp:revision>1</cp:revision>
  <dcterms:created xsi:type="dcterms:W3CDTF">2021-10-19T19:40:53Z</dcterms:created>
  <dcterms:modified xsi:type="dcterms:W3CDTF">2022-02-03T15:43:57Z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0x0101002A7FCD39F41A1D4D83FCFCD657F48F12</vt:lpwstr>
  </property>
</Properties>
</file>